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8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7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4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2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4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9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E702EFB6-E593-68CF-5FF7-1D96311D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71" b="150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45A1D-4F61-C18B-B234-86CB417E5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85" y="898373"/>
            <a:ext cx="11729078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5800" dirty="0"/>
              <a:t>Weekly Report: Week 1</a:t>
            </a:r>
            <a:endParaRPr lang="en-GB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96B6D-FEC2-31A4-27D4-E59422642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479" y="4821016"/>
            <a:ext cx="4116410" cy="138684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GSP Team B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08767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stairs with a blue arrow drawn in the middle pointing upwards">
            <a:extLst>
              <a:ext uri="{FF2B5EF4-FFF2-40B4-BE49-F238E27FC236}">
                <a16:creationId xmlns:a16="http://schemas.microsoft.com/office/drawing/2014/main" id="{70A7E4EF-DF76-FD5D-8906-B4E1CC2A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18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6405F6-77A8-A0F7-25B3-A0E240D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961" y="302148"/>
            <a:ext cx="4361688" cy="8915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6F8C5-A4E6-45E1-F700-5CBF54BBB027}"/>
              </a:ext>
            </a:extLst>
          </p:cNvPr>
          <p:cNvSpPr txBox="1"/>
          <p:nvPr/>
        </p:nvSpPr>
        <p:spPr>
          <a:xfrm>
            <a:off x="7202961" y="1590261"/>
            <a:ext cx="436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visual representation of our timeline and progress should be shown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72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9C713077-BFAB-FEF6-1B24-3C6BE61D46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39" r="9949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151A35-52C4-CEBD-5C6B-56499195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538" y="190830"/>
            <a:ext cx="3374534" cy="17343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Team 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34B1C-D109-E797-B369-0F32145E98EB}"/>
              </a:ext>
            </a:extLst>
          </p:cNvPr>
          <p:cNvSpPr txBox="1"/>
          <p:nvPr/>
        </p:nvSpPr>
        <p:spPr>
          <a:xfrm>
            <a:off x="7370859" y="2051437"/>
            <a:ext cx="3700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Graphs and statistics on team activity and performance should go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78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D4E678F3-51C4-0E7C-FACD-BB3D88961B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27" r="19663" b="-1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AB8568-3C98-AFF9-6684-83196ED3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65" y="351448"/>
            <a:ext cx="2565841" cy="7549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AD612-99F4-E160-1F5D-BA9BAC6F4517}"/>
              </a:ext>
            </a:extLst>
          </p:cNvPr>
          <p:cNvSpPr txBox="1"/>
          <p:nvPr/>
        </p:nvSpPr>
        <p:spPr>
          <a:xfrm>
            <a:off x="614680" y="2212848"/>
            <a:ext cx="3553413" cy="4122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Any changes we have made in our plan since last time should be addressed here if they are relevant details.</a:t>
            </a:r>
          </a:p>
        </p:txBody>
      </p:sp>
    </p:spTree>
    <p:extLst>
      <p:ext uri="{BB962C8B-B14F-4D97-AF65-F5344CB8AC3E}">
        <p14:creationId xmlns:p14="http://schemas.microsoft.com/office/powerpoint/2010/main" val="350473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23B85F9-9CA8-2B5F-4522-0B5D742E7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F1096-8E03-356D-6432-0F2BFAC8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718" y="443553"/>
            <a:ext cx="4998300" cy="16103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Team Member Presentations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6A6F6-450E-1AD1-4CB8-EE53D7726371}"/>
              </a:ext>
            </a:extLst>
          </p:cNvPr>
          <p:cNvSpPr txBox="1"/>
          <p:nvPr/>
        </p:nvSpPr>
        <p:spPr>
          <a:xfrm>
            <a:off x="6582718" y="3874545"/>
            <a:ext cx="4998301" cy="149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2000" dirty="0"/>
          </a:p>
        </p:txBody>
      </p:sp>
      <p:pic>
        <p:nvPicPr>
          <p:cNvPr id="18" name="Graphic 17" descr="Teacher">
            <a:extLst>
              <a:ext uri="{FF2B5EF4-FFF2-40B4-BE49-F238E27FC236}">
                <a16:creationId xmlns:a16="http://schemas.microsoft.com/office/drawing/2014/main" id="{FBA15F39-8236-29D1-57F8-2BC21303A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638" y="719282"/>
            <a:ext cx="5310996" cy="5310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4ECFD9-D08C-6EAE-63D3-75E908ABE81B}"/>
              </a:ext>
            </a:extLst>
          </p:cNvPr>
          <p:cNvSpPr txBox="1"/>
          <p:nvPr/>
        </p:nvSpPr>
        <p:spPr>
          <a:xfrm>
            <a:off x="6748818" y="2511188"/>
            <a:ext cx="4339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this point each team member must present what they have been doing over the past week, so I advise using screenshots and 1 slide each.</a:t>
            </a:r>
          </a:p>
          <a:p>
            <a:endParaRPr lang="en-US" dirty="0"/>
          </a:p>
          <a:p>
            <a:r>
              <a:rPr lang="en-US" dirty="0"/>
              <a:t>Also include what your next weeks plans are.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D538E-436E-2CAA-5A8B-CA3C2B93CA3E}"/>
              </a:ext>
            </a:extLst>
          </p:cNvPr>
          <p:cNvSpPr txBox="1"/>
          <p:nvPr/>
        </p:nvSpPr>
        <p:spPr>
          <a:xfrm>
            <a:off x="593678" y="218364"/>
            <a:ext cx="4531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 and Blaine – concept level design 2 weeks</a:t>
            </a:r>
          </a:p>
          <a:p>
            <a:r>
              <a:rPr lang="en-US" dirty="0"/>
              <a:t>Josh - UI concept 1 week</a:t>
            </a:r>
          </a:p>
          <a:p>
            <a:r>
              <a:rPr lang="en-US" dirty="0"/>
              <a:t>Bronwyn – Weapons concepts 2 weeks</a:t>
            </a:r>
          </a:p>
          <a:p>
            <a:r>
              <a:rPr lang="en-GB" dirty="0"/>
              <a:t>Bailey – enemy concepts 2 weeks</a:t>
            </a:r>
          </a:p>
          <a:p>
            <a:r>
              <a:rPr lang="en-GB" dirty="0"/>
              <a:t>Dan and Owen – Learning blueprints and researching grapple mechanics</a:t>
            </a:r>
          </a:p>
        </p:txBody>
      </p:sp>
    </p:spTree>
    <p:extLst>
      <p:ext uri="{BB962C8B-B14F-4D97-AF65-F5344CB8AC3E}">
        <p14:creationId xmlns:p14="http://schemas.microsoft.com/office/powerpoint/2010/main" val="260333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1E0DC6F-DB0E-DBE1-8178-AE81BC6B9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rows in a dartboard">
            <a:extLst>
              <a:ext uri="{FF2B5EF4-FFF2-40B4-BE49-F238E27FC236}">
                <a16:creationId xmlns:a16="http://schemas.microsoft.com/office/drawing/2014/main" id="{B8A07996-2195-BF47-3610-AD10A0E6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330" r="9091" b="11061"/>
          <a:stretch/>
        </p:blipFill>
        <p:spPr>
          <a:xfrm>
            <a:off x="0" y="-1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4D07BF5-D29E-918E-55FE-747AF2A0E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66726" cy="68580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02BF9-58CE-A871-A0E7-AA600A1E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89" y="159026"/>
            <a:ext cx="2814781" cy="1176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Next Weeks Targets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F3DF0-FF00-60C9-42E5-09113C26FC95}"/>
              </a:ext>
            </a:extLst>
          </p:cNvPr>
          <p:cNvSpPr txBox="1"/>
          <p:nvPr/>
        </p:nvSpPr>
        <p:spPr>
          <a:xfrm>
            <a:off x="326003" y="1749287"/>
            <a:ext cx="2973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overall summary of the next weeks goals should be made here. Relate it to timeline.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58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Person walking up a stairs">
            <a:extLst>
              <a:ext uri="{FF2B5EF4-FFF2-40B4-BE49-F238E27FC236}">
                <a16:creationId xmlns:a16="http://schemas.microsoft.com/office/drawing/2014/main" id="{F08DF673-3629-4602-37DD-FE0E8978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259" b="44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4416"/>
            <a:ext cx="12191999" cy="124358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70603-EB41-6D3D-31E5-841239A6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5768969"/>
            <a:ext cx="8183880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AD87C-90BE-3256-D88B-9DC4D5AACA85}"/>
              </a:ext>
            </a:extLst>
          </p:cNvPr>
          <p:cNvSpPr txBox="1"/>
          <p:nvPr/>
        </p:nvSpPr>
        <p:spPr>
          <a:xfrm>
            <a:off x="8293211" y="1435692"/>
            <a:ext cx="3275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issues that may hinder progress should be listed here.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62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DF84F6A5-C01F-881C-4CD5-9616B928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4416"/>
            <a:ext cx="12191999" cy="124358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B6342-F6A2-B14F-A5ED-55BE00AE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5768969"/>
            <a:ext cx="8183880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Anything We Need Help With?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4C61A-BED4-3ABD-23C5-677E32520253}"/>
              </a:ext>
            </a:extLst>
          </p:cNvPr>
          <p:cNvSpPr txBox="1"/>
          <p:nvPr/>
        </p:nvSpPr>
        <p:spPr>
          <a:xfrm>
            <a:off x="214685" y="206734"/>
            <a:ext cx="3029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questions we have or advice we need should be asked for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97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VanillaVTI</vt:lpstr>
      <vt:lpstr>Weekly Report: Week 1</vt:lpstr>
      <vt:lpstr>Progress</vt:lpstr>
      <vt:lpstr>Team Activity</vt:lpstr>
      <vt:lpstr>Summary </vt:lpstr>
      <vt:lpstr>Team Member Presentations</vt:lpstr>
      <vt:lpstr>Next Weeks Targets</vt:lpstr>
      <vt:lpstr>Challenges</vt:lpstr>
      <vt:lpstr>Anything We Need Help With?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Withers</dc:creator>
  <cp:lastModifiedBy>Toby Withers</cp:lastModifiedBy>
  <cp:revision>3</cp:revision>
  <dcterms:created xsi:type="dcterms:W3CDTF">2025-02-14T13:11:22Z</dcterms:created>
  <dcterms:modified xsi:type="dcterms:W3CDTF">2025-02-17T15:57:55Z</dcterms:modified>
</cp:coreProperties>
</file>