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9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9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02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8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001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41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810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97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32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03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5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734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513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39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90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9533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54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4F7C9E-0DF0-41FF-BF89-6D402EB28E91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558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9C78-DA8D-408A-84A8-A5038B17B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9600" dirty="0"/>
              <a:t>Fùchóu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AFAD4-1511-4D94-9DF0-434089150952}"/>
              </a:ext>
            </a:extLst>
          </p:cNvPr>
          <p:cNvSpPr txBox="1"/>
          <p:nvPr/>
        </p:nvSpPr>
        <p:spPr>
          <a:xfrm>
            <a:off x="1255623" y="4785071"/>
            <a:ext cx="450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An Action packed Stealth game set in </a:t>
            </a:r>
          </a:p>
          <a:p>
            <a:r>
              <a:rPr lang="en-GB" dirty="0">
                <a:solidFill>
                  <a:schemeClr val="accent1"/>
                </a:solidFill>
              </a:rPr>
              <a:t>an industrial revolution China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42130-29AE-4BCB-9541-85097384B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4" y="158620"/>
            <a:ext cx="3256801" cy="18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1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CF93-2470-4A43-8C2E-881FD543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95" y="643567"/>
            <a:ext cx="8946541" cy="51616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dirty="0"/>
              <a:t>Fùchóu is an action-packed stealth game about a liberation story where the player fights to overthrow a ruthless dictator. Ex monk turned assassin the player must use a variety of gadgets and tactics to sneak their way past or butcher a variety of enemy.</a:t>
            </a:r>
          </a:p>
          <a:p>
            <a:pPr marL="0" indent="0">
              <a:buNone/>
            </a:pPr>
            <a:endParaRPr lang="en-GB" sz="2600" dirty="0"/>
          </a:p>
          <a:p>
            <a:r>
              <a:rPr lang="en-GB" sz="2600" dirty="0"/>
              <a:t>Two Routes the player can take, Genocidal or </a:t>
            </a:r>
          </a:p>
          <a:p>
            <a:pPr marL="0" indent="0">
              <a:buNone/>
            </a:pPr>
            <a:r>
              <a:rPr lang="en-GB" sz="2600" dirty="0"/>
              <a:t>	Stick to the monks code</a:t>
            </a:r>
          </a:p>
          <a:p>
            <a:endParaRPr lang="en-GB" sz="2600" dirty="0"/>
          </a:p>
          <a:p>
            <a:r>
              <a:rPr lang="en-GB" sz="2600" dirty="0"/>
              <a:t>Choices in gameplay, the player can sneak</a:t>
            </a:r>
          </a:p>
          <a:p>
            <a:pPr marL="0" indent="0">
              <a:buNone/>
            </a:pPr>
            <a:r>
              <a:rPr lang="en-GB" sz="2600" dirty="0"/>
              <a:t>	past guards using choke holds, or fight</a:t>
            </a:r>
          </a:p>
          <a:p>
            <a:pPr marL="0" indent="0">
              <a:buNone/>
            </a:pPr>
            <a:r>
              <a:rPr lang="en-GB" sz="2600" dirty="0"/>
              <a:t>	them sword to sword</a:t>
            </a:r>
            <a:br>
              <a:rPr lang="en-GB" dirty="0"/>
            </a:br>
            <a:endParaRPr lang="en-GB" dirty="0"/>
          </a:p>
        </p:txBody>
      </p:sp>
      <p:pic>
        <p:nvPicPr>
          <p:cNvPr id="1026" name="Picture 2" descr="Imperial Sheriff Chinese steampunk swordsman character design.">
            <a:extLst>
              <a:ext uri="{FF2B5EF4-FFF2-40B4-BE49-F238E27FC236}">
                <a16:creationId xmlns:a16="http://schemas.microsoft.com/office/drawing/2014/main" id="{929CB3AB-99C4-4D75-A8F9-EC180D88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69" y="1974883"/>
            <a:ext cx="3129736" cy="537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86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198D-28CE-426F-A05C-6457DF11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in alternate universe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6654-9619-4686-B749-722C9738B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27" y="1532800"/>
            <a:ext cx="8946541" cy="4195481"/>
          </a:xfrm>
        </p:spPr>
        <p:txBody>
          <a:bodyPr/>
          <a:lstStyle/>
          <a:p>
            <a:r>
              <a:rPr lang="en-GB" dirty="0"/>
              <a:t>Early industrial age steampunk China with a brutal dictator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28A25-2684-4580-99A7-8FFE3309A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" y="1877772"/>
            <a:ext cx="6480932" cy="3505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69180F-F087-4913-AE0F-907AD12C1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617" y="1853248"/>
            <a:ext cx="2783318" cy="384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6006A5-6158-4E20-84E2-E7014C29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50" y="1348662"/>
            <a:ext cx="3648075" cy="3619500"/>
          </a:xfrm>
          <a:prstGeom prst="rect">
            <a:avLst/>
          </a:prstGeom>
        </p:spPr>
      </p:pic>
      <p:pic>
        <p:nvPicPr>
          <p:cNvPr id="3074" name="Picture 2" descr="Image result for arrow symbol">
            <a:extLst>
              <a:ext uri="{FF2B5EF4-FFF2-40B4-BE49-F238E27FC236}">
                <a16:creationId xmlns:a16="http://schemas.microsoft.com/office/drawing/2014/main" id="{23300216-9A30-42AF-A058-4F78B05A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727" y="2081504"/>
            <a:ext cx="2153816" cy="215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6D522-53E7-4E6A-979E-9E2F2CC04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833" y="842088"/>
            <a:ext cx="50292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4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44D29-5098-4801-9AD4-9FC0CA6B7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94" y="1161845"/>
            <a:ext cx="3474196" cy="5069999"/>
          </a:xfrm>
          <a:prstGeom prst="rect">
            <a:avLst/>
          </a:prstGeom>
        </p:spPr>
      </p:pic>
      <p:pic>
        <p:nvPicPr>
          <p:cNvPr id="5" name="Picture 2" descr="Image result for arrow symbol">
            <a:extLst>
              <a:ext uri="{FF2B5EF4-FFF2-40B4-BE49-F238E27FC236}">
                <a16:creationId xmlns:a16="http://schemas.microsoft.com/office/drawing/2014/main" id="{2811D1E3-9460-4E49-B84E-DD17B5CCA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817" y="2352092"/>
            <a:ext cx="2153816" cy="215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B64D31-6030-413C-A5E9-C29C93FE8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151" y="1266820"/>
            <a:ext cx="3313922" cy="471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7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B8E1-6EF1-4533-839A-3DDC40D3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07" y="356209"/>
            <a:ext cx="8946541" cy="4195481"/>
          </a:xfrm>
        </p:spPr>
        <p:txBody>
          <a:bodyPr/>
          <a:lstStyle/>
          <a:p>
            <a:r>
              <a:rPr lang="en-GB" dirty="0"/>
              <a:t>Aimed at mature audiences you can turn the streets into a blood bath using lethal magical gadgets.</a:t>
            </a:r>
          </a:p>
          <a:p>
            <a:endParaRPr lang="en-GB" dirty="0"/>
          </a:p>
          <a:p>
            <a:r>
              <a:rPr lang="en-GB" dirty="0"/>
              <a:t>Transmutation Disc that lets player traverse environment</a:t>
            </a:r>
          </a:p>
          <a:p>
            <a:endParaRPr lang="en-GB" dirty="0"/>
          </a:p>
          <a:p>
            <a:r>
              <a:rPr lang="en-GB" dirty="0"/>
              <a:t>The Shock hook, that lets you stun enemies from afar.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9F975-E0BA-4836-A123-8F0FA852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248" y="298581"/>
            <a:ext cx="3110392" cy="4737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E08E79-819C-409F-A13A-C438F5F9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16" y="2816200"/>
            <a:ext cx="2343044" cy="36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2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13A8-40E1-495E-B988-FF61BB67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82A7-68D1-4C3B-829A-1583755A6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34" y="1410858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Clouds of dust to get behind enemies</a:t>
            </a:r>
          </a:p>
          <a:p>
            <a:endParaRPr lang="en-GB" dirty="0"/>
          </a:p>
          <a:p>
            <a:r>
              <a:rPr lang="en-GB" dirty="0"/>
              <a:t>Hidden pathways by climbing over pipes.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CF9F5-71B7-4E3F-A9DE-8AB51B0D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429" y="2687505"/>
            <a:ext cx="7420873" cy="396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3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AAF1-F2B3-4C41-BA7A-8ACB8A9F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AI Guards that hunt down player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6A6A5-58E6-471A-B929-AE7B507E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73" y="1362268"/>
            <a:ext cx="4912783" cy="42713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44E8B8-358A-423D-84FF-EB73BF9FE6BF}"/>
              </a:ext>
            </a:extLst>
          </p:cNvPr>
          <p:cNvSpPr txBox="1">
            <a:spLocks/>
          </p:cNvSpPr>
          <p:nvPr/>
        </p:nvSpPr>
        <p:spPr>
          <a:xfrm>
            <a:off x="2669673" y="577758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Playable Demo</a:t>
            </a:r>
          </a:p>
        </p:txBody>
      </p:sp>
    </p:spTree>
    <p:extLst>
      <p:ext uri="{BB962C8B-B14F-4D97-AF65-F5344CB8AC3E}">
        <p14:creationId xmlns:p14="http://schemas.microsoft.com/office/powerpoint/2010/main" val="1916468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171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Fùchóu</vt:lpstr>
      <vt:lpstr>PowerPoint Presentation</vt:lpstr>
      <vt:lpstr>Set in alternate universe</vt:lpstr>
      <vt:lpstr>PowerPoint Presentation</vt:lpstr>
      <vt:lpstr>PowerPoint Presentation</vt:lpstr>
      <vt:lpstr>PowerPoint Presentation</vt:lpstr>
      <vt:lpstr>Using the environment</vt:lpstr>
      <vt:lpstr>AI Guards that hunt down player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Fùchóu</dc:title>
  <dc:creator>TOBY ATKINSON</dc:creator>
  <cp:lastModifiedBy>TOBY ATKINSON</cp:lastModifiedBy>
  <cp:revision>10</cp:revision>
  <dcterms:created xsi:type="dcterms:W3CDTF">2019-12-05T09:51:48Z</dcterms:created>
  <dcterms:modified xsi:type="dcterms:W3CDTF">2019-12-10T12:00:09Z</dcterms:modified>
</cp:coreProperties>
</file>