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sldIdLst>
    <p:sldId id="394" r:id="rId3"/>
    <p:sldId id="396" r:id="rId4"/>
    <p:sldId id="272" r:id="rId5"/>
    <p:sldId id="266" r:id="rId6"/>
    <p:sldId id="284" r:id="rId7"/>
    <p:sldId id="327" r:id="rId8"/>
    <p:sldId id="267" r:id="rId9"/>
    <p:sldId id="399" r:id="rId10"/>
    <p:sldId id="306" r:id="rId11"/>
    <p:sldId id="291" r:id="rId12"/>
    <p:sldId id="278" r:id="rId13"/>
    <p:sldId id="3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724" autoAdjust="0"/>
  </p:normalViewPr>
  <p:slideViewPr>
    <p:cSldViewPr snapToGrid="0">
      <p:cViewPr varScale="1">
        <p:scale>
          <a:sx n="60" d="100"/>
          <a:sy n="60" d="100"/>
        </p:scale>
        <p:origin x="72"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90E44-28F1-4C4D-AD58-599E4AE41CDC}" type="datetimeFigureOut">
              <a:rPr lang="en-GB" smtClean="0"/>
              <a:t>05/12/2019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3DD3F-C89E-428A-81F8-D31985A70F48}" type="slidenum">
              <a:rPr lang="en-GB" smtClean="0"/>
              <a:t>‹#›</a:t>
            </a:fld>
            <a:endParaRPr lang="en-GB"/>
          </a:p>
        </p:txBody>
      </p:sp>
    </p:spTree>
    <p:extLst>
      <p:ext uri="{BB962C8B-B14F-4D97-AF65-F5344CB8AC3E}">
        <p14:creationId xmlns:p14="http://schemas.microsoft.com/office/powerpoint/2010/main" val="1402451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dcdevshop.com/wp-content/uploads/2019/09/learn-wordpress-development.jp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ware.intel.com/sites/default/files/managed/fa/a0/Runtime-logo-Node.jpg"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developers.google.com/web/tools/images/chrome-devtools-16x9.png" TargetMode="External"/><Relationship Id="rId5" Type="http://schemas.openxmlformats.org/officeDocument/2006/relationships/hyperlink" Target="https://seeklogo.com/images/A/atom-logo-19BD90FF87-seeklogo.com.png" TargetMode="External"/><Relationship Id="rId4" Type="http://schemas.openxmlformats.org/officeDocument/2006/relationships/hyperlink" Target="https://pbs.twimg.com/profile_images/1011319510006226946/ocLJW3ku_400x400.jpg"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llstarssportsbars.co.uk/images/bristol_external.jp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iro.medium.com/max/470/1*Fzz56Ps_vQSTPHDO9IomXw.p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ware.intel.com/sites/default/files/managed/fa/a0/Runtime-logo-Node.jpg"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pbs.twimg.com/profile_images/1011319510006226946/ocLJW3ku_400x400.jpg" TargetMode="External"/><Relationship Id="rId5" Type="http://schemas.openxmlformats.org/officeDocument/2006/relationships/hyperlink" Target="https://www.stickpng.com/img/icons-logos-emojis/tech-companies/semantic-ui-logo" TargetMode="External"/><Relationship Id="rId4" Type="http://schemas.openxmlformats.org/officeDocument/2006/relationships/hyperlink" Target="https://cdn.freebiesupply.com/logos/thumbs/2x/django-logo.p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Image 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Background: </a:t>
            </a:r>
            <a:r>
              <a:rPr lang="en-GB" sz="1200" u="sng" kern="1200" dirty="0">
                <a:solidFill>
                  <a:schemeClr val="tx1"/>
                </a:solidFill>
                <a:effectLst/>
                <a:latin typeface="+mn-lt"/>
                <a:ea typeface="+mn-ea"/>
                <a:cs typeface="+mn-cs"/>
                <a:hlinkClick r:id="rId3"/>
              </a:rPr>
              <a:t>https://www.dcdevshop.com/wp-content/uploads/2019/09/learn-wordpress-development.jpg</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1E03DD3F-C89E-428A-81F8-D31985A70F48}" type="slidenum">
              <a:rPr lang="en-GB" smtClean="0"/>
              <a:t>1</a:t>
            </a:fld>
            <a:endParaRPr lang="en-GB"/>
          </a:p>
        </p:txBody>
      </p:sp>
    </p:spTree>
    <p:extLst>
      <p:ext uri="{BB962C8B-B14F-4D97-AF65-F5344CB8AC3E}">
        <p14:creationId xmlns:p14="http://schemas.microsoft.com/office/powerpoint/2010/main" val="3017274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Web tools </a:t>
            </a:r>
          </a:p>
          <a:p>
            <a:r>
              <a:rPr lang="en-GB" sz="1200" kern="1200" dirty="0" smtClean="0">
                <a:solidFill>
                  <a:schemeClr val="tx1"/>
                </a:solidFill>
                <a:effectLst/>
                <a:latin typeface="+mn-lt"/>
                <a:ea typeface="+mn-ea"/>
                <a:cs typeface="+mn-cs"/>
              </a:rPr>
              <a:t>Atom has been chosen as the IDE because: Multiple people can work on one project meaning transferring of files between users, </a:t>
            </a:r>
            <a:r>
              <a:rPr lang="en-GB" sz="1200" kern="1200" dirty="0" err="1" smtClean="0">
                <a:solidFill>
                  <a:schemeClr val="tx1"/>
                </a:solidFill>
                <a:effectLst/>
                <a:latin typeface="+mn-lt"/>
                <a:ea typeface="+mn-ea"/>
                <a:cs typeface="+mn-cs"/>
              </a:rPr>
              <a:t>Autocompletion</a:t>
            </a:r>
            <a:r>
              <a:rPr lang="en-GB" sz="1200" kern="1200" dirty="0" smtClean="0">
                <a:solidFill>
                  <a:schemeClr val="tx1"/>
                </a:solidFill>
                <a:effectLst/>
                <a:latin typeface="+mn-lt"/>
                <a:ea typeface="+mn-ea"/>
                <a:cs typeface="+mn-cs"/>
              </a:rPr>
              <a:t> of code is a massive benefit as the efficiency and project will progress faster. A nice simple UI, clean and easy to understand and customizable to fit user preferences is why it is suitable opposed to the other IDES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Chrome Dev Tools this is a tool when used correctly can find valuable information, all the panels are useful, and the large amount of documentation and instructions/guides using it which is why it is recommended. The other reason Google Chrome is one of the most used browsers in the world. As of October 2019 Chrome, had 81.2% users using it. (W3schools.com, </a:t>
            </a:r>
            <a:r>
              <a:rPr lang="en-GB" sz="1200" kern="1200" dirty="0" err="1" smtClean="0">
                <a:solidFill>
                  <a:schemeClr val="tx1"/>
                </a:solidFill>
                <a:effectLst/>
                <a:latin typeface="+mn-lt"/>
                <a:ea typeface="+mn-ea"/>
                <a:cs typeface="+mn-cs"/>
              </a:rPr>
              <a:t>n.d.</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b="1" kern="1200" dirty="0" smtClean="0">
                <a:solidFill>
                  <a:schemeClr val="tx1"/>
                </a:solidFill>
                <a:effectLst/>
                <a:latin typeface="+mn-lt"/>
                <a:ea typeface="+mn-ea"/>
                <a:cs typeface="+mn-cs"/>
              </a:rPr>
              <a:t>Frameworks </a:t>
            </a:r>
          </a:p>
          <a:p>
            <a:r>
              <a:rPr lang="en-GB" sz="1200" kern="1200" dirty="0" smtClean="0">
                <a:solidFill>
                  <a:schemeClr val="tx1"/>
                </a:solidFill>
                <a:effectLst/>
                <a:latin typeface="+mn-lt"/>
                <a:ea typeface="+mn-ea"/>
                <a:cs typeface="+mn-cs"/>
              </a:rPr>
              <a:t>Back- Node.js, small and compact, friendly to develop when using none demanding application as high performance single threaded which would suite requirements, with scalability for the business to increases its presence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Front- Foundation ZURB use of basic style to build wire frames from a plan then use a UI design/plan to fashion the styles into the design desired. Friendly language use for classes and the popular JS frameworks which can be used allow for most developers to pick this framework up. </a:t>
            </a:r>
          </a:p>
          <a:p>
            <a:endParaRPr lang="en-GB" dirty="0" smtClean="0"/>
          </a:p>
          <a:p>
            <a:r>
              <a:rPr lang="en-GB" dirty="0" smtClean="0"/>
              <a:t>Image </a:t>
            </a:r>
            <a:r>
              <a:rPr lang="en-GB" dirty="0"/>
              <a:t>Sources: </a:t>
            </a:r>
          </a:p>
          <a:p>
            <a:r>
              <a:rPr lang="en-GB" dirty="0"/>
              <a:t>Node.js: </a:t>
            </a:r>
            <a:r>
              <a:rPr lang="en-GB" dirty="0">
                <a:hlinkClick r:id="rId3"/>
              </a:rPr>
              <a:t>https://software.intel.com/sites/default/files/managed/fa/a0/Runtime-logo-Node.jpg</a:t>
            </a:r>
            <a:endParaRPr lang="en-GB" dirty="0"/>
          </a:p>
          <a:p>
            <a:r>
              <a:rPr lang="en-GB" dirty="0" err="1"/>
              <a:t>FoundationZURB</a:t>
            </a:r>
            <a:r>
              <a:rPr lang="en-GB" dirty="0"/>
              <a:t>: </a:t>
            </a:r>
            <a:r>
              <a:rPr lang="en-GB" sz="1200" u="sng" kern="1200" dirty="0">
                <a:solidFill>
                  <a:schemeClr val="tx1"/>
                </a:solidFill>
                <a:effectLst/>
                <a:latin typeface="+mn-lt"/>
                <a:ea typeface="+mn-ea"/>
                <a:cs typeface="+mn-cs"/>
                <a:hlinkClick r:id="rId4"/>
              </a:rPr>
              <a:t>https://pbs.twimg.com/profile_images/1011319510006226946/ocLJW3ku_400x400.jpg</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Atom: </a:t>
            </a:r>
            <a:r>
              <a:rPr lang="en-GB" dirty="0">
                <a:hlinkClick r:id="rId5"/>
              </a:rPr>
              <a:t>https://seeklogo.com/images/A/atom-logo-19BD90FF87-seeklogo.com.png</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Chrome Dev Tools: </a:t>
            </a:r>
            <a:r>
              <a:rPr lang="en-GB" dirty="0">
                <a:hlinkClick r:id="rId6"/>
              </a:rPr>
              <a:t>https://developers.google.com/web/tools/images/chrome-devtools-16x9.png</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1E03DD3F-C89E-428A-81F8-D31985A70F48}" type="slidenum">
              <a:rPr lang="en-GB" smtClean="0"/>
              <a:t>10</a:t>
            </a:fld>
            <a:endParaRPr lang="en-GB"/>
          </a:p>
        </p:txBody>
      </p:sp>
    </p:spTree>
    <p:extLst>
      <p:ext uri="{BB962C8B-B14F-4D97-AF65-F5344CB8AC3E}">
        <p14:creationId xmlns:p14="http://schemas.microsoft.com/office/powerpoint/2010/main" val="2673109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Overall with what’s be drawn there is clear room for improvements and planning to be done which will help the website flourish.</a:t>
            </a:r>
          </a:p>
          <a:p>
            <a:r>
              <a:rPr lang="en-GB" sz="1200" kern="1200" dirty="0" smtClean="0">
                <a:solidFill>
                  <a:schemeClr val="tx1"/>
                </a:solidFill>
                <a:effectLst/>
                <a:latin typeface="+mn-lt"/>
                <a:ea typeface="+mn-ea"/>
                <a:cs typeface="+mn-cs"/>
              </a:rPr>
              <a:t>With the agile methodology described this will be implemented to move onto the next stages of this project. The first step overall is to refer to the documentation created and the issues flagged up in this presentation and create a plan (sprint 1), review, then move onto the design phase where a wireframe would be created to get the basics of the website &amp; a UI design (sprint 2), reviewing. Building the base of the website with the frameworks, presenting it (sprint 3), review, styling of web page, review w/ client. Testing, client review (sprint 4). Clients changes to final product if any, then deployment (sprint 5). Presentation with client to finish everything up with documentation and live website</a:t>
            </a:r>
            <a:endParaRPr lang="en-GB" dirty="0"/>
          </a:p>
        </p:txBody>
      </p:sp>
      <p:sp>
        <p:nvSpPr>
          <p:cNvPr id="4" name="Slide Number Placeholder 3"/>
          <p:cNvSpPr>
            <a:spLocks noGrp="1"/>
          </p:cNvSpPr>
          <p:nvPr>
            <p:ph type="sldNum" sz="quarter" idx="10"/>
          </p:nvPr>
        </p:nvSpPr>
        <p:spPr/>
        <p:txBody>
          <a:bodyPr/>
          <a:lstStyle/>
          <a:p>
            <a:fld id="{1E03DD3F-C89E-428A-81F8-D31985A70F48}" type="slidenum">
              <a:rPr lang="en-GB" smtClean="0"/>
              <a:t>11</a:t>
            </a:fld>
            <a:endParaRPr lang="en-GB"/>
          </a:p>
        </p:txBody>
      </p:sp>
    </p:spTree>
    <p:extLst>
      <p:ext uri="{BB962C8B-B14F-4D97-AF65-F5344CB8AC3E}">
        <p14:creationId xmlns:p14="http://schemas.microsoft.com/office/powerpoint/2010/main" val="2642352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This presentation will be looking at </a:t>
            </a:r>
            <a:r>
              <a:rPr lang="en-GB" sz="1200" kern="1200" dirty="0" err="1" smtClean="0">
                <a:solidFill>
                  <a:schemeClr val="tx1"/>
                </a:solidFill>
                <a:effectLst/>
                <a:latin typeface="+mn-lt"/>
                <a:ea typeface="+mn-ea"/>
                <a:cs typeface="+mn-cs"/>
              </a:rPr>
              <a:t>AllStars</a:t>
            </a:r>
            <a:r>
              <a:rPr lang="en-GB" sz="1200" kern="1200" dirty="0" smtClean="0">
                <a:solidFill>
                  <a:schemeClr val="tx1"/>
                </a:solidFill>
                <a:effectLst/>
                <a:latin typeface="+mn-lt"/>
                <a:ea typeface="+mn-ea"/>
                <a:cs typeface="+mn-cs"/>
              </a:rPr>
              <a:t>, through analysing meticulously and drawing valuable conclusions about the company and its website. The purpose of this is to find flaws and to strengthen them to improve the business processes within the company and make it more appealing digitally for clients. This presentation will cover all aspects of their website and the process involved with increasing online presence. This is back up by statistics as 75% of users use a website to rate credibility of a company and 86% of users that visitor a website want information on services etc. (Chambers, 2019) </a:t>
            </a:r>
            <a:endParaRPr lang="en-GB" dirty="0"/>
          </a:p>
        </p:txBody>
      </p:sp>
      <p:sp>
        <p:nvSpPr>
          <p:cNvPr id="4" name="Slide Number Placeholder 3"/>
          <p:cNvSpPr>
            <a:spLocks noGrp="1"/>
          </p:cNvSpPr>
          <p:nvPr>
            <p:ph type="sldNum" sz="quarter" idx="10"/>
          </p:nvPr>
        </p:nvSpPr>
        <p:spPr/>
        <p:txBody>
          <a:bodyPr/>
          <a:lstStyle/>
          <a:p>
            <a:fld id="{1E03DD3F-C89E-428A-81F8-D31985A70F48}" type="slidenum">
              <a:rPr lang="en-GB" smtClean="0"/>
              <a:t>2</a:t>
            </a:fld>
            <a:endParaRPr lang="en-GB"/>
          </a:p>
        </p:txBody>
      </p:sp>
    </p:spTree>
    <p:extLst>
      <p:ext uri="{BB962C8B-B14F-4D97-AF65-F5344CB8AC3E}">
        <p14:creationId xmlns:p14="http://schemas.microsoft.com/office/powerpoint/2010/main" val="2695493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err="1" smtClean="0">
                <a:solidFill>
                  <a:schemeClr val="tx1"/>
                </a:solidFill>
                <a:effectLst/>
                <a:latin typeface="+mn-lt"/>
                <a:ea typeface="+mn-ea"/>
                <a:cs typeface="+mn-cs"/>
              </a:rPr>
              <a:t>AllStars</a:t>
            </a:r>
            <a:r>
              <a:rPr lang="en-GB" sz="1200" kern="1200" dirty="0" smtClean="0">
                <a:solidFill>
                  <a:schemeClr val="tx1"/>
                </a:solidFill>
                <a:effectLst/>
                <a:latin typeface="+mn-lt"/>
                <a:ea typeface="+mn-ea"/>
                <a:cs typeface="+mn-cs"/>
              </a:rPr>
              <a:t> Business purpose is to serve beverages to clients while providing them the best quality sports entertainment and pub sports facilities to use while staying.</a:t>
            </a:r>
          </a:p>
          <a:p>
            <a:r>
              <a:rPr lang="en-GB" sz="1200" kern="1200" dirty="0" smtClean="0">
                <a:solidFill>
                  <a:schemeClr val="tx1"/>
                </a:solidFill>
                <a:effectLst/>
                <a:latin typeface="+mn-lt"/>
                <a:ea typeface="+mn-ea"/>
                <a:cs typeface="+mn-cs"/>
              </a:rPr>
              <a:t> The main aims and objectives for this business is to provide excellent accommodation for the community that like sport and building a brand around that to tailor to this demographic and to further build its brand. </a:t>
            </a:r>
          </a:p>
          <a:p>
            <a:r>
              <a:rPr lang="en-GB" sz="1200" kern="1200" dirty="0" smtClean="0">
                <a:solidFill>
                  <a:schemeClr val="tx1"/>
                </a:solidFill>
                <a:effectLst/>
                <a:latin typeface="+mn-lt"/>
                <a:ea typeface="+mn-ea"/>
                <a:cs typeface="+mn-cs"/>
              </a:rPr>
              <a:t>So far </a:t>
            </a:r>
            <a:r>
              <a:rPr lang="en-GB" sz="1200" kern="1200" dirty="0" err="1" smtClean="0">
                <a:solidFill>
                  <a:schemeClr val="tx1"/>
                </a:solidFill>
                <a:effectLst/>
                <a:latin typeface="+mn-lt"/>
                <a:ea typeface="+mn-ea"/>
                <a:cs typeface="+mn-cs"/>
              </a:rPr>
              <a:t>AllStars</a:t>
            </a:r>
            <a:r>
              <a:rPr lang="en-GB" sz="1200" kern="1200" dirty="0" smtClean="0">
                <a:solidFill>
                  <a:schemeClr val="tx1"/>
                </a:solidFill>
                <a:effectLst/>
                <a:latin typeface="+mn-lt"/>
                <a:ea typeface="+mn-ea"/>
                <a:cs typeface="+mn-cs"/>
              </a:rPr>
              <a:t> have built their brand in the south Ranging from Weston-Super-Mare to Taunton. </a:t>
            </a:r>
          </a:p>
          <a:p>
            <a:r>
              <a:rPr lang="en-GB" sz="1200" kern="1200" dirty="0" smtClean="0">
                <a:solidFill>
                  <a:schemeClr val="tx1"/>
                </a:solidFill>
                <a:effectLst/>
                <a:latin typeface="+mn-lt"/>
                <a:ea typeface="+mn-ea"/>
                <a:cs typeface="+mn-cs"/>
              </a:rPr>
              <a:t>This brand has built a portfolio of services, such as: Bars and food, Live sport entertainment, Pool and hosting special events and parties which can be booked at one of the venues. </a:t>
            </a:r>
          </a:p>
          <a:p>
            <a:r>
              <a:rPr lang="en-GB" sz="1200" kern="1200" dirty="0" smtClean="0">
                <a:solidFill>
                  <a:schemeClr val="tx1"/>
                </a:solidFill>
                <a:effectLst/>
                <a:latin typeface="+mn-lt"/>
                <a:ea typeface="+mn-ea"/>
                <a:cs typeface="+mn-cs"/>
              </a:rPr>
              <a:t>The main demographic that </a:t>
            </a:r>
            <a:r>
              <a:rPr lang="en-GB" sz="1200" kern="1200" dirty="0" err="1" smtClean="0">
                <a:solidFill>
                  <a:schemeClr val="tx1"/>
                </a:solidFill>
                <a:effectLst/>
                <a:latin typeface="+mn-lt"/>
                <a:ea typeface="+mn-ea"/>
                <a:cs typeface="+mn-cs"/>
              </a:rPr>
              <a:t>AllStars</a:t>
            </a:r>
            <a:r>
              <a:rPr lang="en-GB" sz="1200" kern="1200" dirty="0" smtClean="0">
                <a:solidFill>
                  <a:schemeClr val="tx1"/>
                </a:solidFill>
                <a:effectLst/>
                <a:latin typeface="+mn-lt"/>
                <a:ea typeface="+mn-ea"/>
                <a:cs typeface="+mn-cs"/>
              </a:rPr>
              <a:t> tries to appeal to and cater to is the adult audience ranging from 18 onwards. As this allows them to provide alcoholic beverages for them to enjoy. </a:t>
            </a:r>
          </a:p>
          <a:p>
            <a:r>
              <a:rPr lang="en-GB" sz="1200" kern="1200" dirty="0" smtClean="0">
                <a:solidFill>
                  <a:schemeClr val="tx1"/>
                </a:solidFill>
                <a:effectLst/>
                <a:latin typeface="+mn-lt"/>
                <a:ea typeface="+mn-ea"/>
                <a:cs typeface="+mn-cs"/>
              </a:rPr>
              <a:t>They have 4 Venues so far which are all placed in high traffic areas within cities which allows for the chance of more people being swayed into going into. </a:t>
            </a:r>
          </a:p>
          <a:p>
            <a:r>
              <a:rPr lang="en-GB" sz="1200" kern="1200" dirty="0" smtClean="0">
                <a:solidFill>
                  <a:schemeClr val="tx1"/>
                </a:solidFill>
                <a:effectLst/>
                <a:latin typeface="+mn-lt"/>
                <a:ea typeface="+mn-ea"/>
                <a:cs typeface="+mn-cs"/>
              </a:rPr>
              <a:t>For the more loyal </a:t>
            </a:r>
            <a:r>
              <a:rPr lang="en-GB" sz="1200" kern="1200" dirty="0" err="1" smtClean="0">
                <a:solidFill>
                  <a:schemeClr val="tx1"/>
                </a:solidFill>
                <a:effectLst/>
                <a:latin typeface="+mn-lt"/>
                <a:ea typeface="+mn-ea"/>
                <a:cs typeface="+mn-cs"/>
              </a:rPr>
              <a:t>AllStars</a:t>
            </a:r>
            <a:r>
              <a:rPr lang="en-GB" sz="1200" kern="1200" dirty="0" smtClean="0">
                <a:solidFill>
                  <a:schemeClr val="tx1"/>
                </a:solidFill>
                <a:effectLst/>
                <a:latin typeface="+mn-lt"/>
                <a:ea typeface="+mn-ea"/>
                <a:cs typeface="+mn-cs"/>
              </a:rPr>
              <a:t> clients a discount card can be purchased which allows for discounts on purchases within their venues. (Allstarssportsbars.co.uk, </a:t>
            </a:r>
            <a:r>
              <a:rPr lang="en-GB" sz="1200" kern="1200" dirty="0" err="1" smtClean="0">
                <a:solidFill>
                  <a:schemeClr val="tx1"/>
                </a:solidFill>
                <a:effectLst/>
                <a:latin typeface="+mn-lt"/>
                <a:ea typeface="+mn-ea"/>
                <a:cs typeface="+mn-cs"/>
              </a:rPr>
              <a:t>n.d.</a:t>
            </a:r>
            <a:r>
              <a:rPr lang="en-GB" sz="1200" kern="1200" dirty="0" smtClean="0">
                <a:solidFill>
                  <a:schemeClr val="tx1"/>
                </a:solidFill>
                <a:effectLst/>
                <a:latin typeface="+mn-lt"/>
                <a:ea typeface="+mn-ea"/>
                <a:cs typeface="+mn-cs"/>
              </a:rPr>
              <a:t>); (Haden, 2015) </a:t>
            </a:r>
            <a:endParaRPr lang="en-GB" dirty="0" smtClean="0"/>
          </a:p>
          <a:p>
            <a:r>
              <a:rPr lang="en-GB" dirty="0" smtClean="0"/>
              <a:t>Image </a:t>
            </a:r>
            <a:r>
              <a:rPr lang="en-GB" dirty="0"/>
              <a:t>Source: </a:t>
            </a:r>
            <a:r>
              <a:rPr lang="en-GB" sz="1200" u="sng" kern="1200" dirty="0">
                <a:solidFill>
                  <a:schemeClr val="tx1"/>
                </a:solidFill>
                <a:effectLst/>
                <a:latin typeface="+mn-lt"/>
                <a:ea typeface="+mn-ea"/>
                <a:cs typeface="+mn-cs"/>
                <a:hlinkClick r:id="rId3"/>
              </a:rPr>
              <a:t>https://www.allstarssportsbars.co.uk/images/bristol_external.jpg</a:t>
            </a:r>
            <a:r>
              <a:rPr lang="en-GB" sz="120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5"/>
          </p:nvPr>
        </p:nvSpPr>
        <p:spPr/>
        <p:txBody>
          <a:bodyPr/>
          <a:lstStyle/>
          <a:p>
            <a:fld id="{1E03DD3F-C89E-428A-81F8-D31985A70F48}" type="slidenum">
              <a:rPr lang="en-GB" smtClean="0"/>
              <a:t>3</a:t>
            </a:fld>
            <a:endParaRPr lang="en-GB"/>
          </a:p>
        </p:txBody>
      </p:sp>
    </p:spTree>
    <p:extLst>
      <p:ext uri="{BB962C8B-B14F-4D97-AF65-F5344CB8AC3E}">
        <p14:creationId xmlns:p14="http://schemas.microsoft.com/office/powerpoint/2010/main" val="2048303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Back end </a:t>
            </a:r>
          </a:p>
          <a:p>
            <a:r>
              <a:rPr lang="en-GB" sz="1200" kern="1200" dirty="0" smtClean="0">
                <a:solidFill>
                  <a:schemeClr val="tx1"/>
                </a:solidFill>
                <a:effectLst/>
                <a:latin typeface="+mn-lt"/>
                <a:ea typeface="+mn-ea"/>
                <a:cs typeface="+mn-cs"/>
              </a:rPr>
              <a:t>Good points, meta description is they’re for searches and SEO, Alt tags are used on images which conforms to W3 accessibility standards.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Bad points, No H1 tags on home page only in the other pages on the website, Viewport isn’t optimised for mobile devices, complicated naming on classes i.e. AWMELO for NAV. Outdated HTML as it is not semantic making it hard to read. No Favicon which doesn’t create association on web browser tabs. </a:t>
            </a:r>
          </a:p>
          <a:p>
            <a:r>
              <a:rPr lang="en-GB" sz="1200" kern="1200" dirty="0" smtClean="0">
                <a:solidFill>
                  <a:schemeClr val="tx1"/>
                </a:solidFill>
                <a:effectLst/>
                <a:latin typeface="+mn-lt"/>
                <a:ea typeface="+mn-ea"/>
                <a:cs typeface="+mn-cs"/>
              </a:rPr>
              <a:t> </a:t>
            </a:r>
          </a:p>
          <a:p>
            <a:r>
              <a:rPr lang="en-GB" sz="1200" b="1" kern="1200" dirty="0" smtClean="0">
                <a:solidFill>
                  <a:schemeClr val="tx1"/>
                </a:solidFill>
                <a:effectLst/>
                <a:latin typeface="+mn-lt"/>
                <a:ea typeface="+mn-ea"/>
                <a:cs typeface="+mn-cs"/>
              </a:rPr>
              <a:t>Front end- </a:t>
            </a:r>
          </a:p>
          <a:p>
            <a:r>
              <a:rPr lang="en-GB" sz="1200" kern="1200" dirty="0" smtClean="0">
                <a:solidFill>
                  <a:schemeClr val="tx1"/>
                </a:solidFill>
                <a:effectLst/>
                <a:latin typeface="+mn-lt"/>
                <a:ea typeface="+mn-ea"/>
                <a:cs typeface="+mn-cs"/>
              </a:rPr>
              <a:t>Good points, contact info within the footer of each page, scrolling banner on the home page to deliver information of upcoming matches and google map embedded into venue pages.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Bad points, broken images on events, cluttered home page, style is dated, inconsistent displaying content, background is overwhelming and off putting.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To analyse this website a checklist was used, as well as a SEO checker and google developer tools. Its purpose it to deliver information and it does. The website implements JS and other features mentioned above but overall needs an overhaul to fit with today’s expectations. </a:t>
            </a:r>
          </a:p>
          <a:p>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Cappel</a:t>
            </a:r>
            <a:r>
              <a:rPr lang="en-GB" sz="1200" kern="1200" dirty="0" smtClean="0">
                <a:solidFill>
                  <a:schemeClr val="tx1"/>
                </a:solidFill>
                <a:effectLst/>
                <a:latin typeface="+mn-lt"/>
                <a:ea typeface="+mn-ea"/>
                <a:cs typeface="+mn-cs"/>
              </a:rPr>
              <a:t>, Huang, 2016); (Standards - W3C, </a:t>
            </a:r>
            <a:r>
              <a:rPr lang="en-GB" sz="1200" kern="1200" dirty="0" err="1" smtClean="0">
                <a:solidFill>
                  <a:schemeClr val="tx1"/>
                </a:solidFill>
                <a:effectLst/>
                <a:latin typeface="+mn-lt"/>
                <a:ea typeface="+mn-ea"/>
                <a:cs typeface="+mn-cs"/>
              </a:rPr>
              <a:t>n.d.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Vries</a:t>
            </a:r>
            <a:r>
              <a:rPr lang="en-GB" sz="1200" kern="1200" dirty="0" smtClean="0">
                <a:solidFill>
                  <a:schemeClr val="tx1"/>
                </a:solidFill>
                <a:effectLst/>
                <a:latin typeface="+mn-lt"/>
                <a:ea typeface="+mn-ea"/>
                <a:cs typeface="+mn-cs"/>
              </a:rPr>
              <a:t>, 2015); (</a:t>
            </a:r>
            <a:r>
              <a:rPr lang="en-GB" sz="1200" kern="1200" dirty="0" err="1" smtClean="0">
                <a:solidFill>
                  <a:schemeClr val="tx1"/>
                </a:solidFill>
                <a:effectLst/>
                <a:latin typeface="+mn-lt"/>
                <a:ea typeface="+mn-ea"/>
                <a:cs typeface="+mn-cs"/>
              </a:rPr>
              <a:t>Seobility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n.d.</a:t>
            </a:r>
            <a:r>
              <a:rPr lang="en-GB" sz="1200" kern="1200" dirty="0" smtClean="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10"/>
          </p:nvPr>
        </p:nvSpPr>
        <p:spPr/>
        <p:txBody>
          <a:bodyPr/>
          <a:lstStyle/>
          <a:p>
            <a:fld id="{1E03DD3F-C89E-428A-81F8-D31985A70F48}" type="slidenum">
              <a:rPr lang="en-GB" smtClean="0"/>
              <a:t>4</a:t>
            </a:fld>
            <a:endParaRPr lang="en-GB"/>
          </a:p>
        </p:txBody>
      </p:sp>
    </p:spTree>
    <p:extLst>
      <p:ext uri="{BB962C8B-B14F-4D97-AF65-F5344CB8AC3E}">
        <p14:creationId xmlns:p14="http://schemas.microsoft.com/office/powerpoint/2010/main" val="4083745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Business processes are the core values and processes which show and create value and experiences within the customers. Business processes are customer focused but directly affects the business but are optimized for efficiency.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Overall through the analysis of the website, the business processes have been made clear. It firmly uses marketing on all pages to demonstrate what they have to offer for all customers. Furthermore, the other business process which is applicable is customer support as they allow for communication in the terms of a number to call and contact form for any question/bookings.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Improvement on business processes, marketing, this is because they lack a diverse range of marketing techniques and repeat the same thing over all pages, when they could market different areas all together and use social media to influence. However, the presence on social media on their website is weak where it could be the forefront as they are very active on social media (Design, </a:t>
            </a:r>
            <a:r>
              <a:rPr lang="en-GB" sz="1200" kern="1200" dirty="0" err="1" smtClean="0">
                <a:solidFill>
                  <a:schemeClr val="tx1"/>
                </a:solidFill>
                <a:effectLst/>
                <a:latin typeface="+mn-lt"/>
                <a:ea typeface="+mn-ea"/>
                <a:cs typeface="+mn-cs"/>
              </a:rPr>
              <a:t>n.d.</a:t>
            </a:r>
            <a:r>
              <a:rPr lang="en-GB" sz="1200" kern="1200" dirty="0" smtClean="0">
                <a:solidFill>
                  <a:schemeClr val="tx1"/>
                </a:solidFill>
                <a:effectLst/>
                <a:latin typeface="+mn-lt"/>
                <a:ea typeface="+mn-ea"/>
                <a:cs typeface="+mn-cs"/>
              </a:rPr>
              <a:t>); (Gallia, 2019)</a:t>
            </a:r>
            <a:endParaRPr lang="en-GB" dirty="0"/>
          </a:p>
        </p:txBody>
      </p:sp>
      <p:sp>
        <p:nvSpPr>
          <p:cNvPr id="4" name="Slide Number Placeholder 3"/>
          <p:cNvSpPr>
            <a:spLocks noGrp="1"/>
          </p:cNvSpPr>
          <p:nvPr>
            <p:ph type="sldNum" sz="quarter" idx="10"/>
          </p:nvPr>
        </p:nvSpPr>
        <p:spPr/>
        <p:txBody>
          <a:bodyPr/>
          <a:lstStyle/>
          <a:p>
            <a:fld id="{1E03DD3F-C89E-428A-81F8-D31985A70F48}" type="slidenum">
              <a:rPr lang="en-GB" smtClean="0"/>
              <a:t>5</a:t>
            </a:fld>
            <a:endParaRPr lang="en-GB"/>
          </a:p>
        </p:txBody>
      </p:sp>
    </p:spTree>
    <p:extLst>
      <p:ext uri="{BB962C8B-B14F-4D97-AF65-F5344CB8AC3E}">
        <p14:creationId xmlns:p14="http://schemas.microsoft.com/office/powerpoint/2010/main" val="3417220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Modern UI/front end, overhaul of the visual aspect of the website to fit more modern standards, that customers come to expect from a professional company. Make the palette easier on the eyes.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Scalability on different devices, improve the media queries so full scalability applies on mobile devices as a higher majority are using mobile/tablet devices to browse the internet.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Clearer, informative content on first half of pages + social media, reduce the amount of clutter on the home page, replace it with a clear laid out content which would convey information easier, add JS carousel to replace Marquee (scrolling banner).</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Redesign logo, an overhaul on the logo and banner on the pages to fit in with a more updated/modern design as it is outdated. A refresh could provide extra attention.</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Clearer/fixed images, many images within the website are blurred or do not display (events page) replace with updated pictures which would be clearer for the customers to view. (26 Web Design Principles (2019 Ultimate Guide) by Atelier Studios, 2019</a:t>
            </a:r>
            <a:endParaRPr lang="en-GB" dirty="0"/>
          </a:p>
        </p:txBody>
      </p:sp>
      <p:sp>
        <p:nvSpPr>
          <p:cNvPr id="4" name="Slide Number Placeholder 3"/>
          <p:cNvSpPr>
            <a:spLocks noGrp="1"/>
          </p:cNvSpPr>
          <p:nvPr>
            <p:ph type="sldNum" sz="quarter" idx="10"/>
          </p:nvPr>
        </p:nvSpPr>
        <p:spPr/>
        <p:txBody>
          <a:bodyPr/>
          <a:lstStyle/>
          <a:p>
            <a:fld id="{1E03DD3F-C89E-428A-81F8-D31985A70F48}" type="slidenum">
              <a:rPr lang="en-GB" smtClean="0"/>
              <a:t>6</a:t>
            </a:fld>
            <a:endParaRPr lang="en-GB"/>
          </a:p>
        </p:txBody>
      </p:sp>
    </p:spTree>
    <p:extLst>
      <p:ext uri="{BB962C8B-B14F-4D97-AF65-F5344CB8AC3E}">
        <p14:creationId xmlns:p14="http://schemas.microsoft.com/office/powerpoint/2010/main" val="691971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Agile focuses on time instead of stages, to build a project bit by bit. Each increment is done through a sprint which is allocated amount of time, sprints are normally done in weeks. Each task/increment is given a value by the client which sets the importance of the spirts, a client is relied heavily in the methodology.</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Using Agile methodology, the recommendations can be broken down and liaised with the client allowing for sprints to do be done on each point and then feedback from the client. This would overall have a quicker turnover than other methods and allows the client to review each sprint to see the content to judge whether it is suitable or needs to be adapted to their requirements/needs. The main reason why this has been chosen is that the flexibility is superb, implementing is fast and new opportunities are easier taken advantage of. High levels of communication and interaction between client as well as team members greatly help. (</a:t>
            </a:r>
            <a:r>
              <a:rPr lang="en-GB" sz="1200" kern="1200" dirty="0" err="1" smtClean="0">
                <a:solidFill>
                  <a:schemeClr val="tx1"/>
                </a:solidFill>
                <a:effectLst/>
                <a:latin typeface="+mn-lt"/>
                <a:ea typeface="+mn-ea"/>
                <a:cs typeface="+mn-cs"/>
              </a:rPr>
              <a:t>Gapunenko</a:t>
            </a:r>
            <a:r>
              <a:rPr lang="en-GB" sz="1200" kern="1200" dirty="0" smtClean="0">
                <a:solidFill>
                  <a:schemeClr val="tx1"/>
                </a:solidFill>
                <a:effectLst/>
                <a:latin typeface="+mn-lt"/>
                <a:ea typeface="+mn-ea"/>
                <a:cs typeface="+mn-cs"/>
              </a:rPr>
              <a:t>, 2019)</a:t>
            </a:r>
          </a:p>
          <a:p>
            <a:endParaRPr lang="en-GB" dirty="0" smtClean="0"/>
          </a:p>
          <a:p>
            <a:r>
              <a:rPr lang="en-GB" dirty="0" smtClean="0"/>
              <a:t>Image </a:t>
            </a:r>
            <a:r>
              <a:rPr lang="en-GB" dirty="0"/>
              <a:t>Source: </a:t>
            </a:r>
            <a:r>
              <a:rPr lang="en-GB" dirty="0">
                <a:hlinkClick r:id="rId3"/>
              </a:rPr>
              <a:t>https://miro.medium.com/max/470/1*Fzz56Ps_vQSTPHDO9IomXw.png</a:t>
            </a:r>
            <a:endParaRPr lang="en-GB" dirty="0"/>
          </a:p>
        </p:txBody>
      </p:sp>
      <p:sp>
        <p:nvSpPr>
          <p:cNvPr id="4" name="Slide Number Placeholder 3"/>
          <p:cNvSpPr>
            <a:spLocks noGrp="1"/>
          </p:cNvSpPr>
          <p:nvPr>
            <p:ph type="sldNum" sz="quarter" idx="5"/>
          </p:nvPr>
        </p:nvSpPr>
        <p:spPr/>
        <p:txBody>
          <a:bodyPr/>
          <a:lstStyle/>
          <a:p>
            <a:fld id="{1E03DD3F-C89E-428A-81F8-D31985A70F48}" type="slidenum">
              <a:rPr lang="en-GB" smtClean="0"/>
              <a:t>7</a:t>
            </a:fld>
            <a:endParaRPr lang="en-GB"/>
          </a:p>
        </p:txBody>
      </p:sp>
    </p:spTree>
    <p:extLst>
      <p:ext uri="{BB962C8B-B14F-4D97-AF65-F5344CB8AC3E}">
        <p14:creationId xmlns:p14="http://schemas.microsoft.com/office/powerpoint/2010/main" val="3564552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Suitable IDEs/Dev tools with features. </a:t>
            </a:r>
          </a:p>
          <a:p>
            <a:r>
              <a:rPr lang="en-GB" sz="1200" kern="1200" dirty="0" smtClean="0">
                <a:solidFill>
                  <a:schemeClr val="tx1"/>
                </a:solidFill>
                <a:effectLst/>
                <a:latin typeface="+mn-lt"/>
                <a:ea typeface="+mn-ea"/>
                <a:cs typeface="+mn-cs"/>
              </a:rPr>
              <a:t>Brackets: Inline Editor, opens files in a window with files system to the left. A plethora of keyboard shortcuts for functionality such as finding and replacing segments of code in all the files within the folder and live previews which instantly reflect changes made within Brackets. Plugins are available. (Brackets, </a:t>
            </a:r>
            <a:r>
              <a:rPr lang="en-GB" sz="1200" kern="1200" dirty="0" err="1" smtClean="0">
                <a:solidFill>
                  <a:schemeClr val="tx1"/>
                </a:solidFill>
                <a:effectLst/>
                <a:latin typeface="+mn-lt"/>
                <a:ea typeface="+mn-ea"/>
                <a:cs typeface="+mn-cs"/>
              </a:rPr>
              <a:t>n.d.</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Sublime Text: Customizable to user preference, split editing, edit 2 files simultaneously side by side or 2 files together in one, command palette allows users to find functions without searching through menus making development more efficient. (Sublime Text, </a:t>
            </a:r>
            <a:r>
              <a:rPr lang="en-GB" sz="1200" kern="1200" dirty="0" err="1" smtClean="0">
                <a:solidFill>
                  <a:schemeClr val="tx1"/>
                </a:solidFill>
                <a:effectLst/>
                <a:latin typeface="+mn-lt"/>
                <a:ea typeface="+mn-ea"/>
                <a:cs typeface="+mn-cs"/>
              </a:rPr>
              <a:t>n.d.</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Atom: Teletype, allows for multiple users to work on file simultaneously, GitHub integration allows for you to use VCS on files/folders, smart </a:t>
            </a:r>
            <a:r>
              <a:rPr lang="en-GB" sz="1200" kern="1200" dirty="0" err="1" smtClean="0">
                <a:solidFill>
                  <a:schemeClr val="tx1"/>
                </a:solidFill>
                <a:effectLst/>
                <a:latin typeface="+mn-lt"/>
                <a:ea typeface="+mn-ea"/>
                <a:cs typeface="+mn-cs"/>
              </a:rPr>
              <a:t>autocompletion</a:t>
            </a:r>
            <a:r>
              <a:rPr lang="en-GB" sz="1200" kern="1200" dirty="0" smtClean="0">
                <a:solidFill>
                  <a:schemeClr val="tx1"/>
                </a:solidFill>
                <a:effectLst/>
                <a:latin typeface="+mn-lt"/>
                <a:ea typeface="+mn-ea"/>
                <a:cs typeface="+mn-cs"/>
              </a:rPr>
              <a:t> for increased coding speed, customisable themes and UI. Packages allow for beautify and other helpful features.</a:t>
            </a:r>
          </a:p>
          <a:p>
            <a:r>
              <a:rPr lang="en-GB" sz="1200" kern="1200" dirty="0" smtClean="0">
                <a:solidFill>
                  <a:schemeClr val="tx1"/>
                </a:solidFill>
                <a:effectLst/>
                <a:latin typeface="+mn-lt"/>
                <a:ea typeface="+mn-ea"/>
                <a:cs typeface="+mn-cs"/>
              </a:rPr>
              <a:t>(Atom, </a:t>
            </a:r>
            <a:r>
              <a:rPr lang="en-GB" sz="1200" kern="1200" dirty="0" err="1" smtClean="0">
                <a:solidFill>
                  <a:schemeClr val="tx1"/>
                </a:solidFill>
                <a:effectLst/>
                <a:latin typeface="+mn-lt"/>
                <a:ea typeface="+mn-ea"/>
                <a:cs typeface="+mn-cs"/>
              </a:rPr>
              <a:t>n.d.</a:t>
            </a:r>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Chrome Dev Tools: a plethora of helpful tools, emulate a mobile device, check the network panel to see load times of pages, Elements panel allows for the change of CSS styles. Debug JavaScript with the console panel. (Chrome </a:t>
            </a:r>
            <a:r>
              <a:rPr lang="en-GB" sz="1200" kern="1200" dirty="0" err="1" smtClean="0">
                <a:solidFill>
                  <a:schemeClr val="tx1"/>
                </a:solidFill>
                <a:effectLst/>
                <a:latin typeface="+mn-lt"/>
                <a:ea typeface="+mn-ea"/>
                <a:cs typeface="+mn-cs"/>
              </a:rPr>
              <a:t>DevTools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n.d.</a:t>
            </a:r>
            <a:r>
              <a:rPr lang="en-GB" sz="1200" kern="1200" dirty="0" smtClean="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10"/>
          </p:nvPr>
        </p:nvSpPr>
        <p:spPr/>
        <p:txBody>
          <a:bodyPr/>
          <a:lstStyle/>
          <a:p>
            <a:fld id="{1E03DD3F-C89E-428A-81F8-D31985A70F48}" type="slidenum">
              <a:rPr lang="en-GB" smtClean="0"/>
              <a:t>8</a:t>
            </a:fld>
            <a:endParaRPr lang="en-GB"/>
          </a:p>
        </p:txBody>
      </p:sp>
    </p:spTree>
    <p:extLst>
      <p:ext uri="{BB962C8B-B14F-4D97-AF65-F5344CB8AC3E}">
        <p14:creationId xmlns:p14="http://schemas.microsoft.com/office/powerpoint/2010/main" val="2009660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Back-end framework </a:t>
            </a:r>
          </a:p>
          <a:p>
            <a:r>
              <a:rPr lang="en-GB" sz="1200" kern="1200" dirty="0" smtClean="0">
                <a:solidFill>
                  <a:schemeClr val="tx1"/>
                </a:solidFill>
                <a:effectLst/>
                <a:latin typeface="+mn-lt"/>
                <a:ea typeface="+mn-ea"/>
                <a:cs typeface="+mn-cs"/>
              </a:rPr>
              <a:t>Node.js – Extremely fast code execution, no buffering on data is outputted in chunks, single threaded model with the use of event looping which allows for high scalability within build applications. Event drive and Asynchronous communication, it waits for an event to occur and then send API data in chunks opposed to a constant stream. (About | Node.js, </a:t>
            </a:r>
            <a:r>
              <a:rPr lang="en-GB" sz="1200" kern="1200" dirty="0" err="1" smtClean="0">
                <a:solidFill>
                  <a:schemeClr val="tx1"/>
                </a:solidFill>
                <a:effectLst/>
                <a:latin typeface="+mn-lt"/>
                <a:ea typeface="+mn-ea"/>
                <a:cs typeface="+mn-cs"/>
              </a:rPr>
              <a:t>n.d.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Rachowicz</a:t>
            </a:r>
            <a:r>
              <a:rPr lang="en-GB" sz="1200" kern="1200" dirty="0" smtClean="0">
                <a:solidFill>
                  <a:schemeClr val="tx1"/>
                </a:solidFill>
                <a:effectLst/>
                <a:latin typeface="+mn-lt"/>
                <a:ea typeface="+mn-ea"/>
                <a:cs typeface="+mn-cs"/>
              </a:rPr>
              <a:t>, 2017)</a:t>
            </a:r>
          </a:p>
          <a:p>
            <a:r>
              <a:rPr lang="en-GB" sz="1200" kern="1200" dirty="0" smtClean="0">
                <a:solidFill>
                  <a:schemeClr val="tx1"/>
                </a:solidFill>
                <a:effectLst/>
                <a:latin typeface="+mn-lt"/>
                <a:ea typeface="+mn-ea"/>
                <a:cs typeface="+mn-cs"/>
              </a:rPr>
              <a:t>Django – allows for you to model database layouts, admin interface which automatically creates once everything is defined, design of URLs which allows for clean URLs to pages to be made, design your own templates to reduce redundancy. (Docs.djangoproject.com, </a:t>
            </a:r>
            <a:r>
              <a:rPr lang="en-GB" sz="1200" kern="1200" dirty="0" err="1" smtClean="0">
                <a:solidFill>
                  <a:schemeClr val="tx1"/>
                </a:solidFill>
                <a:effectLst/>
                <a:latin typeface="+mn-lt"/>
                <a:ea typeface="+mn-ea"/>
                <a:cs typeface="+mn-cs"/>
              </a:rPr>
              <a:t>n.d.</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p>
          <a:p>
            <a:r>
              <a:rPr lang="en-GB" sz="1200" b="1" kern="1200" dirty="0" smtClean="0">
                <a:solidFill>
                  <a:schemeClr val="tx1"/>
                </a:solidFill>
                <a:effectLst/>
                <a:latin typeface="+mn-lt"/>
                <a:ea typeface="+mn-ea"/>
                <a:cs typeface="+mn-cs"/>
              </a:rPr>
              <a:t>Front-end framework </a:t>
            </a:r>
          </a:p>
          <a:p>
            <a:r>
              <a:rPr lang="en-GB" sz="1200" kern="1200" dirty="0" smtClean="0">
                <a:solidFill>
                  <a:schemeClr val="tx1"/>
                </a:solidFill>
                <a:effectLst/>
                <a:latin typeface="+mn-lt"/>
                <a:ea typeface="+mn-ea"/>
                <a:cs typeface="+mn-cs"/>
              </a:rPr>
              <a:t>Foundation-ZURB- Base styles to use as wireframes and customised, </a:t>
            </a:r>
            <a:r>
              <a:rPr lang="en-GB" sz="1200" kern="1200" dirty="0" err="1" smtClean="0">
                <a:solidFill>
                  <a:schemeClr val="tx1"/>
                </a:solidFill>
                <a:effectLst/>
                <a:latin typeface="+mn-lt"/>
                <a:ea typeface="+mn-ea"/>
                <a:cs typeface="+mn-cs"/>
              </a:rPr>
              <a:t>MotionUI</a:t>
            </a:r>
            <a:r>
              <a:rPr lang="en-GB" sz="1200" kern="1200" dirty="0" smtClean="0">
                <a:solidFill>
                  <a:schemeClr val="tx1"/>
                </a:solidFill>
                <a:effectLst/>
                <a:latin typeface="+mn-lt"/>
                <a:ea typeface="+mn-ea"/>
                <a:cs typeface="+mn-cs"/>
              </a:rPr>
              <a:t> Sass animation library which allows user customization, new grid system(</a:t>
            </a:r>
            <a:r>
              <a:rPr lang="en-GB" sz="1200" kern="1200" dirty="0" err="1" smtClean="0">
                <a:solidFill>
                  <a:schemeClr val="tx1"/>
                </a:solidFill>
                <a:effectLst/>
                <a:latin typeface="+mn-lt"/>
                <a:ea typeface="+mn-ea"/>
                <a:cs typeface="+mn-cs"/>
              </a:rPr>
              <a:t>flexibox</a:t>
            </a:r>
            <a:r>
              <a:rPr lang="en-GB" sz="1200" kern="1200" dirty="0" smtClean="0">
                <a:solidFill>
                  <a:schemeClr val="tx1"/>
                </a:solidFill>
                <a:effectLst/>
                <a:latin typeface="+mn-lt"/>
                <a:ea typeface="+mn-ea"/>
                <a:cs typeface="+mn-cs"/>
              </a:rPr>
              <a:t>), new building block and templates to </a:t>
            </a:r>
            <a:r>
              <a:rPr lang="en-GB" sz="1200" kern="1200" dirty="0" err="1" smtClean="0">
                <a:solidFill>
                  <a:schemeClr val="tx1"/>
                </a:solidFill>
                <a:effectLst/>
                <a:latin typeface="+mn-lt"/>
                <a:ea typeface="+mn-ea"/>
                <a:cs typeface="+mn-cs"/>
              </a:rPr>
              <a:t>kickstart</a:t>
            </a:r>
            <a:r>
              <a:rPr lang="en-GB" sz="1200" kern="1200" dirty="0" smtClean="0">
                <a:solidFill>
                  <a:schemeClr val="tx1"/>
                </a:solidFill>
                <a:effectLst/>
                <a:latin typeface="+mn-lt"/>
                <a:ea typeface="+mn-ea"/>
                <a:cs typeface="+mn-cs"/>
              </a:rPr>
              <a:t> projects, well tunes for rails backend. (Foundation.zurb.com, </a:t>
            </a:r>
            <a:r>
              <a:rPr lang="en-GB" sz="1200" kern="1200" dirty="0" err="1" smtClean="0">
                <a:solidFill>
                  <a:schemeClr val="tx1"/>
                </a:solidFill>
                <a:effectLst/>
                <a:latin typeface="+mn-lt"/>
                <a:ea typeface="+mn-ea"/>
                <a:cs typeface="+mn-cs"/>
              </a:rPr>
              <a:t>n.d.</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Semantic-UI- User Friendly HTML, JS uses simple phrasing for functions, logging allows for faster debugging, themes/UI to be developed with inheritance and deployed everywhere. 4 libraries to choose from: React, Angular, Meteor &amp; Ember. (Semantic-ui.com, </a:t>
            </a:r>
            <a:r>
              <a:rPr lang="en-GB" sz="1200" kern="1200" dirty="0" err="1" smtClean="0">
                <a:solidFill>
                  <a:schemeClr val="tx1"/>
                </a:solidFill>
                <a:effectLst/>
                <a:latin typeface="+mn-lt"/>
                <a:ea typeface="+mn-ea"/>
                <a:cs typeface="+mn-cs"/>
              </a:rPr>
              <a:t>n.d.</a:t>
            </a:r>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All would be applicable as they are responsive, fast developing and can be easily deployed, suitability wise Node.js would be the optimal framework as its single threaded performance and fast scaling, front end they are both equal competitors</a:t>
            </a:r>
            <a:endParaRPr lang="en-GB" dirty="0" smtClean="0"/>
          </a:p>
          <a:p>
            <a:r>
              <a:rPr lang="en-GB" dirty="0" smtClean="0"/>
              <a:t>Image </a:t>
            </a:r>
            <a:r>
              <a:rPr lang="en-GB" dirty="0"/>
              <a:t>Sources: </a:t>
            </a:r>
          </a:p>
          <a:p>
            <a:r>
              <a:rPr lang="en-GB" dirty="0"/>
              <a:t>Node.js: </a:t>
            </a:r>
            <a:r>
              <a:rPr lang="en-GB" dirty="0">
                <a:hlinkClick r:id="rId3"/>
              </a:rPr>
              <a:t>https://software.intel.com/sites/default/files/managed/fa/a0/Runtime-logo-Node.jpg</a:t>
            </a:r>
            <a:endParaRPr lang="en-GB" dirty="0"/>
          </a:p>
          <a:p>
            <a:r>
              <a:rPr lang="en-GB" dirty="0"/>
              <a:t>Django: </a:t>
            </a:r>
            <a:r>
              <a:rPr lang="en-GB" dirty="0">
                <a:hlinkClick r:id="rId4"/>
              </a:rPr>
              <a:t>https://cdn.freebiesupply.com/logos/thumbs/2x/django-logo.png</a:t>
            </a:r>
            <a:r>
              <a:rPr lang="en-GB" dirty="0"/>
              <a:t> </a:t>
            </a:r>
          </a:p>
          <a:p>
            <a:r>
              <a:rPr lang="en-GB" dirty="0" err="1"/>
              <a:t>SemanticUI</a:t>
            </a:r>
            <a:r>
              <a:rPr lang="en-GB" dirty="0"/>
              <a:t>: </a:t>
            </a:r>
            <a:r>
              <a:rPr lang="en-GB" dirty="0">
                <a:hlinkClick r:id="rId5"/>
              </a:rPr>
              <a:t>https://www.stickpng.com/img/icons-logos-emojis/tech-companies/semantic-ui-logo</a:t>
            </a:r>
            <a:endParaRPr lang="en-GB" dirty="0"/>
          </a:p>
          <a:p>
            <a:r>
              <a:rPr lang="en-GB" dirty="0" err="1"/>
              <a:t>FoundationZURB</a:t>
            </a:r>
            <a:r>
              <a:rPr lang="en-GB" dirty="0"/>
              <a:t>: </a:t>
            </a:r>
            <a:r>
              <a:rPr lang="en-GB" dirty="0">
                <a:hlinkClick r:id="rId6"/>
              </a:rPr>
              <a:t>https://pbs.twimg.com/profile_images/1011319510006226946/ocLJW3ku_400x400.jpg</a:t>
            </a:r>
            <a:endParaRPr lang="en-GB" dirty="0"/>
          </a:p>
        </p:txBody>
      </p:sp>
      <p:sp>
        <p:nvSpPr>
          <p:cNvPr id="4" name="Slide Number Placeholder 3"/>
          <p:cNvSpPr>
            <a:spLocks noGrp="1"/>
          </p:cNvSpPr>
          <p:nvPr>
            <p:ph type="sldNum" sz="quarter" idx="5"/>
          </p:nvPr>
        </p:nvSpPr>
        <p:spPr/>
        <p:txBody>
          <a:bodyPr/>
          <a:lstStyle/>
          <a:p>
            <a:fld id="{1E03DD3F-C89E-428A-81F8-D31985A70F48}" type="slidenum">
              <a:rPr lang="en-GB" smtClean="0"/>
              <a:t>9</a:t>
            </a:fld>
            <a:endParaRPr lang="en-GB"/>
          </a:p>
        </p:txBody>
      </p:sp>
    </p:spTree>
    <p:extLst>
      <p:ext uri="{BB962C8B-B14F-4D97-AF65-F5344CB8AC3E}">
        <p14:creationId xmlns:p14="http://schemas.microsoft.com/office/powerpoint/2010/main" val="1698073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165A-2FAB-47CC-B58C-C615FE8131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6F9B821-3440-4E89-8E25-522D7AD5A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41001CA-B878-447D-B419-88B856FD9603}"/>
              </a:ext>
            </a:extLst>
          </p:cNvPr>
          <p:cNvSpPr>
            <a:spLocks noGrp="1"/>
          </p:cNvSpPr>
          <p:nvPr>
            <p:ph type="dt" sz="half" idx="10"/>
          </p:nvPr>
        </p:nvSpPr>
        <p:spPr/>
        <p:txBody>
          <a:bodyPr/>
          <a:lstStyle/>
          <a:p>
            <a:fld id="{569E1045-2283-40B5-9F4E-AA955CF3586B}" type="datetimeFigureOut">
              <a:rPr lang="en-GB" smtClean="0"/>
              <a:t>05/12/2019</a:t>
            </a:fld>
            <a:endParaRPr lang="en-GB"/>
          </a:p>
        </p:txBody>
      </p:sp>
      <p:sp>
        <p:nvSpPr>
          <p:cNvPr id="5" name="Footer Placeholder 4">
            <a:extLst>
              <a:ext uri="{FF2B5EF4-FFF2-40B4-BE49-F238E27FC236}">
                <a16:creationId xmlns:a16="http://schemas.microsoft.com/office/drawing/2014/main" id="{E1687BE7-EC8A-43DF-AC16-354A0DF572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48F46C-26FF-485D-98F7-BBCFB2B1C179}"/>
              </a:ext>
            </a:extLst>
          </p:cNvPr>
          <p:cNvSpPr>
            <a:spLocks noGrp="1"/>
          </p:cNvSpPr>
          <p:nvPr>
            <p:ph type="sldNum" sz="quarter" idx="12"/>
          </p:nvPr>
        </p:nvSpPr>
        <p:spPr/>
        <p:txBody>
          <a:bodyPr/>
          <a:lstStyle/>
          <a:p>
            <a:fld id="{990F453B-B293-4732-A3E1-89B233908248}" type="slidenum">
              <a:rPr lang="en-GB" smtClean="0"/>
              <a:t>‹#›</a:t>
            </a:fld>
            <a:endParaRPr lang="en-GB"/>
          </a:p>
        </p:txBody>
      </p:sp>
    </p:spTree>
    <p:extLst>
      <p:ext uri="{BB962C8B-B14F-4D97-AF65-F5344CB8AC3E}">
        <p14:creationId xmlns:p14="http://schemas.microsoft.com/office/powerpoint/2010/main" val="100272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4AFE-11E8-4259-B3A0-FB42379B516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155EE8-9B02-491A-B121-36120A393A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E3B189-9676-4990-B7AA-47A1A040DDE1}"/>
              </a:ext>
            </a:extLst>
          </p:cNvPr>
          <p:cNvSpPr>
            <a:spLocks noGrp="1"/>
          </p:cNvSpPr>
          <p:nvPr>
            <p:ph type="dt" sz="half" idx="10"/>
          </p:nvPr>
        </p:nvSpPr>
        <p:spPr/>
        <p:txBody>
          <a:bodyPr/>
          <a:lstStyle/>
          <a:p>
            <a:fld id="{569E1045-2283-40B5-9F4E-AA955CF3586B}" type="datetimeFigureOut">
              <a:rPr lang="en-GB" smtClean="0"/>
              <a:t>05/12/2019</a:t>
            </a:fld>
            <a:endParaRPr lang="en-GB"/>
          </a:p>
        </p:txBody>
      </p:sp>
      <p:sp>
        <p:nvSpPr>
          <p:cNvPr id="5" name="Footer Placeholder 4">
            <a:extLst>
              <a:ext uri="{FF2B5EF4-FFF2-40B4-BE49-F238E27FC236}">
                <a16:creationId xmlns:a16="http://schemas.microsoft.com/office/drawing/2014/main" id="{9A085B6D-7A5E-4D4D-86A1-EDEF52C2E3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357EB5-ADAF-4C2C-BD43-961F9C3D7DB6}"/>
              </a:ext>
            </a:extLst>
          </p:cNvPr>
          <p:cNvSpPr>
            <a:spLocks noGrp="1"/>
          </p:cNvSpPr>
          <p:nvPr>
            <p:ph type="sldNum" sz="quarter" idx="12"/>
          </p:nvPr>
        </p:nvSpPr>
        <p:spPr/>
        <p:txBody>
          <a:bodyPr/>
          <a:lstStyle/>
          <a:p>
            <a:fld id="{990F453B-B293-4732-A3E1-89B233908248}" type="slidenum">
              <a:rPr lang="en-GB" smtClean="0"/>
              <a:t>‹#›</a:t>
            </a:fld>
            <a:endParaRPr lang="en-GB"/>
          </a:p>
        </p:txBody>
      </p:sp>
    </p:spTree>
    <p:extLst>
      <p:ext uri="{BB962C8B-B14F-4D97-AF65-F5344CB8AC3E}">
        <p14:creationId xmlns:p14="http://schemas.microsoft.com/office/powerpoint/2010/main" val="338824993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2015067" y="1347727"/>
            <a:ext cx="2410581" cy="3901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Rectangle 6"/>
          <p:cNvSpPr/>
          <p:nvPr userDrawn="1"/>
        </p:nvSpPr>
        <p:spPr>
          <a:xfrm>
            <a:off x="2015067" y="1737859"/>
            <a:ext cx="2410581" cy="78086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Rectangle 7"/>
          <p:cNvSpPr/>
          <p:nvPr userDrawn="1"/>
        </p:nvSpPr>
        <p:spPr>
          <a:xfrm>
            <a:off x="2015067" y="2518727"/>
            <a:ext cx="2410581" cy="171612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Rectangle 8"/>
          <p:cNvSpPr/>
          <p:nvPr userDrawn="1"/>
        </p:nvSpPr>
        <p:spPr>
          <a:xfrm>
            <a:off x="2015067" y="4234853"/>
            <a:ext cx="2410581" cy="2097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8" name="Text Placeholder 5"/>
          <p:cNvSpPr>
            <a:spLocks noGrp="1"/>
          </p:cNvSpPr>
          <p:nvPr>
            <p:ph type="body" sz="quarter" idx="25" hasCustomPrompt="1"/>
          </p:nvPr>
        </p:nvSpPr>
        <p:spPr>
          <a:xfrm>
            <a:off x="2137474" y="1338998"/>
            <a:ext cx="2165767" cy="379671"/>
          </a:xfrm>
        </p:spPr>
        <p:txBody>
          <a:bodyPr anchor="ctr">
            <a:normAutofit/>
          </a:bodyPr>
          <a:lstStyle>
            <a:lvl1pPr marL="0" indent="0" algn="ctr">
              <a:lnSpc>
                <a:spcPct val="100000"/>
              </a:lnSpc>
              <a:spcBef>
                <a:spcPts val="0"/>
              </a:spcBef>
              <a:buFontTx/>
              <a:buNone/>
              <a:defRPr sz="12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9" name="Text Placeholder 5"/>
          <p:cNvSpPr>
            <a:spLocks noGrp="1"/>
          </p:cNvSpPr>
          <p:nvPr>
            <p:ph type="body" sz="quarter" idx="26" hasCustomPrompt="1"/>
          </p:nvPr>
        </p:nvSpPr>
        <p:spPr>
          <a:xfrm>
            <a:off x="2137474" y="1831612"/>
            <a:ext cx="2165767" cy="561305"/>
          </a:xfrm>
        </p:spPr>
        <p:txBody>
          <a:bodyPr anchor="ctr">
            <a:normAutofit/>
          </a:bodyPr>
          <a:lstStyle>
            <a:lvl1pPr marL="0" indent="0" algn="ctr">
              <a:lnSpc>
                <a:spcPct val="100000"/>
              </a:lnSpc>
              <a:spcBef>
                <a:spcPts val="0"/>
              </a:spcBef>
              <a:buFontTx/>
              <a:buNone/>
              <a:defRPr sz="24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0" name="Text Placeholder 5"/>
          <p:cNvSpPr>
            <a:spLocks noGrp="1"/>
          </p:cNvSpPr>
          <p:nvPr>
            <p:ph type="body" sz="quarter" idx="27" hasCustomPrompt="1"/>
          </p:nvPr>
        </p:nvSpPr>
        <p:spPr>
          <a:xfrm>
            <a:off x="2137473" y="2644536"/>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1" name="Text Placeholder 5"/>
          <p:cNvSpPr>
            <a:spLocks noGrp="1"/>
          </p:cNvSpPr>
          <p:nvPr>
            <p:ph type="body" sz="quarter" idx="28" hasCustomPrompt="1"/>
          </p:nvPr>
        </p:nvSpPr>
        <p:spPr>
          <a:xfrm>
            <a:off x="2137473" y="3018639"/>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2" name="Text Placeholder 5"/>
          <p:cNvSpPr>
            <a:spLocks noGrp="1"/>
          </p:cNvSpPr>
          <p:nvPr>
            <p:ph type="body" sz="quarter" idx="29" hasCustomPrompt="1"/>
          </p:nvPr>
        </p:nvSpPr>
        <p:spPr>
          <a:xfrm>
            <a:off x="2137473" y="3392742"/>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30" hasCustomPrompt="1"/>
          </p:nvPr>
        </p:nvSpPr>
        <p:spPr>
          <a:xfrm>
            <a:off x="2137473" y="3766845"/>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4" name="Rectangle 33"/>
          <p:cNvSpPr/>
          <p:nvPr userDrawn="1"/>
        </p:nvSpPr>
        <p:spPr>
          <a:xfrm>
            <a:off x="4890710" y="1347727"/>
            <a:ext cx="2410581" cy="3901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5" name="Rectangle 34"/>
          <p:cNvSpPr/>
          <p:nvPr userDrawn="1"/>
        </p:nvSpPr>
        <p:spPr>
          <a:xfrm>
            <a:off x="4890710" y="1737859"/>
            <a:ext cx="2410581" cy="7808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6" name="Rectangle 35"/>
          <p:cNvSpPr/>
          <p:nvPr userDrawn="1"/>
        </p:nvSpPr>
        <p:spPr>
          <a:xfrm>
            <a:off x="4890710" y="2518727"/>
            <a:ext cx="2410581" cy="171612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7" name="Rectangle 36"/>
          <p:cNvSpPr/>
          <p:nvPr userDrawn="1"/>
        </p:nvSpPr>
        <p:spPr>
          <a:xfrm>
            <a:off x="4890710" y="4234853"/>
            <a:ext cx="2410581" cy="2097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8" name="Text Placeholder 5"/>
          <p:cNvSpPr>
            <a:spLocks noGrp="1"/>
          </p:cNvSpPr>
          <p:nvPr>
            <p:ph type="body" sz="quarter" idx="31" hasCustomPrompt="1"/>
          </p:nvPr>
        </p:nvSpPr>
        <p:spPr>
          <a:xfrm>
            <a:off x="5013117" y="1338998"/>
            <a:ext cx="2165767" cy="379671"/>
          </a:xfrm>
        </p:spPr>
        <p:txBody>
          <a:bodyPr anchor="ctr">
            <a:normAutofit/>
          </a:bodyPr>
          <a:lstStyle>
            <a:lvl1pPr marL="0" indent="0" algn="ctr">
              <a:lnSpc>
                <a:spcPct val="100000"/>
              </a:lnSpc>
              <a:spcBef>
                <a:spcPts val="0"/>
              </a:spcBef>
              <a:buFontTx/>
              <a:buNone/>
              <a:defRPr sz="12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9" name="Text Placeholder 5"/>
          <p:cNvSpPr>
            <a:spLocks noGrp="1"/>
          </p:cNvSpPr>
          <p:nvPr>
            <p:ph type="body" sz="quarter" idx="32" hasCustomPrompt="1"/>
          </p:nvPr>
        </p:nvSpPr>
        <p:spPr>
          <a:xfrm>
            <a:off x="5013117" y="1831612"/>
            <a:ext cx="2165767" cy="561305"/>
          </a:xfrm>
        </p:spPr>
        <p:txBody>
          <a:bodyPr anchor="ctr">
            <a:normAutofit/>
          </a:bodyPr>
          <a:lstStyle>
            <a:lvl1pPr marL="0" indent="0" algn="ctr">
              <a:lnSpc>
                <a:spcPct val="100000"/>
              </a:lnSpc>
              <a:spcBef>
                <a:spcPts val="0"/>
              </a:spcBef>
              <a:buFontTx/>
              <a:buNone/>
              <a:defRPr sz="24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0" name="Text Placeholder 5"/>
          <p:cNvSpPr>
            <a:spLocks noGrp="1"/>
          </p:cNvSpPr>
          <p:nvPr>
            <p:ph type="body" sz="quarter" idx="33" hasCustomPrompt="1"/>
          </p:nvPr>
        </p:nvSpPr>
        <p:spPr>
          <a:xfrm>
            <a:off x="5013116" y="2644536"/>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1" name="Text Placeholder 5"/>
          <p:cNvSpPr>
            <a:spLocks noGrp="1"/>
          </p:cNvSpPr>
          <p:nvPr>
            <p:ph type="body" sz="quarter" idx="34" hasCustomPrompt="1"/>
          </p:nvPr>
        </p:nvSpPr>
        <p:spPr>
          <a:xfrm>
            <a:off x="5013116" y="3018639"/>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35" hasCustomPrompt="1"/>
          </p:nvPr>
        </p:nvSpPr>
        <p:spPr>
          <a:xfrm>
            <a:off x="5013116" y="3392742"/>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3" name="Text Placeholder 5"/>
          <p:cNvSpPr>
            <a:spLocks noGrp="1"/>
          </p:cNvSpPr>
          <p:nvPr>
            <p:ph type="body" sz="quarter" idx="36" hasCustomPrompt="1"/>
          </p:nvPr>
        </p:nvSpPr>
        <p:spPr>
          <a:xfrm>
            <a:off x="5013116" y="3766845"/>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4" name="Rectangle 43"/>
          <p:cNvSpPr/>
          <p:nvPr userDrawn="1"/>
        </p:nvSpPr>
        <p:spPr>
          <a:xfrm>
            <a:off x="7766353" y="1347727"/>
            <a:ext cx="2410581" cy="3901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5" name="Rectangle 44"/>
          <p:cNvSpPr/>
          <p:nvPr userDrawn="1"/>
        </p:nvSpPr>
        <p:spPr>
          <a:xfrm>
            <a:off x="7766353" y="1737859"/>
            <a:ext cx="2410581" cy="78086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6" name="Rectangle 45"/>
          <p:cNvSpPr/>
          <p:nvPr userDrawn="1"/>
        </p:nvSpPr>
        <p:spPr>
          <a:xfrm>
            <a:off x="7766353" y="2518727"/>
            <a:ext cx="2410581" cy="171612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7" name="Rectangle 46"/>
          <p:cNvSpPr/>
          <p:nvPr userDrawn="1"/>
        </p:nvSpPr>
        <p:spPr>
          <a:xfrm>
            <a:off x="7766353" y="4234853"/>
            <a:ext cx="2410581" cy="2097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8" name="Text Placeholder 5"/>
          <p:cNvSpPr>
            <a:spLocks noGrp="1"/>
          </p:cNvSpPr>
          <p:nvPr>
            <p:ph type="body" sz="quarter" idx="37" hasCustomPrompt="1"/>
          </p:nvPr>
        </p:nvSpPr>
        <p:spPr>
          <a:xfrm>
            <a:off x="7888760" y="1338998"/>
            <a:ext cx="2165767" cy="379671"/>
          </a:xfrm>
        </p:spPr>
        <p:txBody>
          <a:bodyPr anchor="ctr">
            <a:normAutofit/>
          </a:bodyPr>
          <a:lstStyle>
            <a:lvl1pPr marL="0" indent="0" algn="ctr">
              <a:lnSpc>
                <a:spcPct val="100000"/>
              </a:lnSpc>
              <a:spcBef>
                <a:spcPts val="0"/>
              </a:spcBef>
              <a:buFontTx/>
              <a:buNone/>
              <a:defRPr sz="12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9" name="Text Placeholder 5"/>
          <p:cNvSpPr>
            <a:spLocks noGrp="1"/>
          </p:cNvSpPr>
          <p:nvPr>
            <p:ph type="body" sz="quarter" idx="38" hasCustomPrompt="1"/>
          </p:nvPr>
        </p:nvSpPr>
        <p:spPr>
          <a:xfrm>
            <a:off x="7888760" y="1831612"/>
            <a:ext cx="2165767" cy="561305"/>
          </a:xfrm>
        </p:spPr>
        <p:txBody>
          <a:bodyPr anchor="ctr">
            <a:normAutofit/>
          </a:bodyPr>
          <a:lstStyle>
            <a:lvl1pPr marL="0" indent="0" algn="ctr">
              <a:lnSpc>
                <a:spcPct val="100000"/>
              </a:lnSpc>
              <a:spcBef>
                <a:spcPts val="0"/>
              </a:spcBef>
              <a:buFontTx/>
              <a:buNone/>
              <a:defRPr sz="24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50" name="Text Placeholder 5"/>
          <p:cNvSpPr>
            <a:spLocks noGrp="1"/>
          </p:cNvSpPr>
          <p:nvPr>
            <p:ph type="body" sz="quarter" idx="39" hasCustomPrompt="1"/>
          </p:nvPr>
        </p:nvSpPr>
        <p:spPr>
          <a:xfrm>
            <a:off x="7888760" y="2644536"/>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0" hasCustomPrompt="1"/>
          </p:nvPr>
        </p:nvSpPr>
        <p:spPr>
          <a:xfrm>
            <a:off x="7888760" y="3018639"/>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1" hasCustomPrompt="1"/>
          </p:nvPr>
        </p:nvSpPr>
        <p:spPr>
          <a:xfrm>
            <a:off x="7888760" y="3392742"/>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3" name="Text Placeholder 5"/>
          <p:cNvSpPr>
            <a:spLocks noGrp="1"/>
          </p:cNvSpPr>
          <p:nvPr>
            <p:ph type="body" sz="quarter" idx="42" hasCustomPrompt="1"/>
          </p:nvPr>
        </p:nvSpPr>
        <p:spPr>
          <a:xfrm>
            <a:off x="7888760" y="3766845"/>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7" name="Title 1"/>
          <p:cNvSpPr>
            <a:spLocks noGrp="1"/>
          </p:cNvSpPr>
          <p:nvPr>
            <p:ph type="title" hasCustomPrompt="1"/>
          </p:nvPr>
        </p:nvSpPr>
        <p:spPr>
          <a:xfrm>
            <a:off x="1295400" y="4667937"/>
            <a:ext cx="3456517" cy="1365547"/>
          </a:xfrm>
        </p:spPr>
        <p:txBody>
          <a:bodyPr anchor="ctr"/>
          <a:lstStyle>
            <a:lvl1pPr algn="r">
              <a:defRPr/>
            </a:lvl1pPr>
          </a:lstStyle>
          <a:p>
            <a:r>
              <a:rPr kumimoji="1" lang="en-US" altLang="ja-JP" dirty="0"/>
              <a:t>Slide title</a:t>
            </a:r>
            <a:endParaRPr kumimoji="1" lang="ja-JP" altLang="en-US" dirty="0"/>
          </a:p>
        </p:txBody>
      </p:sp>
      <p:sp>
        <p:nvSpPr>
          <p:cNvPr id="58" name="Text Placeholder 5"/>
          <p:cNvSpPr>
            <a:spLocks noGrp="1"/>
          </p:cNvSpPr>
          <p:nvPr>
            <p:ph type="body" sz="quarter" idx="12" hasCustomPrompt="1"/>
          </p:nvPr>
        </p:nvSpPr>
        <p:spPr>
          <a:xfrm>
            <a:off x="5052646" y="4792874"/>
            <a:ext cx="5124287" cy="1109304"/>
          </a:xfrm>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5844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Effect transition="in" filter="fade">
                                      <p:cBhvr>
                                        <p:cTn id="16" dur="500"/>
                                        <p:tgtEl>
                                          <p:spTgt spid="19">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xEl>
                                              <p:pRg st="0" end="0"/>
                                            </p:txEl>
                                          </p:spTgt>
                                        </p:tgtEl>
                                        <p:attrNameLst>
                                          <p:attrName>style.visibility</p:attrName>
                                        </p:attrNameLst>
                                      </p:cBhvr>
                                      <p:to>
                                        <p:strVal val="visible"/>
                                      </p:to>
                                    </p:set>
                                    <p:animEffect transition="in" filter="fade">
                                      <p:cBhvr>
                                        <p:cTn id="28" dur="500"/>
                                        <p:tgtEl>
                                          <p:spTgt spid="22">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xEl>
                                              <p:pRg st="0" end="0"/>
                                            </p:txEl>
                                          </p:spTgt>
                                        </p:tgtEl>
                                        <p:attrNameLst>
                                          <p:attrName>style.visibility</p:attrName>
                                        </p:attrNameLst>
                                      </p:cBhvr>
                                      <p:to>
                                        <p:strVal val="visible"/>
                                      </p:to>
                                    </p:set>
                                    <p:animEffect transition="in" filter="fade">
                                      <p:cBhvr>
                                        <p:cTn id="31" dur="500"/>
                                        <p:tgtEl>
                                          <p:spTgt spid="23">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par>
                          <p:cTn id="35" fill="hold">
                            <p:stCondLst>
                              <p:cond delay="500"/>
                            </p:stCondLst>
                            <p:childTnLst>
                              <p:par>
                                <p:cTn id="36" presetID="10" presetClass="entr" presetSubtype="0" fill="hold" grpId="0" nodeType="afterEffect">
                                  <p:stCondLst>
                                    <p:cond delay="25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39">
                                            <p:txEl>
                                              <p:pRg st="0" end="0"/>
                                            </p:txEl>
                                          </p:spTgt>
                                        </p:tgtEl>
                                        <p:attrNameLst>
                                          <p:attrName>style.visibility</p:attrName>
                                        </p:attrNameLst>
                                      </p:cBhvr>
                                      <p:to>
                                        <p:strVal val="visible"/>
                                      </p:to>
                                    </p:set>
                                    <p:animEffect transition="in" filter="fade">
                                      <p:cBhvr>
                                        <p:cTn id="47" dur="500"/>
                                        <p:tgtEl>
                                          <p:spTgt spid="3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0">
                                            <p:txEl>
                                              <p:pRg st="0" end="0"/>
                                            </p:txEl>
                                          </p:spTgt>
                                        </p:tgtEl>
                                        <p:attrNameLst>
                                          <p:attrName>style.visibility</p:attrName>
                                        </p:attrNameLst>
                                      </p:cBhvr>
                                      <p:to>
                                        <p:strVal val="visible"/>
                                      </p:to>
                                    </p:set>
                                    <p:animEffect transition="in" filter="fade">
                                      <p:cBhvr>
                                        <p:cTn id="53" dur="500"/>
                                        <p:tgtEl>
                                          <p:spTgt spid="40">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41">
                                            <p:txEl>
                                              <p:pRg st="0" end="0"/>
                                            </p:txEl>
                                          </p:spTgt>
                                        </p:tgtEl>
                                        <p:attrNameLst>
                                          <p:attrName>style.visibility</p:attrName>
                                        </p:attrNameLst>
                                      </p:cBhvr>
                                      <p:to>
                                        <p:strVal val="visible"/>
                                      </p:to>
                                    </p:set>
                                    <p:animEffect transition="in" filter="fade">
                                      <p:cBhvr>
                                        <p:cTn id="56" dur="500"/>
                                        <p:tgtEl>
                                          <p:spTgt spid="41">
                                            <p:txEl>
                                              <p:pRg st="0" end="0"/>
                                            </p:txEl>
                                          </p:spTgt>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42">
                                            <p:txEl>
                                              <p:pRg st="0" end="0"/>
                                            </p:txEl>
                                          </p:spTgt>
                                        </p:tgtEl>
                                        <p:attrNameLst>
                                          <p:attrName>style.visibility</p:attrName>
                                        </p:attrNameLst>
                                      </p:cBhvr>
                                      <p:to>
                                        <p:strVal val="visible"/>
                                      </p:to>
                                    </p:set>
                                    <p:animEffect transition="in" filter="fade">
                                      <p:cBhvr>
                                        <p:cTn id="59" dur="500"/>
                                        <p:tgtEl>
                                          <p:spTgt spid="42">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43">
                                            <p:txEl>
                                              <p:pRg st="0" end="0"/>
                                            </p:txEl>
                                          </p:spTgt>
                                        </p:tgtEl>
                                        <p:attrNameLst>
                                          <p:attrName>style.visibility</p:attrName>
                                        </p:attrNameLst>
                                      </p:cBhvr>
                                      <p:to>
                                        <p:strVal val="visible"/>
                                      </p:to>
                                    </p:set>
                                    <p:animEffect transition="in" filter="fade">
                                      <p:cBhvr>
                                        <p:cTn id="62" dur="500"/>
                                        <p:tgtEl>
                                          <p:spTgt spid="43">
                                            <p:txEl>
                                              <p:pRg st="0" end="0"/>
                                            </p:txEl>
                                          </p:spTgt>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par>
                          <p:cTn id="66" fill="hold">
                            <p:stCondLst>
                              <p:cond delay="1250"/>
                            </p:stCondLst>
                            <p:childTnLst>
                              <p:par>
                                <p:cTn id="67" presetID="10" presetClass="entr" presetSubtype="0" fill="hold" grpId="0" nodeType="afterEffect">
                                  <p:stCondLst>
                                    <p:cond delay="25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grpId="0" nodeType="withEffect">
                                  <p:stCondLst>
                                    <p:cond delay="250"/>
                                  </p:stCondLst>
                                  <p:childTnLst>
                                    <p:set>
                                      <p:cBhvr>
                                        <p:cTn id="71" dur="1" fill="hold">
                                          <p:stCondLst>
                                            <p:cond delay="0"/>
                                          </p:stCondLst>
                                        </p:cTn>
                                        <p:tgtEl>
                                          <p:spTgt spid="48">
                                            <p:txEl>
                                              <p:pRg st="0" end="0"/>
                                            </p:txEl>
                                          </p:spTgt>
                                        </p:tgtEl>
                                        <p:attrNameLst>
                                          <p:attrName>style.visibility</p:attrName>
                                        </p:attrNameLst>
                                      </p:cBhvr>
                                      <p:to>
                                        <p:strVal val="visible"/>
                                      </p:to>
                                    </p:set>
                                    <p:animEffect transition="in" filter="fade">
                                      <p:cBhvr>
                                        <p:cTn id="72" dur="500"/>
                                        <p:tgtEl>
                                          <p:spTgt spid="48">
                                            <p:txEl>
                                              <p:pRg st="0" end="0"/>
                                            </p:txEl>
                                          </p:spTgt>
                                        </p:tgtEl>
                                      </p:cBhvr>
                                    </p:animEffect>
                                  </p:childTnLst>
                                </p:cTn>
                              </p:par>
                              <p:par>
                                <p:cTn id="73" presetID="10" presetClass="entr" presetSubtype="0"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500"/>
                                        <p:tgtEl>
                                          <p:spTgt spid="45"/>
                                        </p:tgtEl>
                                      </p:cBhvr>
                                    </p:animEffect>
                                  </p:childTnLst>
                                </p:cTn>
                              </p:par>
                              <p:par>
                                <p:cTn id="76" presetID="10" presetClass="entr" presetSubtype="0" fill="hold" grpId="0" nodeType="withEffect">
                                  <p:stCondLst>
                                    <p:cond delay="250"/>
                                  </p:stCondLst>
                                  <p:childTnLst>
                                    <p:set>
                                      <p:cBhvr>
                                        <p:cTn id="77" dur="1" fill="hold">
                                          <p:stCondLst>
                                            <p:cond delay="0"/>
                                          </p:stCondLst>
                                        </p:cTn>
                                        <p:tgtEl>
                                          <p:spTgt spid="49">
                                            <p:txEl>
                                              <p:pRg st="0" end="0"/>
                                            </p:txEl>
                                          </p:spTgt>
                                        </p:tgtEl>
                                        <p:attrNameLst>
                                          <p:attrName>style.visibility</p:attrName>
                                        </p:attrNameLst>
                                      </p:cBhvr>
                                      <p:to>
                                        <p:strVal val="visible"/>
                                      </p:to>
                                    </p:set>
                                    <p:animEffect transition="in" filter="fade">
                                      <p:cBhvr>
                                        <p:cTn id="78" dur="500"/>
                                        <p:tgtEl>
                                          <p:spTgt spid="49">
                                            <p:txEl>
                                              <p:pRg st="0" end="0"/>
                                            </p:txEl>
                                          </p:spTgt>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50">
                                            <p:txEl>
                                              <p:pRg st="0" end="0"/>
                                            </p:txEl>
                                          </p:spTgt>
                                        </p:tgtEl>
                                        <p:attrNameLst>
                                          <p:attrName>style.visibility</p:attrName>
                                        </p:attrNameLst>
                                      </p:cBhvr>
                                      <p:to>
                                        <p:strVal val="visible"/>
                                      </p:to>
                                    </p:set>
                                    <p:animEffect transition="in" filter="fade">
                                      <p:cBhvr>
                                        <p:cTn id="84" dur="500"/>
                                        <p:tgtEl>
                                          <p:spTgt spid="50">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51">
                                            <p:txEl>
                                              <p:pRg st="0" end="0"/>
                                            </p:txEl>
                                          </p:spTgt>
                                        </p:tgtEl>
                                        <p:attrNameLst>
                                          <p:attrName>style.visibility</p:attrName>
                                        </p:attrNameLst>
                                      </p:cBhvr>
                                      <p:to>
                                        <p:strVal val="visible"/>
                                      </p:to>
                                    </p:set>
                                    <p:animEffect transition="in" filter="fade">
                                      <p:cBhvr>
                                        <p:cTn id="87" dur="500"/>
                                        <p:tgtEl>
                                          <p:spTgt spid="51">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52">
                                            <p:txEl>
                                              <p:pRg st="0" end="0"/>
                                            </p:txEl>
                                          </p:spTgt>
                                        </p:tgtEl>
                                        <p:attrNameLst>
                                          <p:attrName>style.visibility</p:attrName>
                                        </p:attrNameLst>
                                      </p:cBhvr>
                                      <p:to>
                                        <p:strVal val="visible"/>
                                      </p:to>
                                    </p:set>
                                    <p:animEffect transition="in" filter="fade">
                                      <p:cBhvr>
                                        <p:cTn id="90" dur="500"/>
                                        <p:tgtEl>
                                          <p:spTgt spid="5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53">
                                            <p:txEl>
                                              <p:pRg st="0" end="0"/>
                                            </p:txEl>
                                          </p:spTgt>
                                        </p:tgtEl>
                                        <p:attrNameLst>
                                          <p:attrName>style.visibility</p:attrName>
                                        </p:attrNameLst>
                                      </p:cBhvr>
                                      <p:to>
                                        <p:strVal val="visible"/>
                                      </p:to>
                                    </p:set>
                                    <p:animEffect transition="in" filter="fade">
                                      <p:cBhvr>
                                        <p:cTn id="93" dur="500"/>
                                        <p:tgtEl>
                                          <p:spTgt spid="53">
                                            <p:txEl>
                                              <p:pRg st="0" end="0"/>
                                            </p:txEl>
                                          </p:spTgt>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childTnLst>
                          </p:cTn>
                        </p:par>
                        <p:par>
                          <p:cTn id="97" fill="hold">
                            <p:stCondLst>
                              <p:cond delay="2000"/>
                            </p:stCondLst>
                            <p:childTnLst>
                              <p:par>
                                <p:cTn id="98" presetID="2" presetClass="entr" presetSubtype="4" decel="100000" fill="hold" grpId="0" nodeType="afterEffect">
                                  <p:stCondLst>
                                    <p:cond delay="250"/>
                                  </p:stCondLst>
                                  <p:iterate type="wd">
                                    <p:tmPct val="10000"/>
                                  </p:iterate>
                                  <p:childTnLst>
                                    <p:set>
                                      <p:cBhvr>
                                        <p:cTn id="99" dur="1" fill="hold">
                                          <p:stCondLst>
                                            <p:cond delay="0"/>
                                          </p:stCondLst>
                                        </p:cTn>
                                        <p:tgtEl>
                                          <p:spTgt spid="57"/>
                                        </p:tgtEl>
                                        <p:attrNameLst>
                                          <p:attrName>style.visibility</p:attrName>
                                        </p:attrNameLst>
                                      </p:cBhvr>
                                      <p:to>
                                        <p:strVal val="visible"/>
                                      </p:to>
                                    </p:set>
                                    <p:anim calcmode="lin" valueType="num">
                                      <p:cBhvr additive="base">
                                        <p:cTn id="100" dur="1000" fill="hold"/>
                                        <p:tgtEl>
                                          <p:spTgt spid="57"/>
                                        </p:tgtEl>
                                        <p:attrNameLst>
                                          <p:attrName>ppt_x</p:attrName>
                                        </p:attrNameLst>
                                      </p:cBhvr>
                                      <p:tavLst>
                                        <p:tav tm="0">
                                          <p:val>
                                            <p:strVal val="#ppt_x"/>
                                          </p:val>
                                        </p:tav>
                                        <p:tav tm="100000">
                                          <p:val>
                                            <p:strVal val="#ppt_x"/>
                                          </p:val>
                                        </p:tav>
                                      </p:tavLst>
                                    </p:anim>
                                    <p:anim calcmode="lin" valueType="num">
                                      <p:cBhvr additive="base">
                                        <p:cTn id="101" dur="1000" fill="hold"/>
                                        <p:tgtEl>
                                          <p:spTgt spid="57"/>
                                        </p:tgtEl>
                                        <p:attrNameLst>
                                          <p:attrName>ppt_y</p:attrName>
                                        </p:attrNameLst>
                                      </p:cBhvr>
                                      <p:tavLst>
                                        <p:tav tm="0">
                                          <p:val>
                                            <p:strVal val="1+#ppt_h/2"/>
                                          </p:val>
                                        </p:tav>
                                        <p:tav tm="100000">
                                          <p:val>
                                            <p:strVal val="#ppt_y"/>
                                          </p:val>
                                        </p:tav>
                                      </p:tavLst>
                                    </p:anim>
                                  </p:childTnLst>
                                </p:cTn>
                              </p:par>
                            </p:childTnLst>
                          </p:cTn>
                        </p:par>
                        <p:par>
                          <p:cTn id="102" fill="hold">
                            <p:stCondLst>
                              <p:cond delay="3350"/>
                            </p:stCondLst>
                            <p:childTnLst>
                              <p:par>
                                <p:cTn id="103" presetID="10" presetClass="entr" presetSubtype="0" fill="hold" grpId="0" nodeType="afterEffect">
                                  <p:stCondLst>
                                    <p:cond delay="250"/>
                                  </p:stCondLst>
                                  <p:childTnLst>
                                    <p:set>
                                      <p:cBhvr>
                                        <p:cTn id="104" dur="1" fill="hold">
                                          <p:stCondLst>
                                            <p:cond delay="0"/>
                                          </p:stCondLst>
                                        </p:cTn>
                                        <p:tgtEl>
                                          <p:spTgt spid="58"/>
                                        </p:tgtEl>
                                        <p:attrNameLst>
                                          <p:attrName>style.visibility</p:attrName>
                                        </p:attrNameLst>
                                      </p:cBhvr>
                                      <p:to>
                                        <p:strVal val="visible"/>
                                      </p:to>
                                    </p:set>
                                    <p:animEffect transition="in" filter="fade">
                                      <p:cBhvr>
                                        <p:cTn id="10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4" grpId="0" animBg="1"/>
      <p:bldP spid="35" grpId="0" animBg="1"/>
      <p:bldP spid="36" grpId="0" animBg="1"/>
      <p:bldP spid="37" grpId="0" animBg="1"/>
      <p:bldP spid="38" grpId="0" build="p">
        <p:tmplLst>
          <p:tmpl lvl="1">
            <p:tnLst>
              <p:par>
                <p:cTn presetID="10" presetClass="entr" presetSubtype="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animBg="1"/>
      <p:bldP spid="45" grpId="0" animBg="1"/>
      <p:bldP spid="46" grpId="0" animBg="1"/>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7" grpId="0"/>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me 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2806448" y="2810522"/>
            <a:ext cx="8090153" cy="62409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Rectangle 5"/>
          <p:cNvSpPr/>
          <p:nvPr userDrawn="1"/>
        </p:nvSpPr>
        <p:spPr>
          <a:xfrm>
            <a:off x="2806448" y="3431657"/>
            <a:ext cx="8090153" cy="6240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Rectangle 6"/>
          <p:cNvSpPr/>
          <p:nvPr userDrawn="1"/>
        </p:nvSpPr>
        <p:spPr>
          <a:xfrm>
            <a:off x="2806448" y="4052792"/>
            <a:ext cx="8090153" cy="62409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Rectangle 7"/>
          <p:cNvSpPr/>
          <p:nvPr userDrawn="1"/>
        </p:nvSpPr>
        <p:spPr>
          <a:xfrm>
            <a:off x="2806448" y="4673927"/>
            <a:ext cx="8090153" cy="6240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Rectangle 8"/>
          <p:cNvSpPr/>
          <p:nvPr userDrawn="1"/>
        </p:nvSpPr>
        <p:spPr>
          <a:xfrm>
            <a:off x="2806448" y="5295062"/>
            <a:ext cx="8090153" cy="62409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Text Placeholder 5"/>
          <p:cNvSpPr>
            <a:spLocks noGrp="1"/>
          </p:cNvSpPr>
          <p:nvPr>
            <p:ph type="body" sz="quarter" idx="22" hasCustomPrompt="1"/>
          </p:nvPr>
        </p:nvSpPr>
        <p:spPr>
          <a:xfrm>
            <a:off x="2806448" y="2325451"/>
            <a:ext cx="1115705" cy="379671"/>
          </a:xfrm>
        </p:spPr>
        <p:txBody>
          <a:bodyPr anchor="ctr">
            <a:normAutofit/>
          </a:bodyPr>
          <a:lstStyle>
            <a:lvl1pPr marL="0" indent="0" algn="ctr">
              <a:lnSpc>
                <a:spcPct val="100000"/>
              </a:lnSpc>
              <a:spcBef>
                <a:spcPts val="0"/>
              </a:spcBef>
              <a:buFontTx/>
              <a:buNone/>
              <a:defRPr sz="1067">
                <a:solidFill>
                  <a:schemeClr val="tx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1" name="Text Placeholder 5"/>
          <p:cNvSpPr>
            <a:spLocks noGrp="1"/>
          </p:cNvSpPr>
          <p:nvPr>
            <p:ph type="body" sz="quarter" idx="23" hasCustomPrompt="1"/>
          </p:nvPr>
        </p:nvSpPr>
        <p:spPr>
          <a:xfrm>
            <a:off x="3967651" y="2325451"/>
            <a:ext cx="1115705" cy="379671"/>
          </a:xfrm>
        </p:spPr>
        <p:txBody>
          <a:bodyPr anchor="ctr">
            <a:normAutofit/>
          </a:bodyPr>
          <a:lstStyle>
            <a:lvl1pPr marL="0" indent="0" algn="ctr">
              <a:lnSpc>
                <a:spcPct val="100000"/>
              </a:lnSpc>
              <a:spcBef>
                <a:spcPts val="0"/>
              </a:spcBef>
              <a:buFontTx/>
              <a:buNone/>
              <a:defRPr sz="1067">
                <a:solidFill>
                  <a:schemeClr val="tx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2" name="Text Placeholder 5"/>
          <p:cNvSpPr>
            <a:spLocks noGrp="1"/>
          </p:cNvSpPr>
          <p:nvPr>
            <p:ph type="body" sz="quarter" idx="24" hasCustomPrompt="1"/>
          </p:nvPr>
        </p:nvSpPr>
        <p:spPr>
          <a:xfrm>
            <a:off x="5128854" y="2325451"/>
            <a:ext cx="1115705" cy="379671"/>
          </a:xfrm>
        </p:spPr>
        <p:txBody>
          <a:bodyPr anchor="ctr">
            <a:normAutofit/>
          </a:bodyPr>
          <a:lstStyle>
            <a:lvl1pPr marL="0" indent="0" algn="ctr">
              <a:lnSpc>
                <a:spcPct val="100000"/>
              </a:lnSpc>
              <a:spcBef>
                <a:spcPts val="0"/>
              </a:spcBef>
              <a:buFontTx/>
              <a:buNone/>
              <a:defRPr sz="1067">
                <a:solidFill>
                  <a:schemeClr val="tx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3" name="Text Placeholder 5"/>
          <p:cNvSpPr>
            <a:spLocks noGrp="1"/>
          </p:cNvSpPr>
          <p:nvPr>
            <p:ph type="body" sz="quarter" idx="25" hasCustomPrompt="1"/>
          </p:nvPr>
        </p:nvSpPr>
        <p:spPr>
          <a:xfrm>
            <a:off x="6290056" y="2325451"/>
            <a:ext cx="1115705" cy="379671"/>
          </a:xfrm>
        </p:spPr>
        <p:txBody>
          <a:bodyPr anchor="ctr">
            <a:normAutofit/>
          </a:bodyPr>
          <a:lstStyle>
            <a:lvl1pPr marL="0" indent="0" algn="ctr">
              <a:lnSpc>
                <a:spcPct val="100000"/>
              </a:lnSpc>
              <a:spcBef>
                <a:spcPts val="0"/>
              </a:spcBef>
              <a:buFontTx/>
              <a:buNone/>
              <a:defRPr sz="1067">
                <a:solidFill>
                  <a:schemeClr val="tx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4" name="Text Placeholder 5"/>
          <p:cNvSpPr>
            <a:spLocks noGrp="1"/>
          </p:cNvSpPr>
          <p:nvPr>
            <p:ph type="body" sz="quarter" idx="26" hasCustomPrompt="1"/>
          </p:nvPr>
        </p:nvSpPr>
        <p:spPr>
          <a:xfrm>
            <a:off x="7451259" y="2325451"/>
            <a:ext cx="1115705" cy="379671"/>
          </a:xfrm>
        </p:spPr>
        <p:txBody>
          <a:bodyPr anchor="ctr">
            <a:normAutofit/>
          </a:bodyPr>
          <a:lstStyle>
            <a:lvl1pPr marL="0" indent="0" algn="ctr">
              <a:lnSpc>
                <a:spcPct val="100000"/>
              </a:lnSpc>
              <a:spcBef>
                <a:spcPts val="0"/>
              </a:spcBef>
              <a:buFontTx/>
              <a:buNone/>
              <a:defRPr sz="1067">
                <a:solidFill>
                  <a:schemeClr val="tx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5" name="Text Placeholder 5"/>
          <p:cNvSpPr>
            <a:spLocks noGrp="1"/>
          </p:cNvSpPr>
          <p:nvPr>
            <p:ph type="body" sz="quarter" idx="27" hasCustomPrompt="1"/>
          </p:nvPr>
        </p:nvSpPr>
        <p:spPr>
          <a:xfrm>
            <a:off x="8612462" y="2325451"/>
            <a:ext cx="1115705" cy="379671"/>
          </a:xfrm>
        </p:spPr>
        <p:txBody>
          <a:bodyPr anchor="ctr">
            <a:normAutofit/>
          </a:bodyPr>
          <a:lstStyle>
            <a:lvl1pPr marL="0" indent="0" algn="ctr">
              <a:lnSpc>
                <a:spcPct val="100000"/>
              </a:lnSpc>
              <a:spcBef>
                <a:spcPts val="0"/>
              </a:spcBef>
              <a:buFontTx/>
              <a:buNone/>
              <a:defRPr sz="1067">
                <a:solidFill>
                  <a:schemeClr val="tx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6" name="Text Placeholder 5"/>
          <p:cNvSpPr>
            <a:spLocks noGrp="1"/>
          </p:cNvSpPr>
          <p:nvPr>
            <p:ph type="body" sz="quarter" idx="28" hasCustomPrompt="1"/>
          </p:nvPr>
        </p:nvSpPr>
        <p:spPr>
          <a:xfrm>
            <a:off x="9773663" y="2325451"/>
            <a:ext cx="1115705" cy="379671"/>
          </a:xfrm>
        </p:spPr>
        <p:txBody>
          <a:bodyPr anchor="ctr">
            <a:normAutofit/>
          </a:bodyPr>
          <a:lstStyle>
            <a:lvl1pPr marL="0" indent="0" algn="ctr">
              <a:lnSpc>
                <a:spcPct val="100000"/>
              </a:lnSpc>
              <a:spcBef>
                <a:spcPts val="0"/>
              </a:spcBef>
              <a:buFontTx/>
              <a:buNone/>
              <a:defRPr sz="1067">
                <a:solidFill>
                  <a:schemeClr val="tx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7" name="Text Placeholder 5"/>
          <p:cNvSpPr>
            <a:spLocks noGrp="1"/>
          </p:cNvSpPr>
          <p:nvPr>
            <p:ph type="body" sz="quarter" idx="29" hasCustomPrompt="1"/>
          </p:nvPr>
        </p:nvSpPr>
        <p:spPr>
          <a:xfrm>
            <a:off x="935567" y="2932734"/>
            <a:ext cx="1734403" cy="379671"/>
          </a:xfrm>
        </p:spPr>
        <p:txBody>
          <a:bodyPr anchor="ctr">
            <a:normAutofit/>
          </a:bodyPr>
          <a:lstStyle>
            <a:lvl1pPr marL="0" indent="0" algn="r">
              <a:lnSpc>
                <a:spcPct val="100000"/>
              </a:lnSpc>
              <a:spcBef>
                <a:spcPts val="0"/>
              </a:spcBef>
              <a:buFontTx/>
              <a:buNone/>
              <a:defRPr sz="1333">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8" name="Text Placeholder 5"/>
          <p:cNvSpPr>
            <a:spLocks noGrp="1"/>
          </p:cNvSpPr>
          <p:nvPr>
            <p:ph type="body" sz="quarter" idx="30" hasCustomPrompt="1"/>
          </p:nvPr>
        </p:nvSpPr>
        <p:spPr>
          <a:xfrm>
            <a:off x="935567" y="3553869"/>
            <a:ext cx="1734403" cy="379671"/>
          </a:xfrm>
        </p:spPr>
        <p:txBody>
          <a:bodyPr anchor="ctr">
            <a:normAutofit/>
          </a:bodyPr>
          <a:lstStyle>
            <a:lvl1pPr marL="0" indent="0" algn="r">
              <a:lnSpc>
                <a:spcPct val="100000"/>
              </a:lnSpc>
              <a:spcBef>
                <a:spcPts val="0"/>
              </a:spcBef>
              <a:buFontTx/>
              <a:buNone/>
              <a:defRPr sz="1333">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9" name="Text Placeholder 5"/>
          <p:cNvSpPr>
            <a:spLocks noGrp="1"/>
          </p:cNvSpPr>
          <p:nvPr>
            <p:ph type="body" sz="quarter" idx="31" hasCustomPrompt="1"/>
          </p:nvPr>
        </p:nvSpPr>
        <p:spPr>
          <a:xfrm>
            <a:off x="935567" y="4175005"/>
            <a:ext cx="1734403" cy="379671"/>
          </a:xfrm>
        </p:spPr>
        <p:txBody>
          <a:bodyPr anchor="ctr">
            <a:normAutofit/>
          </a:bodyPr>
          <a:lstStyle>
            <a:lvl1pPr marL="0" indent="0" algn="r">
              <a:lnSpc>
                <a:spcPct val="100000"/>
              </a:lnSpc>
              <a:spcBef>
                <a:spcPts val="0"/>
              </a:spcBef>
              <a:buFontTx/>
              <a:buNone/>
              <a:defRPr sz="1333">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0" name="Text Placeholder 5"/>
          <p:cNvSpPr>
            <a:spLocks noGrp="1"/>
          </p:cNvSpPr>
          <p:nvPr>
            <p:ph type="body" sz="quarter" idx="32" hasCustomPrompt="1"/>
          </p:nvPr>
        </p:nvSpPr>
        <p:spPr>
          <a:xfrm>
            <a:off x="935567" y="4787996"/>
            <a:ext cx="1734403" cy="379671"/>
          </a:xfrm>
        </p:spPr>
        <p:txBody>
          <a:bodyPr anchor="ctr">
            <a:normAutofit/>
          </a:bodyPr>
          <a:lstStyle>
            <a:lvl1pPr marL="0" indent="0" algn="r">
              <a:lnSpc>
                <a:spcPct val="100000"/>
              </a:lnSpc>
              <a:spcBef>
                <a:spcPts val="0"/>
              </a:spcBef>
              <a:buFontTx/>
              <a:buNone/>
              <a:defRPr sz="1333">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1" name="Text Placeholder 5"/>
          <p:cNvSpPr>
            <a:spLocks noGrp="1"/>
          </p:cNvSpPr>
          <p:nvPr>
            <p:ph type="body" sz="quarter" idx="33" hasCustomPrompt="1"/>
          </p:nvPr>
        </p:nvSpPr>
        <p:spPr>
          <a:xfrm>
            <a:off x="935567" y="5417275"/>
            <a:ext cx="1734403" cy="379671"/>
          </a:xfrm>
        </p:spPr>
        <p:txBody>
          <a:bodyPr anchor="ctr">
            <a:normAutofit/>
          </a:bodyPr>
          <a:lstStyle>
            <a:lvl1pPr marL="0" indent="0" algn="r">
              <a:lnSpc>
                <a:spcPct val="100000"/>
              </a:lnSpc>
              <a:spcBef>
                <a:spcPts val="0"/>
              </a:spcBef>
              <a:buFontTx/>
              <a:buNone/>
              <a:defRPr sz="1333">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2"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
        <p:nvSpPr>
          <p:cNvPr id="23" name="Text Placeholder 5"/>
          <p:cNvSpPr>
            <a:spLocks noGrp="1"/>
          </p:cNvSpPr>
          <p:nvPr>
            <p:ph type="body" sz="quarter" idx="15" hasCustomPrompt="1"/>
          </p:nvPr>
        </p:nvSpPr>
        <p:spPr>
          <a:xfrm>
            <a:off x="2015067" y="1528923"/>
            <a:ext cx="8161867" cy="293685"/>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7492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ppt_x"/>
                                          </p:val>
                                        </p:tav>
                                        <p:tav tm="100000">
                                          <p:val>
                                            <p:strVal val="#ppt_x"/>
                                          </p:val>
                                        </p:tav>
                                      </p:tavLst>
                                    </p:anim>
                                    <p:anim calcmode="lin" valueType="num">
                                      <p:cBhvr additive="base">
                                        <p:cTn id="8" dur="10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par>
                          <p:cTn id="13" fill="hold">
                            <p:stCondLst>
                              <p:cond delay="18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3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4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2700"/>
                            </p:stCondLst>
                            <p:childTnLst>
                              <p:par>
                                <p:cTn id="30" presetID="10" presetClass="entr" presetSubtype="0" fill="hold" grpId="0" nodeType="after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par>
                                <p:cTn id="33" presetID="10" presetClass="entr" presetSubtype="0" fill="hold" grpId="0" nodeType="withEffect">
                                  <p:stCondLst>
                                    <p:cond delay="10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500"/>
                                        <p:tgtEl>
                                          <p:spTgt spid="11">
                                            <p:txEl>
                                              <p:pRg st="0" end="0"/>
                                            </p:txEl>
                                          </p:spTgt>
                                        </p:tgtEl>
                                      </p:cBhvr>
                                    </p:animEffect>
                                  </p:childTnLst>
                                </p:cTn>
                              </p:par>
                              <p:par>
                                <p:cTn id="36" presetID="10" presetClass="entr" presetSubtype="0" fill="hold" grpId="0" nodeType="withEffect">
                                  <p:stCondLst>
                                    <p:cond delay="200"/>
                                  </p:stCondLst>
                                  <p:childTnLst>
                                    <p:set>
                                      <p:cBhvr>
                                        <p:cTn id="37" dur="1" fill="hold">
                                          <p:stCondLst>
                                            <p:cond delay="0"/>
                                          </p:stCondLst>
                                        </p:cTn>
                                        <p:tgtEl>
                                          <p:spTgt spid="12">
                                            <p:txEl>
                                              <p:pRg st="0" end="0"/>
                                            </p:txEl>
                                          </p:spTgt>
                                        </p:tgtEl>
                                        <p:attrNameLst>
                                          <p:attrName>style.visibility</p:attrName>
                                        </p:attrNameLst>
                                      </p:cBhvr>
                                      <p:to>
                                        <p:strVal val="visible"/>
                                      </p:to>
                                    </p:set>
                                    <p:animEffect transition="in" filter="fade">
                                      <p:cBhvr>
                                        <p:cTn id="38" dur="500"/>
                                        <p:tgtEl>
                                          <p:spTgt spid="12">
                                            <p:txEl>
                                              <p:pRg st="0" end="0"/>
                                            </p:txEl>
                                          </p:spTgt>
                                        </p:tgtEl>
                                      </p:cBhvr>
                                    </p:animEffect>
                                  </p:childTnLst>
                                </p:cTn>
                              </p:par>
                              <p:par>
                                <p:cTn id="39" presetID="10" presetClass="entr" presetSubtype="0" fill="hold" grpId="0" nodeType="withEffect">
                                  <p:stCondLst>
                                    <p:cond delay="30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fade">
                                      <p:cBhvr>
                                        <p:cTn id="41" dur="500"/>
                                        <p:tgtEl>
                                          <p:spTgt spid="13">
                                            <p:txEl>
                                              <p:pRg st="0" end="0"/>
                                            </p:txEl>
                                          </p:spTgt>
                                        </p:tgtEl>
                                      </p:cBhvr>
                                    </p:animEffect>
                                  </p:childTnLst>
                                </p:cTn>
                              </p:par>
                              <p:par>
                                <p:cTn id="42" presetID="10" presetClass="entr" presetSubtype="0" fill="hold" grpId="0" nodeType="withEffect">
                                  <p:stCondLst>
                                    <p:cond delay="400"/>
                                  </p:stCondLst>
                                  <p:childTnLst>
                                    <p:set>
                                      <p:cBhvr>
                                        <p:cTn id="43" dur="1" fill="hold">
                                          <p:stCondLst>
                                            <p:cond delay="0"/>
                                          </p:stCondLst>
                                        </p:cTn>
                                        <p:tgtEl>
                                          <p:spTgt spid="14">
                                            <p:txEl>
                                              <p:pRg st="0" end="0"/>
                                            </p:txEl>
                                          </p:spTgt>
                                        </p:tgtEl>
                                        <p:attrNameLst>
                                          <p:attrName>style.visibility</p:attrName>
                                        </p:attrNameLst>
                                      </p:cBhvr>
                                      <p:to>
                                        <p:strVal val="visible"/>
                                      </p:to>
                                    </p:set>
                                    <p:animEffect transition="in" filter="fade">
                                      <p:cBhvr>
                                        <p:cTn id="44" dur="500"/>
                                        <p:tgtEl>
                                          <p:spTgt spid="14">
                                            <p:txEl>
                                              <p:pRg st="0" end="0"/>
                                            </p:txEl>
                                          </p:spTgt>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15">
                                            <p:txEl>
                                              <p:pRg st="0" end="0"/>
                                            </p:txEl>
                                          </p:spTgt>
                                        </p:tgtEl>
                                        <p:attrNameLst>
                                          <p:attrName>style.visibility</p:attrName>
                                        </p:attrNameLst>
                                      </p:cBhvr>
                                      <p:to>
                                        <p:strVal val="visible"/>
                                      </p:to>
                                    </p:set>
                                    <p:animEffect transition="in" filter="fade">
                                      <p:cBhvr>
                                        <p:cTn id="47" dur="500"/>
                                        <p:tgtEl>
                                          <p:spTgt spid="15">
                                            <p:txEl>
                                              <p:pRg st="0" end="0"/>
                                            </p:txEl>
                                          </p:spTgt>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16">
                                            <p:txEl>
                                              <p:pRg st="0" end="0"/>
                                            </p:txEl>
                                          </p:spTgt>
                                        </p:tgtEl>
                                        <p:attrNameLst>
                                          <p:attrName>style.visibility</p:attrName>
                                        </p:attrNameLst>
                                      </p:cBhvr>
                                      <p:to>
                                        <p:strVal val="visible"/>
                                      </p:to>
                                    </p:set>
                                    <p:animEffect transition="in" filter="fade">
                                      <p:cBhvr>
                                        <p:cTn id="50" dur="500"/>
                                        <p:tgtEl>
                                          <p:spTgt spid="16">
                                            <p:txEl>
                                              <p:pRg st="0" end="0"/>
                                            </p:txEl>
                                          </p:spTgt>
                                        </p:tgtEl>
                                      </p:cBhvr>
                                    </p:animEffect>
                                  </p:childTnLst>
                                </p:cTn>
                              </p:par>
                            </p:childTnLst>
                          </p:cTn>
                        </p:par>
                        <p:par>
                          <p:cTn id="51" fill="hold">
                            <p:stCondLst>
                              <p:cond delay="3800"/>
                            </p:stCondLst>
                            <p:childTnLst>
                              <p:par>
                                <p:cTn id="52" presetID="10" presetClass="entr" presetSubtype="0" fill="hold" grpId="0" nodeType="afterEffect">
                                  <p:stCondLst>
                                    <p:cond delay="0"/>
                                  </p:stCondLst>
                                  <p:childTnLst>
                                    <p:set>
                                      <p:cBhvr>
                                        <p:cTn id="53" dur="1" fill="hold">
                                          <p:stCondLst>
                                            <p:cond delay="0"/>
                                          </p:stCondLst>
                                        </p:cTn>
                                        <p:tgtEl>
                                          <p:spTgt spid="17">
                                            <p:txEl>
                                              <p:pRg st="0" end="0"/>
                                            </p:txEl>
                                          </p:spTgt>
                                        </p:tgtEl>
                                        <p:attrNameLst>
                                          <p:attrName>style.visibility</p:attrName>
                                        </p:attrNameLst>
                                      </p:cBhvr>
                                      <p:to>
                                        <p:strVal val="visible"/>
                                      </p:to>
                                    </p:set>
                                    <p:animEffect transition="in" filter="fade">
                                      <p:cBhvr>
                                        <p:cTn id="54" dur="500"/>
                                        <p:tgtEl>
                                          <p:spTgt spid="17">
                                            <p:txEl>
                                              <p:pRg st="0" end="0"/>
                                            </p:txEl>
                                          </p:spTgt>
                                        </p:tgtEl>
                                      </p:cBhvr>
                                    </p:animEffect>
                                  </p:childTnLst>
                                </p:cTn>
                              </p:par>
                            </p:childTnLst>
                          </p:cTn>
                        </p:par>
                        <p:par>
                          <p:cTn id="55" fill="hold">
                            <p:stCondLst>
                              <p:cond delay="4300"/>
                            </p:stCondLst>
                            <p:childTnLst>
                              <p:par>
                                <p:cTn id="56" presetID="10" presetClass="entr" presetSubtype="0" fill="hold" grpId="0" nodeType="afterEffect">
                                  <p:stCondLst>
                                    <p:cond delay="0"/>
                                  </p:stCondLst>
                                  <p:childTnLst>
                                    <p:set>
                                      <p:cBhvr>
                                        <p:cTn id="57" dur="1" fill="hold">
                                          <p:stCondLst>
                                            <p:cond delay="0"/>
                                          </p:stCondLst>
                                        </p:cTn>
                                        <p:tgtEl>
                                          <p:spTgt spid="18">
                                            <p:txEl>
                                              <p:pRg st="0" end="0"/>
                                            </p:txEl>
                                          </p:spTgt>
                                        </p:tgtEl>
                                        <p:attrNameLst>
                                          <p:attrName>style.visibility</p:attrName>
                                        </p:attrNameLst>
                                      </p:cBhvr>
                                      <p:to>
                                        <p:strVal val="visible"/>
                                      </p:to>
                                    </p:set>
                                    <p:animEffect transition="in" filter="fade">
                                      <p:cBhvr>
                                        <p:cTn id="58" dur="500"/>
                                        <p:tgtEl>
                                          <p:spTgt spid="18">
                                            <p:txEl>
                                              <p:pRg st="0" end="0"/>
                                            </p:txEl>
                                          </p:spTgt>
                                        </p:tgtEl>
                                      </p:cBhvr>
                                    </p:animEffect>
                                  </p:childTnLst>
                                </p:cTn>
                              </p:par>
                            </p:childTnLst>
                          </p:cTn>
                        </p:par>
                        <p:par>
                          <p:cTn id="59" fill="hold">
                            <p:stCondLst>
                              <p:cond delay="4800"/>
                            </p:stCondLst>
                            <p:childTnLst>
                              <p:par>
                                <p:cTn id="60" presetID="10" presetClass="entr" presetSubtype="0" fill="hold" grpId="0" nodeType="afterEffect">
                                  <p:stCondLst>
                                    <p:cond delay="0"/>
                                  </p:stCondLst>
                                  <p:childTnLst>
                                    <p:set>
                                      <p:cBhvr>
                                        <p:cTn id="61" dur="1" fill="hold">
                                          <p:stCondLst>
                                            <p:cond delay="0"/>
                                          </p:stCondLst>
                                        </p:cTn>
                                        <p:tgtEl>
                                          <p:spTgt spid="19">
                                            <p:txEl>
                                              <p:pRg st="0" end="0"/>
                                            </p:txEl>
                                          </p:spTgt>
                                        </p:tgtEl>
                                        <p:attrNameLst>
                                          <p:attrName>style.visibility</p:attrName>
                                        </p:attrNameLst>
                                      </p:cBhvr>
                                      <p:to>
                                        <p:strVal val="visible"/>
                                      </p:to>
                                    </p:set>
                                    <p:animEffect transition="in" filter="fade">
                                      <p:cBhvr>
                                        <p:cTn id="62" dur="500"/>
                                        <p:tgtEl>
                                          <p:spTgt spid="19">
                                            <p:txEl>
                                              <p:pRg st="0" end="0"/>
                                            </p:txEl>
                                          </p:spTgt>
                                        </p:tgtEl>
                                      </p:cBhvr>
                                    </p:animEffect>
                                  </p:childTnLst>
                                </p:cTn>
                              </p:par>
                            </p:childTnLst>
                          </p:cTn>
                        </p:par>
                        <p:par>
                          <p:cTn id="63" fill="hold">
                            <p:stCondLst>
                              <p:cond delay="530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5800"/>
                            </p:stCondLst>
                            <p:childTnLst>
                              <p:par>
                                <p:cTn id="68" presetID="10" presetClass="entr" presetSubtype="0" fill="hold" grpId="0" nodeType="afterEffect">
                                  <p:stCondLst>
                                    <p:cond delay="0"/>
                                  </p:stCondLst>
                                  <p:childTnLst>
                                    <p:set>
                                      <p:cBhvr>
                                        <p:cTn id="69" dur="1" fill="hold">
                                          <p:stCondLst>
                                            <p:cond delay="0"/>
                                          </p:stCondLst>
                                        </p:cTn>
                                        <p:tgtEl>
                                          <p:spTgt spid="21">
                                            <p:txEl>
                                              <p:pRg st="0" end="0"/>
                                            </p:txEl>
                                          </p:spTgt>
                                        </p:tgtEl>
                                        <p:attrNameLst>
                                          <p:attrName>style.visibility</p:attrName>
                                        </p:attrNameLst>
                                      </p:cBhvr>
                                      <p:to>
                                        <p:strVal val="visible"/>
                                      </p:to>
                                    </p:set>
                                    <p:animEffect transition="in" filter="fade">
                                      <p:cBhvr>
                                        <p:cTn id="7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3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4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6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me Table 2">
    <p:bg>
      <p:bgPr>
        <a:solidFill>
          <a:schemeClr val="tx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2806448" y="2909288"/>
            <a:ext cx="8090153" cy="37967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Text Placeholder 5"/>
          <p:cNvSpPr>
            <a:spLocks noGrp="1"/>
          </p:cNvSpPr>
          <p:nvPr>
            <p:ph type="body" sz="quarter" idx="22" hasCustomPrompt="1"/>
          </p:nvPr>
        </p:nvSpPr>
        <p:spPr>
          <a:xfrm>
            <a:off x="2806448"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1" name="Text Placeholder 5"/>
          <p:cNvSpPr>
            <a:spLocks noGrp="1"/>
          </p:cNvSpPr>
          <p:nvPr>
            <p:ph type="body" sz="quarter" idx="23" hasCustomPrompt="1"/>
          </p:nvPr>
        </p:nvSpPr>
        <p:spPr>
          <a:xfrm>
            <a:off x="4150752"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2" name="Text Placeholder 5"/>
          <p:cNvSpPr>
            <a:spLocks noGrp="1"/>
          </p:cNvSpPr>
          <p:nvPr>
            <p:ph type="body" sz="quarter" idx="24" hasCustomPrompt="1"/>
          </p:nvPr>
        </p:nvSpPr>
        <p:spPr>
          <a:xfrm>
            <a:off x="5495056"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3" name="Text Placeholder 5"/>
          <p:cNvSpPr>
            <a:spLocks noGrp="1"/>
          </p:cNvSpPr>
          <p:nvPr>
            <p:ph type="body" sz="quarter" idx="25" hasCustomPrompt="1"/>
          </p:nvPr>
        </p:nvSpPr>
        <p:spPr>
          <a:xfrm>
            <a:off x="6839360"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4" name="Text Placeholder 5"/>
          <p:cNvSpPr>
            <a:spLocks noGrp="1"/>
          </p:cNvSpPr>
          <p:nvPr>
            <p:ph type="body" sz="quarter" idx="26" hasCustomPrompt="1"/>
          </p:nvPr>
        </p:nvSpPr>
        <p:spPr>
          <a:xfrm>
            <a:off x="8183664"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5" name="Text Placeholder 5"/>
          <p:cNvSpPr>
            <a:spLocks noGrp="1"/>
          </p:cNvSpPr>
          <p:nvPr>
            <p:ph type="body" sz="quarter" idx="27" hasCustomPrompt="1"/>
          </p:nvPr>
        </p:nvSpPr>
        <p:spPr>
          <a:xfrm>
            <a:off x="9527968"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7" name="Text Placeholder 5"/>
          <p:cNvSpPr>
            <a:spLocks noGrp="1"/>
          </p:cNvSpPr>
          <p:nvPr>
            <p:ph type="body" sz="quarter" idx="29" hasCustomPrompt="1"/>
          </p:nvPr>
        </p:nvSpPr>
        <p:spPr>
          <a:xfrm>
            <a:off x="935567" y="2909288"/>
            <a:ext cx="1734403" cy="379671"/>
          </a:xfrm>
        </p:spPr>
        <p:txBody>
          <a:bodyPr anchor="ctr">
            <a:normAutofit/>
          </a:bodyPr>
          <a:lstStyle>
            <a:lvl1pPr marL="0" indent="0" algn="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4" name="Text Placeholder 5"/>
          <p:cNvSpPr>
            <a:spLocks noGrp="1"/>
          </p:cNvSpPr>
          <p:nvPr>
            <p:ph type="body" sz="quarter" idx="34" hasCustomPrompt="1"/>
          </p:nvPr>
        </p:nvSpPr>
        <p:spPr>
          <a:xfrm>
            <a:off x="3478600"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5" name="Text Placeholder 5"/>
          <p:cNvSpPr>
            <a:spLocks noGrp="1"/>
          </p:cNvSpPr>
          <p:nvPr>
            <p:ph type="body" sz="quarter" idx="35" hasCustomPrompt="1"/>
          </p:nvPr>
        </p:nvSpPr>
        <p:spPr>
          <a:xfrm>
            <a:off x="4822904"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6" name="Text Placeholder 5"/>
          <p:cNvSpPr>
            <a:spLocks noGrp="1"/>
          </p:cNvSpPr>
          <p:nvPr>
            <p:ph type="body" sz="quarter" idx="36" hasCustomPrompt="1"/>
          </p:nvPr>
        </p:nvSpPr>
        <p:spPr>
          <a:xfrm>
            <a:off x="6167208"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7" name="Text Placeholder 5"/>
          <p:cNvSpPr>
            <a:spLocks noGrp="1"/>
          </p:cNvSpPr>
          <p:nvPr>
            <p:ph type="body" sz="quarter" idx="37" hasCustomPrompt="1"/>
          </p:nvPr>
        </p:nvSpPr>
        <p:spPr>
          <a:xfrm>
            <a:off x="7511512"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8" name="Text Placeholder 5"/>
          <p:cNvSpPr>
            <a:spLocks noGrp="1"/>
          </p:cNvSpPr>
          <p:nvPr>
            <p:ph type="body" sz="quarter" idx="38" hasCustomPrompt="1"/>
          </p:nvPr>
        </p:nvSpPr>
        <p:spPr>
          <a:xfrm>
            <a:off x="8855816"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9" name="Text Placeholder 5"/>
          <p:cNvSpPr>
            <a:spLocks noGrp="1"/>
          </p:cNvSpPr>
          <p:nvPr>
            <p:ph type="body" sz="quarter" idx="39" hasCustomPrompt="1"/>
          </p:nvPr>
        </p:nvSpPr>
        <p:spPr>
          <a:xfrm>
            <a:off x="10200122"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0" name="Rectangle 29"/>
          <p:cNvSpPr/>
          <p:nvPr userDrawn="1"/>
        </p:nvSpPr>
        <p:spPr>
          <a:xfrm>
            <a:off x="2806448" y="3288959"/>
            <a:ext cx="8090153" cy="37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1" name="Text Placeholder 5"/>
          <p:cNvSpPr>
            <a:spLocks noGrp="1"/>
          </p:cNvSpPr>
          <p:nvPr>
            <p:ph type="body" sz="quarter" idx="40" hasCustomPrompt="1"/>
          </p:nvPr>
        </p:nvSpPr>
        <p:spPr>
          <a:xfrm>
            <a:off x="935567" y="3288959"/>
            <a:ext cx="1734403" cy="379671"/>
          </a:xfrm>
        </p:spPr>
        <p:txBody>
          <a:bodyPr anchor="ctr">
            <a:normAutofit/>
          </a:bodyPr>
          <a:lstStyle>
            <a:lvl1pPr marL="0" indent="0" algn="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2" name="Rectangle 31"/>
          <p:cNvSpPr/>
          <p:nvPr userDrawn="1"/>
        </p:nvSpPr>
        <p:spPr>
          <a:xfrm>
            <a:off x="2806448" y="3668629"/>
            <a:ext cx="8090153" cy="37967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3" name="Text Placeholder 5"/>
          <p:cNvSpPr>
            <a:spLocks noGrp="1"/>
          </p:cNvSpPr>
          <p:nvPr>
            <p:ph type="body" sz="quarter" idx="41" hasCustomPrompt="1"/>
          </p:nvPr>
        </p:nvSpPr>
        <p:spPr>
          <a:xfrm>
            <a:off x="935567" y="3668629"/>
            <a:ext cx="1734403" cy="379671"/>
          </a:xfrm>
        </p:spPr>
        <p:txBody>
          <a:bodyPr anchor="ctr">
            <a:normAutofit/>
          </a:bodyPr>
          <a:lstStyle>
            <a:lvl1pPr marL="0" indent="0" algn="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4" name="Rectangle 33"/>
          <p:cNvSpPr/>
          <p:nvPr userDrawn="1"/>
        </p:nvSpPr>
        <p:spPr>
          <a:xfrm>
            <a:off x="2806448" y="4048300"/>
            <a:ext cx="8090153" cy="37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5" name="Text Placeholder 5"/>
          <p:cNvSpPr>
            <a:spLocks noGrp="1"/>
          </p:cNvSpPr>
          <p:nvPr>
            <p:ph type="body" sz="quarter" idx="42" hasCustomPrompt="1"/>
          </p:nvPr>
        </p:nvSpPr>
        <p:spPr>
          <a:xfrm>
            <a:off x="935567" y="4048300"/>
            <a:ext cx="1734403" cy="379671"/>
          </a:xfrm>
        </p:spPr>
        <p:txBody>
          <a:bodyPr anchor="ctr">
            <a:normAutofit/>
          </a:bodyPr>
          <a:lstStyle>
            <a:lvl1pPr marL="0" indent="0" algn="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6" name="Rectangle 35"/>
          <p:cNvSpPr/>
          <p:nvPr userDrawn="1"/>
        </p:nvSpPr>
        <p:spPr>
          <a:xfrm>
            <a:off x="2806448" y="4427970"/>
            <a:ext cx="8090153" cy="37967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7" name="Text Placeholder 5"/>
          <p:cNvSpPr>
            <a:spLocks noGrp="1"/>
          </p:cNvSpPr>
          <p:nvPr>
            <p:ph type="body" sz="quarter" idx="43" hasCustomPrompt="1"/>
          </p:nvPr>
        </p:nvSpPr>
        <p:spPr>
          <a:xfrm>
            <a:off x="935567" y="4427970"/>
            <a:ext cx="1734403" cy="379671"/>
          </a:xfrm>
        </p:spPr>
        <p:txBody>
          <a:bodyPr anchor="ctr">
            <a:normAutofit/>
          </a:bodyPr>
          <a:lstStyle>
            <a:lvl1pPr marL="0" indent="0" algn="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8" name="Rectangle 37"/>
          <p:cNvSpPr/>
          <p:nvPr userDrawn="1"/>
        </p:nvSpPr>
        <p:spPr>
          <a:xfrm>
            <a:off x="2806448" y="4807641"/>
            <a:ext cx="8090153" cy="37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9" name="Text Placeholder 5"/>
          <p:cNvSpPr>
            <a:spLocks noGrp="1"/>
          </p:cNvSpPr>
          <p:nvPr>
            <p:ph type="body" sz="quarter" idx="44" hasCustomPrompt="1"/>
          </p:nvPr>
        </p:nvSpPr>
        <p:spPr>
          <a:xfrm>
            <a:off x="935567" y="4807641"/>
            <a:ext cx="1734403" cy="379671"/>
          </a:xfrm>
        </p:spPr>
        <p:txBody>
          <a:bodyPr anchor="ctr">
            <a:normAutofit/>
          </a:bodyPr>
          <a:lstStyle>
            <a:lvl1pPr marL="0" indent="0" algn="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0" name="Rectangle 39"/>
          <p:cNvSpPr/>
          <p:nvPr userDrawn="1"/>
        </p:nvSpPr>
        <p:spPr>
          <a:xfrm>
            <a:off x="2806448" y="5166123"/>
            <a:ext cx="8090153" cy="37967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1" name="Text Placeholder 5"/>
          <p:cNvSpPr>
            <a:spLocks noGrp="1"/>
          </p:cNvSpPr>
          <p:nvPr>
            <p:ph type="body" sz="quarter" idx="45" hasCustomPrompt="1"/>
          </p:nvPr>
        </p:nvSpPr>
        <p:spPr>
          <a:xfrm>
            <a:off x="935567" y="5166123"/>
            <a:ext cx="1734403" cy="379671"/>
          </a:xfrm>
        </p:spPr>
        <p:txBody>
          <a:bodyPr anchor="ctr">
            <a:normAutofit/>
          </a:bodyPr>
          <a:lstStyle>
            <a:lvl1pPr marL="0" indent="0" algn="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2" name="Rectangle 41"/>
          <p:cNvSpPr/>
          <p:nvPr userDrawn="1"/>
        </p:nvSpPr>
        <p:spPr>
          <a:xfrm>
            <a:off x="2806448" y="5545793"/>
            <a:ext cx="8090153" cy="37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3" name="Text Placeholder 5"/>
          <p:cNvSpPr>
            <a:spLocks noGrp="1"/>
          </p:cNvSpPr>
          <p:nvPr>
            <p:ph type="body" sz="quarter" idx="46" hasCustomPrompt="1"/>
          </p:nvPr>
        </p:nvSpPr>
        <p:spPr>
          <a:xfrm>
            <a:off x="935567" y="5545793"/>
            <a:ext cx="1734403" cy="379671"/>
          </a:xfrm>
        </p:spPr>
        <p:txBody>
          <a:bodyPr anchor="ctr">
            <a:normAutofit/>
          </a:bodyPr>
          <a:lstStyle>
            <a:lvl1pPr marL="0" indent="0" algn="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4" name="Title 1"/>
          <p:cNvSpPr>
            <a:spLocks noGrp="1"/>
          </p:cNvSpPr>
          <p:nvPr>
            <p:ph type="title" hasCustomPrompt="1"/>
          </p:nvPr>
        </p:nvSpPr>
        <p:spPr>
          <a:xfrm>
            <a:off x="2015067" y="833543"/>
            <a:ext cx="8161867" cy="695379"/>
          </a:xfrm>
        </p:spPr>
        <p:txBody>
          <a:bodyPr anchor="b"/>
          <a:lstStyle>
            <a:lvl1pPr algn="ctr">
              <a:defRPr>
                <a:solidFill>
                  <a:schemeClr val="bg1"/>
                </a:solidFill>
              </a:defRPr>
            </a:lvl1pPr>
          </a:lstStyle>
          <a:p>
            <a:r>
              <a:rPr kumimoji="1" lang="en-US" altLang="ja-JP" dirty="0"/>
              <a:t>Slide title goes here</a:t>
            </a:r>
            <a:endParaRPr kumimoji="1" lang="ja-JP" altLang="en-US" dirty="0"/>
          </a:p>
        </p:txBody>
      </p:sp>
      <p:sp>
        <p:nvSpPr>
          <p:cNvPr id="45" name="Text Placeholder 5"/>
          <p:cNvSpPr>
            <a:spLocks noGrp="1"/>
          </p:cNvSpPr>
          <p:nvPr>
            <p:ph type="body" sz="quarter" idx="15" hasCustomPrompt="1"/>
          </p:nvPr>
        </p:nvSpPr>
        <p:spPr>
          <a:xfrm>
            <a:off x="2015067" y="1528923"/>
            <a:ext cx="8161867" cy="293685"/>
          </a:xfrm>
        </p:spPr>
        <p:txBody>
          <a:bodyPr anchor="t"/>
          <a:lstStyle>
            <a:lvl1pPr marL="0" indent="0" algn="ctr">
              <a:lnSpc>
                <a:spcPct val="100000"/>
              </a:lnSpc>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7354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ppt_x"/>
                                          </p:val>
                                        </p:tav>
                                        <p:tav tm="100000">
                                          <p:val>
                                            <p:strVal val="#ppt_x"/>
                                          </p:val>
                                        </p:tav>
                                      </p:tavLst>
                                    </p:anim>
                                    <p:anim calcmode="lin" valueType="num">
                                      <p:cBhvr additive="base">
                                        <p:cTn id="8" dur="1000" fill="hold"/>
                                        <p:tgtEl>
                                          <p:spTgt spid="44"/>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par>
                                <p:cTn id="20" presetID="22" presetClass="entr" presetSubtype="8" fill="hold" grpId="0" nodeType="withEffect">
                                  <p:stCondLst>
                                    <p:cond delay="20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grpId="0" nodeType="withEffect">
                                  <p:stCondLst>
                                    <p:cond delay="30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par>
                                <p:cTn id="26" presetID="22" presetClass="entr" presetSubtype="8" fill="hold" grpId="0"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par>
                                <p:cTn id="35" presetID="22" presetClass="entr" presetSubtype="8" fill="hold" grpId="0" nodeType="withEffect">
                                  <p:stCondLst>
                                    <p:cond delay="70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500"/>
                                        <p:tgtEl>
                                          <p:spTgt spid="42"/>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fade">
                                      <p:cBhvr>
                                        <p:cTn id="41" dur="500"/>
                                        <p:tgtEl>
                                          <p:spTgt spid="10">
                                            <p:txEl>
                                              <p:pRg st="0" end="0"/>
                                            </p:txEl>
                                          </p:spTgt>
                                        </p:tgtEl>
                                      </p:cBhvr>
                                    </p:animEffect>
                                  </p:childTnLst>
                                </p:cTn>
                              </p:par>
                              <p:par>
                                <p:cTn id="42" presetID="10" presetClass="entr" presetSubtype="0" fill="hold" grpId="0" nodeType="withEffect">
                                  <p:stCondLst>
                                    <p:cond delay="100"/>
                                  </p:stCondLst>
                                  <p:childTnLst>
                                    <p:set>
                                      <p:cBhvr>
                                        <p:cTn id="43" dur="1" fill="hold">
                                          <p:stCondLst>
                                            <p:cond delay="0"/>
                                          </p:stCondLst>
                                        </p:cTn>
                                        <p:tgtEl>
                                          <p:spTgt spid="24">
                                            <p:txEl>
                                              <p:pRg st="0" end="0"/>
                                            </p:txEl>
                                          </p:spTgt>
                                        </p:tgtEl>
                                        <p:attrNameLst>
                                          <p:attrName>style.visibility</p:attrName>
                                        </p:attrNameLst>
                                      </p:cBhvr>
                                      <p:to>
                                        <p:strVal val="visible"/>
                                      </p:to>
                                    </p:set>
                                    <p:animEffect transition="in" filter="fade">
                                      <p:cBhvr>
                                        <p:cTn id="44" dur="500"/>
                                        <p:tgtEl>
                                          <p:spTgt spid="24">
                                            <p:txEl>
                                              <p:pRg st="0" end="0"/>
                                            </p:txEl>
                                          </p:spTgt>
                                        </p:tgtEl>
                                      </p:cBhvr>
                                    </p:animEffect>
                                  </p:childTnLst>
                                </p:cTn>
                              </p:par>
                              <p:par>
                                <p:cTn id="45" presetID="10" presetClass="entr" presetSubtype="0" fill="hold" grpId="0" nodeType="withEffect">
                                  <p:stCondLst>
                                    <p:cond delay="20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fade">
                                      <p:cBhvr>
                                        <p:cTn id="47" dur="500"/>
                                        <p:tgtEl>
                                          <p:spTgt spid="11">
                                            <p:txEl>
                                              <p:pRg st="0" end="0"/>
                                            </p:txEl>
                                          </p:spTgt>
                                        </p:tgtEl>
                                      </p:cBhvr>
                                    </p:animEffect>
                                  </p:childTnLst>
                                </p:cTn>
                              </p:par>
                              <p:par>
                                <p:cTn id="48" presetID="10" presetClass="entr" presetSubtype="0" fill="hold" grpId="0" nodeType="withEffect">
                                  <p:stCondLst>
                                    <p:cond delay="3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400"/>
                                  </p:stCondLst>
                                  <p:childTnLst>
                                    <p:set>
                                      <p:cBhvr>
                                        <p:cTn id="52" dur="1" fill="hold">
                                          <p:stCondLst>
                                            <p:cond delay="0"/>
                                          </p:stCondLst>
                                        </p:cTn>
                                        <p:tgtEl>
                                          <p:spTgt spid="12">
                                            <p:txEl>
                                              <p:pRg st="0" end="0"/>
                                            </p:txEl>
                                          </p:spTgt>
                                        </p:tgtEl>
                                        <p:attrNameLst>
                                          <p:attrName>style.visibility</p:attrName>
                                        </p:attrNameLst>
                                      </p:cBhvr>
                                      <p:to>
                                        <p:strVal val="visible"/>
                                      </p:to>
                                    </p:set>
                                    <p:animEffect transition="in" filter="fade">
                                      <p:cBhvr>
                                        <p:cTn id="53" dur="500"/>
                                        <p:tgtEl>
                                          <p:spTgt spid="12">
                                            <p:txEl>
                                              <p:pRg st="0" end="0"/>
                                            </p:txEl>
                                          </p:spTgt>
                                        </p:tgtEl>
                                      </p:cBhvr>
                                    </p:animEffect>
                                  </p:childTnLst>
                                </p:cTn>
                              </p:par>
                              <p:par>
                                <p:cTn id="54" presetID="10" presetClass="entr" presetSubtype="0" fill="hold" grpId="0" nodeType="withEffect">
                                  <p:stCondLst>
                                    <p:cond delay="500"/>
                                  </p:stCondLst>
                                  <p:childTnLst>
                                    <p:set>
                                      <p:cBhvr>
                                        <p:cTn id="55" dur="1" fill="hold">
                                          <p:stCondLst>
                                            <p:cond delay="0"/>
                                          </p:stCondLst>
                                        </p:cTn>
                                        <p:tgtEl>
                                          <p:spTgt spid="26">
                                            <p:txEl>
                                              <p:pRg st="0" end="0"/>
                                            </p:txEl>
                                          </p:spTgt>
                                        </p:tgtEl>
                                        <p:attrNameLst>
                                          <p:attrName>style.visibility</p:attrName>
                                        </p:attrNameLst>
                                      </p:cBhvr>
                                      <p:to>
                                        <p:strVal val="visible"/>
                                      </p:to>
                                    </p:set>
                                    <p:animEffect transition="in" filter="fade">
                                      <p:cBhvr>
                                        <p:cTn id="56" dur="500"/>
                                        <p:tgtEl>
                                          <p:spTgt spid="26">
                                            <p:txEl>
                                              <p:pRg st="0" end="0"/>
                                            </p:txEl>
                                          </p:spTgt>
                                        </p:tgtEl>
                                      </p:cBhvr>
                                    </p:animEffect>
                                  </p:childTnLst>
                                </p:cTn>
                              </p:par>
                              <p:par>
                                <p:cTn id="57" presetID="10" presetClass="entr" presetSubtype="0" fill="hold" grpId="0" nodeType="withEffect">
                                  <p:stCondLst>
                                    <p:cond delay="600"/>
                                  </p:stCondLst>
                                  <p:childTnLst>
                                    <p:set>
                                      <p:cBhvr>
                                        <p:cTn id="58" dur="1" fill="hold">
                                          <p:stCondLst>
                                            <p:cond delay="0"/>
                                          </p:stCondLst>
                                        </p:cTn>
                                        <p:tgtEl>
                                          <p:spTgt spid="13">
                                            <p:txEl>
                                              <p:pRg st="0" end="0"/>
                                            </p:txEl>
                                          </p:spTgt>
                                        </p:tgtEl>
                                        <p:attrNameLst>
                                          <p:attrName>style.visibility</p:attrName>
                                        </p:attrNameLst>
                                      </p:cBhvr>
                                      <p:to>
                                        <p:strVal val="visible"/>
                                      </p:to>
                                    </p:set>
                                    <p:animEffect transition="in" filter="fade">
                                      <p:cBhvr>
                                        <p:cTn id="59" dur="500"/>
                                        <p:tgtEl>
                                          <p:spTgt spid="13">
                                            <p:txEl>
                                              <p:pRg st="0" end="0"/>
                                            </p:txEl>
                                          </p:spTgt>
                                        </p:tgtEl>
                                      </p:cBhvr>
                                    </p:animEffect>
                                  </p:childTnLst>
                                </p:cTn>
                              </p:par>
                              <p:par>
                                <p:cTn id="60" presetID="10" presetClass="entr" presetSubtype="0" fill="hold" grpId="0" nodeType="withEffect">
                                  <p:stCondLst>
                                    <p:cond delay="700"/>
                                  </p:stCondLst>
                                  <p:childTnLst>
                                    <p:set>
                                      <p:cBhvr>
                                        <p:cTn id="61" dur="1" fill="hold">
                                          <p:stCondLst>
                                            <p:cond delay="0"/>
                                          </p:stCondLst>
                                        </p:cTn>
                                        <p:tgtEl>
                                          <p:spTgt spid="27">
                                            <p:txEl>
                                              <p:pRg st="0" end="0"/>
                                            </p:txEl>
                                          </p:spTgt>
                                        </p:tgtEl>
                                        <p:attrNameLst>
                                          <p:attrName>style.visibility</p:attrName>
                                        </p:attrNameLst>
                                      </p:cBhvr>
                                      <p:to>
                                        <p:strVal val="visible"/>
                                      </p:to>
                                    </p:set>
                                    <p:animEffect transition="in" filter="fade">
                                      <p:cBhvr>
                                        <p:cTn id="62" dur="500"/>
                                        <p:tgtEl>
                                          <p:spTgt spid="27">
                                            <p:txEl>
                                              <p:pRg st="0" end="0"/>
                                            </p:txEl>
                                          </p:spTgt>
                                        </p:tgtEl>
                                      </p:cBhvr>
                                    </p:animEffect>
                                  </p:childTnLst>
                                </p:cTn>
                              </p:par>
                              <p:par>
                                <p:cTn id="63" presetID="10" presetClass="entr" presetSubtype="0" fill="hold" grpId="0" nodeType="withEffect">
                                  <p:stCondLst>
                                    <p:cond delay="800"/>
                                  </p:stCondLst>
                                  <p:childTnLst>
                                    <p:set>
                                      <p:cBhvr>
                                        <p:cTn id="64" dur="1" fill="hold">
                                          <p:stCondLst>
                                            <p:cond delay="0"/>
                                          </p:stCondLst>
                                        </p:cTn>
                                        <p:tgtEl>
                                          <p:spTgt spid="14">
                                            <p:txEl>
                                              <p:pRg st="0" end="0"/>
                                            </p:txEl>
                                          </p:spTgt>
                                        </p:tgtEl>
                                        <p:attrNameLst>
                                          <p:attrName>style.visibility</p:attrName>
                                        </p:attrNameLst>
                                      </p:cBhvr>
                                      <p:to>
                                        <p:strVal val="visible"/>
                                      </p:to>
                                    </p:set>
                                    <p:animEffect transition="in" filter="fade">
                                      <p:cBhvr>
                                        <p:cTn id="65" dur="500"/>
                                        <p:tgtEl>
                                          <p:spTgt spid="14">
                                            <p:txEl>
                                              <p:pRg st="0" end="0"/>
                                            </p:txEl>
                                          </p:spTgt>
                                        </p:tgtEl>
                                      </p:cBhvr>
                                    </p:animEffect>
                                  </p:childTnLst>
                                </p:cTn>
                              </p:par>
                              <p:par>
                                <p:cTn id="66" presetID="10" presetClass="entr" presetSubtype="0" fill="hold" grpId="0" nodeType="withEffect">
                                  <p:stCondLst>
                                    <p:cond delay="900"/>
                                  </p:stCondLst>
                                  <p:childTnLst>
                                    <p:set>
                                      <p:cBhvr>
                                        <p:cTn id="67" dur="1" fill="hold">
                                          <p:stCondLst>
                                            <p:cond delay="0"/>
                                          </p:stCondLst>
                                        </p:cTn>
                                        <p:tgtEl>
                                          <p:spTgt spid="28">
                                            <p:txEl>
                                              <p:pRg st="0" end="0"/>
                                            </p:txEl>
                                          </p:spTgt>
                                        </p:tgtEl>
                                        <p:attrNameLst>
                                          <p:attrName>style.visibility</p:attrName>
                                        </p:attrNameLst>
                                      </p:cBhvr>
                                      <p:to>
                                        <p:strVal val="visible"/>
                                      </p:to>
                                    </p:set>
                                    <p:animEffect transition="in" filter="fade">
                                      <p:cBhvr>
                                        <p:cTn id="68" dur="500"/>
                                        <p:tgtEl>
                                          <p:spTgt spid="28">
                                            <p:txEl>
                                              <p:pRg st="0" end="0"/>
                                            </p:txEl>
                                          </p:spTgt>
                                        </p:tgtEl>
                                      </p:cBhvr>
                                    </p:animEffect>
                                  </p:childTnLst>
                                </p:cTn>
                              </p:par>
                              <p:par>
                                <p:cTn id="69" presetID="10" presetClass="entr" presetSubtype="0" fill="hold" grpId="0" nodeType="withEffect">
                                  <p:stCondLst>
                                    <p:cond delay="1000"/>
                                  </p:stCondLst>
                                  <p:childTnLst>
                                    <p:set>
                                      <p:cBhvr>
                                        <p:cTn id="70" dur="1" fill="hold">
                                          <p:stCondLst>
                                            <p:cond delay="0"/>
                                          </p:stCondLst>
                                        </p:cTn>
                                        <p:tgtEl>
                                          <p:spTgt spid="15">
                                            <p:txEl>
                                              <p:pRg st="0" end="0"/>
                                            </p:txEl>
                                          </p:spTgt>
                                        </p:tgtEl>
                                        <p:attrNameLst>
                                          <p:attrName>style.visibility</p:attrName>
                                        </p:attrNameLst>
                                      </p:cBhvr>
                                      <p:to>
                                        <p:strVal val="visible"/>
                                      </p:to>
                                    </p:set>
                                    <p:animEffect transition="in" filter="fade">
                                      <p:cBhvr>
                                        <p:cTn id="71" dur="500"/>
                                        <p:tgtEl>
                                          <p:spTgt spid="15">
                                            <p:txEl>
                                              <p:pRg st="0" end="0"/>
                                            </p:txEl>
                                          </p:spTgt>
                                        </p:tgtEl>
                                      </p:cBhvr>
                                    </p:animEffect>
                                  </p:childTnLst>
                                </p:cTn>
                              </p:par>
                              <p:par>
                                <p:cTn id="72" presetID="10" presetClass="entr" presetSubtype="0" fill="hold" grpId="0" nodeType="withEffect">
                                  <p:stCondLst>
                                    <p:cond delay="1100"/>
                                  </p:stCondLst>
                                  <p:childTnLst>
                                    <p:set>
                                      <p:cBhvr>
                                        <p:cTn id="73" dur="1" fill="hold">
                                          <p:stCondLst>
                                            <p:cond delay="0"/>
                                          </p:stCondLst>
                                        </p:cTn>
                                        <p:tgtEl>
                                          <p:spTgt spid="29">
                                            <p:txEl>
                                              <p:pRg st="0" end="0"/>
                                            </p:txEl>
                                          </p:spTgt>
                                        </p:tgtEl>
                                        <p:attrNameLst>
                                          <p:attrName>style.visibility</p:attrName>
                                        </p:attrNameLst>
                                      </p:cBhvr>
                                      <p:to>
                                        <p:strVal val="visible"/>
                                      </p:to>
                                    </p:set>
                                    <p:animEffect transition="in" filter="fade">
                                      <p:cBhvr>
                                        <p:cTn id="74" dur="500"/>
                                        <p:tgtEl>
                                          <p:spTgt spid="29">
                                            <p:txEl>
                                              <p:pRg st="0" end="0"/>
                                            </p:txEl>
                                          </p:spTgt>
                                        </p:tgtEl>
                                      </p:cBhvr>
                                    </p:animEffect>
                                  </p:childTnLst>
                                </p:cTn>
                              </p:par>
                            </p:childTnLst>
                          </p:cTn>
                        </p:par>
                        <p:par>
                          <p:cTn id="75" fill="hold">
                            <p:stCondLst>
                              <p:cond delay="4600"/>
                            </p:stCondLst>
                            <p:childTnLst>
                              <p:par>
                                <p:cTn id="76" presetID="10" presetClass="entr" presetSubtype="0" fill="hold" grpId="0" nodeType="afterEffect">
                                  <p:stCondLst>
                                    <p:cond delay="0"/>
                                  </p:stCondLst>
                                  <p:childTnLst>
                                    <p:set>
                                      <p:cBhvr>
                                        <p:cTn id="77" dur="1" fill="hold">
                                          <p:stCondLst>
                                            <p:cond delay="0"/>
                                          </p:stCondLst>
                                        </p:cTn>
                                        <p:tgtEl>
                                          <p:spTgt spid="17">
                                            <p:txEl>
                                              <p:pRg st="0" end="0"/>
                                            </p:txEl>
                                          </p:spTgt>
                                        </p:tgtEl>
                                        <p:attrNameLst>
                                          <p:attrName>style.visibility</p:attrName>
                                        </p:attrNameLst>
                                      </p:cBhvr>
                                      <p:to>
                                        <p:strVal val="visible"/>
                                      </p:to>
                                    </p:set>
                                    <p:animEffect transition="in" filter="fade">
                                      <p:cBhvr>
                                        <p:cTn id="78" dur="500"/>
                                        <p:tgtEl>
                                          <p:spTgt spid="17">
                                            <p:txEl>
                                              <p:pRg st="0" end="0"/>
                                            </p:txEl>
                                          </p:spTgt>
                                        </p:tgtEl>
                                      </p:cBhvr>
                                    </p:animEffect>
                                  </p:childTnLst>
                                </p:cTn>
                              </p:par>
                            </p:childTnLst>
                          </p:cTn>
                        </p:par>
                        <p:par>
                          <p:cTn id="79" fill="hold">
                            <p:stCondLst>
                              <p:cond delay="5100"/>
                            </p:stCondLst>
                            <p:childTnLst>
                              <p:par>
                                <p:cTn id="80" presetID="10" presetClass="entr" presetSubtype="0" fill="hold" grpId="0" nodeType="afterEffect">
                                  <p:stCondLst>
                                    <p:cond delay="0"/>
                                  </p:stCondLst>
                                  <p:childTnLst>
                                    <p:set>
                                      <p:cBhvr>
                                        <p:cTn id="81" dur="1" fill="hold">
                                          <p:stCondLst>
                                            <p:cond delay="0"/>
                                          </p:stCondLst>
                                        </p:cTn>
                                        <p:tgtEl>
                                          <p:spTgt spid="31">
                                            <p:txEl>
                                              <p:pRg st="0" end="0"/>
                                            </p:txEl>
                                          </p:spTgt>
                                        </p:tgtEl>
                                        <p:attrNameLst>
                                          <p:attrName>style.visibility</p:attrName>
                                        </p:attrNameLst>
                                      </p:cBhvr>
                                      <p:to>
                                        <p:strVal val="visible"/>
                                      </p:to>
                                    </p:set>
                                    <p:animEffect transition="in" filter="fade">
                                      <p:cBhvr>
                                        <p:cTn id="82" dur="500"/>
                                        <p:tgtEl>
                                          <p:spTgt spid="31">
                                            <p:txEl>
                                              <p:pRg st="0" end="0"/>
                                            </p:txEl>
                                          </p:spTgt>
                                        </p:tgtEl>
                                      </p:cBhvr>
                                    </p:animEffect>
                                  </p:childTnLst>
                                </p:cTn>
                              </p:par>
                            </p:childTnLst>
                          </p:cTn>
                        </p:par>
                        <p:par>
                          <p:cTn id="83" fill="hold">
                            <p:stCondLst>
                              <p:cond delay="5600"/>
                            </p:stCondLst>
                            <p:childTnLst>
                              <p:par>
                                <p:cTn id="84" presetID="10" presetClass="entr" presetSubtype="0" fill="hold" grpId="0" nodeType="after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Effect transition="in" filter="fade">
                                      <p:cBhvr>
                                        <p:cTn id="86" dur="500"/>
                                        <p:tgtEl>
                                          <p:spTgt spid="33">
                                            <p:txEl>
                                              <p:pRg st="0" end="0"/>
                                            </p:txEl>
                                          </p:spTgt>
                                        </p:tgtEl>
                                      </p:cBhvr>
                                    </p:animEffect>
                                  </p:childTnLst>
                                </p:cTn>
                              </p:par>
                            </p:childTnLst>
                          </p:cTn>
                        </p:par>
                        <p:par>
                          <p:cTn id="87" fill="hold">
                            <p:stCondLst>
                              <p:cond delay="6100"/>
                            </p:stCondLst>
                            <p:childTnLst>
                              <p:par>
                                <p:cTn id="88" presetID="10" presetClass="entr" presetSubtype="0"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fade">
                                      <p:cBhvr>
                                        <p:cTn id="90" dur="500"/>
                                        <p:tgtEl>
                                          <p:spTgt spid="35">
                                            <p:txEl>
                                              <p:pRg st="0" end="0"/>
                                            </p:txEl>
                                          </p:spTgt>
                                        </p:tgtEl>
                                      </p:cBhvr>
                                    </p:animEffect>
                                  </p:childTnLst>
                                </p:cTn>
                              </p:par>
                            </p:childTnLst>
                          </p:cTn>
                        </p:par>
                        <p:par>
                          <p:cTn id="91" fill="hold">
                            <p:stCondLst>
                              <p:cond delay="6600"/>
                            </p:stCondLst>
                            <p:childTnLst>
                              <p:par>
                                <p:cTn id="92" presetID="10" presetClass="entr" presetSubtype="0" fill="hold" grpId="0" nodeType="afterEffect">
                                  <p:stCondLst>
                                    <p:cond delay="0"/>
                                  </p:stCondLst>
                                  <p:childTnLst>
                                    <p:set>
                                      <p:cBhvr>
                                        <p:cTn id="93" dur="1" fill="hold">
                                          <p:stCondLst>
                                            <p:cond delay="0"/>
                                          </p:stCondLst>
                                        </p:cTn>
                                        <p:tgtEl>
                                          <p:spTgt spid="37">
                                            <p:txEl>
                                              <p:pRg st="0" end="0"/>
                                            </p:txEl>
                                          </p:spTgt>
                                        </p:tgtEl>
                                        <p:attrNameLst>
                                          <p:attrName>style.visibility</p:attrName>
                                        </p:attrNameLst>
                                      </p:cBhvr>
                                      <p:to>
                                        <p:strVal val="visible"/>
                                      </p:to>
                                    </p:set>
                                    <p:animEffect transition="in" filter="fade">
                                      <p:cBhvr>
                                        <p:cTn id="94" dur="500"/>
                                        <p:tgtEl>
                                          <p:spTgt spid="37">
                                            <p:txEl>
                                              <p:pRg st="0" end="0"/>
                                            </p:txEl>
                                          </p:spTgt>
                                        </p:tgtEl>
                                      </p:cBhvr>
                                    </p:animEffect>
                                  </p:childTnLst>
                                </p:cTn>
                              </p:par>
                            </p:childTnLst>
                          </p:cTn>
                        </p:par>
                        <p:par>
                          <p:cTn id="95" fill="hold">
                            <p:stCondLst>
                              <p:cond delay="7100"/>
                            </p:stCondLst>
                            <p:childTnLst>
                              <p:par>
                                <p:cTn id="96" presetID="10" presetClass="entr" presetSubtype="0" fill="hold" grpId="0" nodeType="afterEffect">
                                  <p:stCondLst>
                                    <p:cond delay="0"/>
                                  </p:stCondLst>
                                  <p:childTnLst>
                                    <p:set>
                                      <p:cBhvr>
                                        <p:cTn id="97" dur="1" fill="hold">
                                          <p:stCondLst>
                                            <p:cond delay="0"/>
                                          </p:stCondLst>
                                        </p:cTn>
                                        <p:tgtEl>
                                          <p:spTgt spid="39">
                                            <p:txEl>
                                              <p:pRg st="0" end="0"/>
                                            </p:txEl>
                                          </p:spTgt>
                                        </p:tgtEl>
                                        <p:attrNameLst>
                                          <p:attrName>style.visibility</p:attrName>
                                        </p:attrNameLst>
                                      </p:cBhvr>
                                      <p:to>
                                        <p:strVal val="visible"/>
                                      </p:to>
                                    </p:set>
                                    <p:animEffect transition="in" filter="fade">
                                      <p:cBhvr>
                                        <p:cTn id="98" dur="500"/>
                                        <p:tgtEl>
                                          <p:spTgt spid="39">
                                            <p:txEl>
                                              <p:pRg st="0" end="0"/>
                                            </p:txEl>
                                          </p:spTgt>
                                        </p:tgtEl>
                                      </p:cBhvr>
                                    </p:animEffect>
                                  </p:childTnLst>
                                </p:cTn>
                              </p:par>
                            </p:childTnLst>
                          </p:cTn>
                        </p:par>
                        <p:par>
                          <p:cTn id="99" fill="hold">
                            <p:stCondLst>
                              <p:cond delay="7600"/>
                            </p:stCondLst>
                            <p:childTnLst>
                              <p:par>
                                <p:cTn id="100" presetID="10" presetClass="entr" presetSubtype="0" fill="hold" grpId="0" nodeType="afterEffect">
                                  <p:stCondLst>
                                    <p:cond delay="0"/>
                                  </p:stCondLst>
                                  <p:childTnLst>
                                    <p:set>
                                      <p:cBhvr>
                                        <p:cTn id="101" dur="1" fill="hold">
                                          <p:stCondLst>
                                            <p:cond delay="0"/>
                                          </p:stCondLst>
                                        </p:cTn>
                                        <p:tgtEl>
                                          <p:spTgt spid="41">
                                            <p:txEl>
                                              <p:pRg st="0" end="0"/>
                                            </p:txEl>
                                          </p:spTgt>
                                        </p:tgtEl>
                                        <p:attrNameLst>
                                          <p:attrName>style.visibility</p:attrName>
                                        </p:attrNameLst>
                                      </p:cBhvr>
                                      <p:to>
                                        <p:strVal val="visible"/>
                                      </p:to>
                                    </p:set>
                                    <p:animEffect transition="in" filter="fade">
                                      <p:cBhvr>
                                        <p:cTn id="102" dur="500"/>
                                        <p:tgtEl>
                                          <p:spTgt spid="41">
                                            <p:txEl>
                                              <p:pRg st="0" end="0"/>
                                            </p:txEl>
                                          </p:spTgt>
                                        </p:tgtEl>
                                      </p:cBhvr>
                                    </p:animEffect>
                                  </p:childTnLst>
                                </p:cTn>
                              </p:par>
                            </p:childTnLst>
                          </p:cTn>
                        </p:par>
                        <p:par>
                          <p:cTn id="103" fill="hold">
                            <p:stCondLst>
                              <p:cond delay="8100"/>
                            </p:stCondLst>
                            <p:childTnLst>
                              <p:par>
                                <p:cTn id="104" presetID="10" presetClass="entr" presetSubtype="0" fill="hold" grpId="0" nodeType="afterEffect">
                                  <p:stCondLst>
                                    <p:cond delay="0"/>
                                  </p:stCondLst>
                                  <p:childTnLst>
                                    <p:set>
                                      <p:cBhvr>
                                        <p:cTn id="105" dur="1" fill="hold">
                                          <p:stCondLst>
                                            <p:cond delay="0"/>
                                          </p:stCondLst>
                                        </p:cTn>
                                        <p:tgtEl>
                                          <p:spTgt spid="43">
                                            <p:txEl>
                                              <p:pRg st="0" end="0"/>
                                            </p:txEl>
                                          </p:spTgt>
                                        </p:tgtEl>
                                        <p:attrNameLst>
                                          <p:attrName>style.visibility</p:attrName>
                                        </p:attrNameLst>
                                      </p:cBhvr>
                                      <p:to>
                                        <p:strVal val="visible"/>
                                      </p:to>
                                    </p:set>
                                    <p:animEffect transition="in" filter="fade">
                                      <p:cBhvr>
                                        <p:cTn id="106"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4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6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8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10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4" grpId="0" build="p">
        <p:tmplLst>
          <p:tmpl lvl="1">
            <p:tnLst>
              <p:par>
                <p:cTn presetID="10" presetClass="entr" presetSubtype="0" fill="hold" nodeType="withEffect">
                  <p:stCondLst>
                    <p:cond delay="1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3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7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9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11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build="p">
        <p:tmplLst>
          <p:tmpl lvl="1">
            <p:tnLst>
              <p:par>
                <p:cTn presetID="10"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animBg="1"/>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bldP spid="45" grpId="0">
        <p:tmplLst>
          <p:tmpl>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able 5x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6095999" y="2180503"/>
            <a:ext cx="5160435" cy="6240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Rectangle 5"/>
          <p:cNvSpPr/>
          <p:nvPr userDrawn="1"/>
        </p:nvSpPr>
        <p:spPr>
          <a:xfrm>
            <a:off x="6095999" y="2801638"/>
            <a:ext cx="5160435" cy="6240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Rectangle 6"/>
          <p:cNvSpPr/>
          <p:nvPr userDrawn="1"/>
        </p:nvSpPr>
        <p:spPr>
          <a:xfrm>
            <a:off x="6095999" y="3422774"/>
            <a:ext cx="5160435" cy="6240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Rectangle 7"/>
          <p:cNvSpPr/>
          <p:nvPr userDrawn="1"/>
        </p:nvSpPr>
        <p:spPr>
          <a:xfrm>
            <a:off x="6095999" y="4043909"/>
            <a:ext cx="5160435" cy="6240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Rectangle 8"/>
          <p:cNvSpPr/>
          <p:nvPr userDrawn="1"/>
        </p:nvSpPr>
        <p:spPr>
          <a:xfrm>
            <a:off x="6095999" y="4665044"/>
            <a:ext cx="5160435" cy="6240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Rectangle 9"/>
          <p:cNvSpPr/>
          <p:nvPr userDrawn="1"/>
        </p:nvSpPr>
        <p:spPr>
          <a:xfrm>
            <a:off x="4343401" y="1559368"/>
            <a:ext cx="1752599" cy="6240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Rectangle 10"/>
          <p:cNvSpPr/>
          <p:nvPr userDrawn="1"/>
        </p:nvSpPr>
        <p:spPr>
          <a:xfrm>
            <a:off x="6096000" y="1559368"/>
            <a:ext cx="5160434" cy="6240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Rectangle 11"/>
          <p:cNvSpPr/>
          <p:nvPr userDrawn="1"/>
        </p:nvSpPr>
        <p:spPr>
          <a:xfrm>
            <a:off x="4343400" y="2180503"/>
            <a:ext cx="1752600" cy="62409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3" name="Rectangle 12"/>
          <p:cNvSpPr/>
          <p:nvPr userDrawn="1"/>
        </p:nvSpPr>
        <p:spPr>
          <a:xfrm>
            <a:off x="4343400" y="2801638"/>
            <a:ext cx="1752600" cy="62409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4" name="Rectangle 13"/>
          <p:cNvSpPr/>
          <p:nvPr userDrawn="1"/>
        </p:nvSpPr>
        <p:spPr>
          <a:xfrm>
            <a:off x="4343400" y="3422774"/>
            <a:ext cx="1752600" cy="62409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5" name="Rectangle 14"/>
          <p:cNvSpPr/>
          <p:nvPr userDrawn="1"/>
        </p:nvSpPr>
        <p:spPr>
          <a:xfrm>
            <a:off x="4343400" y="4043909"/>
            <a:ext cx="1752600" cy="62409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6" name="Rectangle 15"/>
          <p:cNvSpPr/>
          <p:nvPr userDrawn="1"/>
        </p:nvSpPr>
        <p:spPr>
          <a:xfrm>
            <a:off x="4343400" y="4665044"/>
            <a:ext cx="1752600" cy="62409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8" name="Text Placeholder 5"/>
          <p:cNvSpPr>
            <a:spLocks noGrp="1"/>
          </p:cNvSpPr>
          <p:nvPr>
            <p:ph type="body" sz="quarter" idx="22" hasCustomPrompt="1"/>
          </p:nvPr>
        </p:nvSpPr>
        <p:spPr>
          <a:xfrm>
            <a:off x="4439228" y="1681581"/>
            <a:ext cx="1560945" cy="379671"/>
          </a:xfrm>
        </p:spPr>
        <p:txBody>
          <a:bodyPr anchor="ctr">
            <a:normAutofit/>
          </a:bodyPr>
          <a:lstStyle>
            <a:lvl1pPr marL="0" indent="0" algn="ctr">
              <a:lnSpc>
                <a:spcPct val="100000"/>
              </a:lnSpc>
              <a:spcBef>
                <a:spcPts val="0"/>
              </a:spcBef>
              <a:buFontTx/>
              <a:buNone/>
              <a:defRPr sz="1600" i="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9" name="Text Placeholder 5"/>
          <p:cNvSpPr>
            <a:spLocks noGrp="1"/>
          </p:cNvSpPr>
          <p:nvPr>
            <p:ph type="body" sz="quarter" idx="23" hasCustomPrompt="1"/>
          </p:nvPr>
        </p:nvSpPr>
        <p:spPr>
          <a:xfrm>
            <a:off x="6282651" y="1680100"/>
            <a:ext cx="2339109" cy="379671"/>
          </a:xfrm>
        </p:spPr>
        <p:txBody>
          <a:bodyPr anchor="ctr">
            <a:normAutofit/>
          </a:bodyPr>
          <a:lstStyle>
            <a:lvl1pPr marL="0" indent="0" algn="ctr">
              <a:lnSpc>
                <a:spcPct val="100000"/>
              </a:lnSpc>
              <a:spcBef>
                <a:spcPts val="0"/>
              </a:spcBef>
              <a:buFontTx/>
              <a:buNone/>
              <a:defRPr sz="1600" i="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0" name="Text Placeholder 5"/>
          <p:cNvSpPr>
            <a:spLocks noGrp="1"/>
          </p:cNvSpPr>
          <p:nvPr>
            <p:ph type="body" sz="quarter" idx="24" hasCustomPrompt="1"/>
          </p:nvPr>
        </p:nvSpPr>
        <p:spPr>
          <a:xfrm>
            <a:off x="8730674" y="1680100"/>
            <a:ext cx="2339109" cy="379671"/>
          </a:xfrm>
        </p:spPr>
        <p:txBody>
          <a:bodyPr anchor="ctr">
            <a:normAutofit/>
          </a:bodyPr>
          <a:lstStyle>
            <a:lvl1pPr marL="0" indent="0" algn="ctr">
              <a:lnSpc>
                <a:spcPct val="100000"/>
              </a:lnSpc>
              <a:spcBef>
                <a:spcPts val="0"/>
              </a:spcBef>
              <a:buFontTx/>
              <a:buNone/>
              <a:defRPr sz="1600" i="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1" name="Text Placeholder 5"/>
          <p:cNvSpPr>
            <a:spLocks noGrp="1"/>
          </p:cNvSpPr>
          <p:nvPr>
            <p:ph type="body" sz="quarter" idx="25" hasCustomPrompt="1"/>
          </p:nvPr>
        </p:nvSpPr>
        <p:spPr>
          <a:xfrm>
            <a:off x="4439228" y="2302716"/>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2" name="Text Placeholder 5"/>
          <p:cNvSpPr>
            <a:spLocks noGrp="1"/>
          </p:cNvSpPr>
          <p:nvPr>
            <p:ph type="body" sz="quarter" idx="26" hasCustomPrompt="1"/>
          </p:nvPr>
        </p:nvSpPr>
        <p:spPr>
          <a:xfrm>
            <a:off x="4439228" y="2923851"/>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3" name="Text Placeholder 5"/>
          <p:cNvSpPr>
            <a:spLocks noGrp="1"/>
          </p:cNvSpPr>
          <p:nvPr>
            <p:ph type="body" sz="quarter" idx="27" hasCustomPrompt="1"/>
          </p:nvPr>
        </p:nvSpPr>
        <p:spPr>
          <a:xfrm>
            <a:off x="4439228" y="3544986"/>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4" name="Text Placeholder 5"/>
          <p:cNvSpPr>
            <a:spLocks noGrp="1"/>
          </p:cNvSpPr>
          <p:nvPr>
            <p:ph type="body" sz="quarter" idx="28" hasCustomPrompt="1"/>
          </p:nvPr>
        </p:nvSpPr>
        <p:spPr>
          <a:xfrm>
            <a:off x="4439228" y="4166121"/>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5" name="Text Placeholder 5"/>
          <p:cNvSpPr>
            <a:spLocks noGrp="1"/>
          </p:cNvSpPr>
          <p:nvPr>
            <p:ph type="body" sz="quarter" idx="29" hasCustomPrompt="1"/>
          </p:nvPr>
        </p:nvSpPr>
        <p:spPr>
          <a:xfrm>
            <a:off x="4439228" y="4787256"/>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6" name="Text Placeholder 5"/>
          <p:cNvSpPr>
            <a:spLocks noGrp="1"/>
          </p:cNvSpPr>
          <p:nvPr>
            <p:ph type="body" sz="quarter" idx="30" hasCustomPrompt="1"/>
          </p:nvPr>
        </p:nvSpPr>
        <p:spPr>
          <a:xfrm>
            <a:off x="6288424" y="2299974"/>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31" hasCustomPrompt="1"/>
          </p:nvPr>
        </p:nvSpPr>
        <p:spPr>
          <a:xfrm>
            <a:off x="6288424" y="2918148"/>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32" hasCustomPrompt="1"/>
          </p:nvPr>
        </p:nvSpPr>
        <p:spPr>
          <a:xfrm>
            <a:off x="6288424" y="3554331"/>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33" hasCustomPrompt="1"/>
          </p:nvPr>
        </p:nvSpPr>
        <p:spPr>
          <a:xfrm>
            <a:off x="6288424" y="4173956"/>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34" hasCustomPrompt="1"/>
          </p:nvPr>
        </p:nvSpPr>
        <p:spPr>
          <a:xfrm>
            <a:off x="6288424" y="4793396"/>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1" name="Text Placeholder 5"/>
          <p:cNvSpPr>
            <a:spLocks noGrp="1"/>
          </p:cNvSpPr>
          <p:nvPr>
            <p:ph type="body" sz="quarter" idx="35" hasCustomPrompt="1"/>
          </p:nvPr>
        </p:nvSpPr>
        <p:spPr>
          <a:xfrm>
            <a:off x="8721437" y="2299974"/>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36" hasCustomPrompt="1"/>
          </p:nvPr>
        </p:nvSpPr>
        <p:spPr>
          <a:xfrm>
            <a:off x="8721437" y="2918148"/>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3" name="Text Placeholder 5"/>
          <p:cNvSpPr>
            <a:spLocks noGrp="1"/>
          </p:cNvSpPr>
          <p:nvPr>
            <p:ph type="body" sz="quarter" idx="37" hasCustomPrompt="1"/>
          </p:nvPr>
        </p:nvSpPr>
        <p:spPr>
          <a:xfrm>
            <a:off x="8721437" y="3554331"/>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4" name="Text Placeholder 5"/>
          <p:cNvSpPr>
            <a:spLocks noGrp="1"/>
          </p:cNvSpPr>
          <p:nvPr>
            <p:ph type="body" sz="quarter" idx="38" hasCustomPrompt="1"/>
          </p:nvPr>
        </p:nvSpPr>
        <p:spPr>
          <a:xfrm>
            <a:off x="8721437" y="4173956"/>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39" hasCustomPrompt="1"/>
          </p:nvPr>
        </p:nvSpPr>
        <p:spPr>
          <a:xfrm>
            <a:off x="8721437" y="4793396"/>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40" name="Straight Connector 39"/>
          <p:cNvCxnSpPr/>
          <p:nvPr userDrawn="1"/>
        </p:nvCxnSpPr>
        <p:spPr>
          <a:xfrm>
            <a:off x="1011768" y="3428471"/>
            <a:ext cx="3331633"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hasCustomPrompt="1"/>
          </p:nvPr>
        </p:nvSpPr>
        <p:spPr>
          <a:xfrm>
            <a:off x="935567" y="932537"/>
            <a:ext cx="2923428"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42" name="Text Placeholder 5"/>
          <p:cNvSpPr>
            <a:spLocks noGrp="1"/>
          </p:cNvSpPr>
          <p:nvPr>
            <p:ph type="body" sz="quarter" idx="12" hasCustomPrompt="1"/>
          </p:nvPr>
        </p:nvSpPr>
        <p:spPr>
          <a:xfrm>
            <a:off x="948267" y="3574543"/>
            <a:ext cx="29125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519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9">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 calcmode="lin" valueType="num">
                                      <p:cBhvr additive="base">
                                        <p:cTn id="15"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0">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1">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 calcmode="lin" valueType="num">
                                      <p:cBhvr additive="base">
                                        <p:cTn id="23"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2">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additive="base">
                                        <p:cTn id="2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3">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additive="base">
                                        <p:cTn id="31"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4">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 calcmode="lin" valueType="num">
                                      <p:cBhvr additive="base">
                                        <p:cTn id="3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25">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ppt_x"/>
                                          </p:val>
                                        </p:tav>
                                        <p:tav tm="100000">
                                          <p:val>
                                            <p:strVal val="#ppt_x"/>
                                          </p:val>
                                        </p:tav>
                                      </p:tavLst>
                                    </p:anim>
                                    <p:anim calcmode="lin" valueType="num">
                                      <p:cBhvr additive="base">
                                        <p:cTn id="44" dur="1000" fill="hold"/>
                                        <p:tgtEl>
                                          <p:spTgt spid="11"/>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1000" fill="hold"/>
                                        <p:tgtEl>
                                          <p:spTgt spid="12"/>
                                        </p:tgtEl>
                                        <p:attrNameLst>
                                          <p:attrName>ppt_x</p:attrName>
                                        </p:attrNameLst>
                                      </p:cBhvr>
                                      <p:tavLst>
                                        <p:tav tm="0">
                                          <p:val>
                                            <p:strVal val="#ppt_x"/>
                                          </p:val>
                                        </p:tav>
                                        <p:tav tm="100000">
                                          <p:val>
                                            <p:strVal val="#ppt_x"/>
                                          </p:val>
                                        </p:tav>
                                      </p:tavLst>
                                    </p:anim>
                                    <p:anim calcmode="lin" valueType="num">
                                      <p:cBhvr additive="base">
                                        <p:cTn id="48" dur="10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fill="hold"/>
                                        <p:tgtEl>
                                          <p:spTgt spid="13"/>
                                        </p:tgtEl>
                                        <p:attrNameLst>
                                          <p:attrName>ppt_x</p:attrName>
                                        </p:attrNameLst>
                                      </p:cBhvr>
                                      <p:tavLst>
                                        <p:tav tm="0">
                                          <p:val>
                                            <p:strVal val="#ppt_x"/>
                                          </p:val>
                                        </p:tav>
                                        <p:tav tm="100000">
                                          <p:val>
                                            <p:strVal val="#ppt_x"/>
                                          </p:val>
                                        </p:tav>
                                      </p:tavLst>
                                    </p:anim>
                                    <p:anim calcmode="lin" valueType="num">
                                      <p:cBhvr additive="base">
                                        <p:cTn id="52" dur="1000" fill="hold"/>
                                        <p:tgtEl>
                                          <p:spTgt spid="13"/>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fill="hold"/>
                                        <p:tgtEl>
                                          <p:spTgt spid="14"/>
                                        </p:tgtEl>
                                        <p:attrNameLst>
                                          <p:attrName>ppt_x</p:attrName>
                                        </p:attrNameLst>
                                      </p:cBhvr>
                                      <p:tavLst>
                                        <p:tav tm="0">
                                          <p:val>
                                            <p:strVal val="#ppt_x"/>
                                          </p:val>
                                        </p:tav>
                                        <p:tav tm="100000">
                                          <p:val>
                                            <p:strVal val="#ppt_x"/>
                                          </p:val>
                                        </p:tav>
                                      </p:tavLst>
                                    </p:anim>
                                    <p:anim calcmode="lin" valueType="num">
                                      <p:cBhvr additive="base">
                                        <p:cTn id="56" dur="1000" fill="hold"/>
                                        <p:tgtEl>
                                          <p:spTgt spid="14"/>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1000" fill="hold"/>
                                        <p:tgtEl>
                                          <p:spTgt spid="15"/>
                                        </p:tgtEl>
                                        <p:attrNameLst>
                                          <p:attrName>ppt_x</p:attrName>
                                        </p:attrNameLst>
                                      </p:cBhvr>
                                      <p:tavLst>
                                        <p:tav tm="0">
                                          <p:val>
                                            <p:strVal val="#ppt_x"/>
                                          </p:val>
                                        </p:tav>
                                        <p:tav tm="100000">
                                          <p:val>
                                            <p:strVal val="#ppt_x"/>
                                          </p:val>
                                        </p:tav>
                                      </p:tavLst>
                                    </p:anim>
                                    <p:anim calcmode="lin" valueType="num">
                                      <p:cBhvr additive="base">
                                        <p:cTn id="60" dur="1000" fill="hold"/>
                                        <p:tgtEl>
                                          <p:spTgt spid="1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1000" fill="hold"/>
                                        <p:tgtEl>
                                          <p:spTgt spid="16"/>
                                        </p:tgtEl>
                                        <p:attrNameLst>
                                          <p:attrName>ppt_x</p:attrName>
                                        </p:attrNameLst>
                                      </p:cBhvr>
                                      <p:tavLst>
                                        <p:tav tm="0">
                                          <p:val>
                                            <p:strVal val="#ppt_x"/>
                                          </p:val>
                                        </p:tav>
                                        <p:tav tm="100000">
                                          <p:val>
                                            <p:strVal val="#ppt_x"/>
                                          </p:val>
                                        </p:tav>
                                      </p:tavLst>
                                    </p:anim>
                                    <p:anim calcmode="lin" valueType="num">
                                      <p:cBhvr additive="base">
                                        <p:cTn id="64" dur="1000" fill="hold"/>
                                        <p:tgtEl>
                                          <p:spTgt spid="16"/>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1000" fill="hold"/>
                                        <p:tgtEl>
                                          <p:spTgt spid="5"/>
                                        </p:tgtEl>
                                        <p:attrNameLst>
                                          <p:attrName>ppt_x</p:attrName>
                                        </p:attrNameLst>
                                      </p:cBhvr>
                                      <p:tavLst>
                                        <p:tav tm="0">
                                          <p:val>
                                            <p:strVal val="#ppt_x"/>
                                          </p:val>
                                        </p:tav>
                                        <p:tav tm="100000">
                                          <p:val>
                                            <p:strVal val="#ppt_x"/>
                                          </p:val>
                                        </p:tav>
                                      </p:tavLst>
                                    </p:anim>
                                    <p:anim calcmode="lin" valueType="num">
                                      <p:cBhvr additive="base">
                                        <p:cTn id="68" dur="1000" fill="hold"/>
                                        <p:tgtEl>
                                          <p:spTgt spid="5"/>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1000" fill="hold"/>
                                        <p:tgtEl>
                                          <p:spTgt spid="6"/>
                                        </p:tgtEl>
                                        <p:attrNameLst>
                                          <p:attrName>ppt_x</p:attrName>
                                        </p:attrNameLst>
                                      </p:cBhvr>
                                      <p:tavLst>
                                        <p:tav tm="0">
                                          <p:val>
                                            <p:strVal val="#ppt_x"/>
                                          </p:val>
                                        </p:tav>
                                        <p:tav tm="100000">
                                          <p:val>
                                            <p:strVal val="#ppt_x"/>
                                          </p:val>
                                        </p:tav>
                                      </p:tavLst>
                                    </p:anim>
                                    <p:anim calcmode="lin" valueType="num">
                                      <p:cBhvr additive="base">
                                        <p:cTn id="72" dur="1000" fill="hold"/>
                                        <p:tgtEl>
                                          <p:spTgt spid="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additive="base">
                                        <p:cTn id="75" dur="1000" fill="hold"/>
                                        <p:tgtEl>
                                          <p:spTgt spid="7"/>
                                        </p:tgtEl>
                                        <p:attrNameLst>
                                          <p:attrName>ppt_x</p:attrName>
                                        </p:attrNameLst>
                                      </p:cBhvr>
                                      <p:tavLst>
                                        <p:tav tm="0">
                                          <p:val>
                                            <p:strVal val="#ppt_x"/>
                                          </p:val>
                                        </p:tav>
                                        <p:tav tm="100000">
                                          <p:val>
                                            <p:strVal val="#ppt_x"/>
                                          </p:val>
                                        </p:tav>
                                      </p:tavLst>
                                    </p:anim>
                                    <p:anim calcmode="lin" valueType="num">
                                      <p:cBhvr additive="base">
                                        <p:cTn id="76" dur="1000" fill="hold"/>
                                        <p:tgtEl>
                                          <p:spTgt spid="7"/>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1000" fill="hold"/>
                                        <p:tgtEl>
                                          <p:spTgt spid="8"/>
                                        </p:tgtEl>
                                        <p:attrNameLst>
                                          <p:attrName>ppt_x</p:attrName>
                                        </p:attrNameLst>
                                      </p:cBhvr>
                                      <p:tavLst>
                                        <p:tav tm="0">
                                          <p:val>
                                            <p:strVal val="#ppt_x"/>
                                          </p:val>
                                        </p:tav>
                                        <p:tav tm="100000">
                                          <p:val>
                                            <p:strVal val="#ppt_x"/>
                                          </p:val>
                                        </p:tav>
                                      </p:tavLst>
                                    </p:anim>
                                    <p:anim calcmode="lin" valueType="num">
                                      <p:cBhvr additive="base">
                                        <p:cTn id="80" dur="1000" fill="hold"/>
                                        <p:tgtEl>
                                          <p:spTgt spid="8"/>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1000" fill="hold"/>
                                        <p:tgtEl>
                                          <p:spTgt spid="9"/>
                                        </p:tgtEl>
                                        <p:attrNameLst>
                                          <p:attrName>ppt_x</p:attrName>
                                        </p:attrNameLst>
                                      </p:cBhvr>
                                      <p:tavLst>
                                        <p:tav tm="0">
                                          <p:val>
                                            <p:strVal val="#ppt_x"/>
                                          </p:val>
                                        </p:tav>
                                        <p:tav tm="100000">
                                          <p:val>
                                            <p:strVal val="#ppt_x"/>
                                          </p:val>
                                        </p:tav>
                                      </p:tavLst>
                                    </p:anim>
                                    <p:anim calcmode="lin" valueType="num">
                                      <p:cBhvr additive="base">
                                        <p:cTn id="84" dur="1000" fill="hold"/>
                                        <p:tgtEl>
                                          <p:spTgt spid="9"/>
                                        </p:tgtEl>
                                        <p:attrNameLst>
                                          <p:attrName>ppt_y</p:attrName>
                                        </p:attrNameLst>
                                      </p:cBhvr>
                                      <p:tavLst>
                                        <p:tav tm="0">
                                          <p:val>
                                            <p:strVal val="0-#ppt_h/2"/>
                                          </p:val>
                                        </p:tav>
                                        <p:tav tm="100000">
                                          <p:val>
                                            <p:strVal val="#ppt_y"/>
                                          </p:val>
                                        </p:tav>
                                      </p:tavLst>
                                    </p:anim>
                                  </p:childTnLst>
                                </p:cTn>
                              </p:par>
                              <p:par>
                                <p:cTn id="85" presetID="10" presetClass="entr" presetSubtype="0" fill="hold" grpId="1" nodeType="with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fade">
                                      <p:cBhvr>
                                        <p:cTn id="87" dur="1000"/>
                                        <p:tgtEl>
                                          <p:spTgt spid="18">
                                            <p:txEl>
                                              <p:pRg st="0" end="0"/>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19">
                                            <p:txEl>
                                              <p:pRg st="0" end="0"/>
                                            </p:txEl>
                                          </p:spTgt>
                                        </p:tgtEl>
                                        <p:attrNameLst>
                                          <p:attrName>style.visibility</p:attrName>
                                        </p:attrNameLst>
                                      </p:cBhvr>
                                      <p:to>
                                        <p:strVal val="visible"/>
                                      </p:to>
                                    </p:set>
                                    <p:animEffect transition="in" filter="fade">
                                      <p:cBhvr>
                                        <p:cTn id="90" dur="1000"/>
                                        <p:tgtEl>
                                          <p:spTgt spid="19">
                                            <p:txEl>
                                              <p:pRg st="0" end="0"/>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20">
                                            <p:txEl>
                                              <p:pRg st="0" end="0"/>
                                            </p:txEl>
                                          </p:spTgt>
                                        </p:tgtEl>
                                        <p:attrNameLst>
                                          <p:attrName>style.visibility</p:attrName>
                                        </p:attrNameLst>
                                      </p:cBhvr>
                                      <p:to>
                                        <p:strVal val="visible"/>
                                      </p:to>
                                    </p:set>
                                    <p:animEffect transition="in" filter="fade">
                                      <p:cBhvr>
                                        <p:cTn id="93" dur="1000"/>
                                        <p:tgtEl>
                                          <p:spTgt spid="20">
                                            <p:txEl>
                                              <p:pRg st="0" end="0"/>
                                            </p:txEl>
                                          </p:spTgt>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21">
                                            <p:txEl>
                                              <p:pRg st="0" end="0"/>
                                            </p:txEl>
                                          </p:spTgt>
                                        </p:tgtEl>
                                        <p:attrNameLst>
                                          <p:attrName>style.visibility</p:attrName>
                                        </p:attrNameLst>
                                      </p:cBhvr>
                                      <p:to>
                                        <p:strVal val="visible"/>
                                      </p:to>
                                    </p:set>
                                    <p:animEffect transition="in" filter="fade">
                                      <p:cBhvr>
                                        <p:cTn id="96" dur="1000"/>
                                        <p:tgtEl>
                                          <p:spTgt spid="21">
                                            <p:txEl>
                                              <p:pRg st="0" end="0"/>
                                            </p:txEl>
                                          </p:spTgt>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1000"/>
                                        <p:tgtEl>
                                          <p:spTgt spid="22">
                                            <p:txEl>
                                              <p:pRg st="0" end="0"/>
                                            </p:txEl>
                                          </p:spTgt>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23">
                                            <p:txEl>
                                              <p:pRg st="0" end="0"/>
                                            </p:txEl>
                                          </p:spTgt>
                                        </p:tgtEl>
                                        <p:attrNameLst>
                                          <p:attrName>style.visibility</p:attrName>
                                        </p:attrNameLst>
                                      </p:cBhvr>
                                      <p:to>
                                        <p:strVal val="visible"/>
                                      </p:to>
                                    </p:set>
                                    <p:animEffect transition="in" filter="fade">
                                      <p:cBhvr>
                                        <p:cTn id="102" dur="1000"/>
                                        <p:tgtEl>
                                          <p:spTgt spid="23">
                                            <p:txEl>
                                              <p:pRg st="0" end="0"/>
                                            </p:txEl>
                                          </p:spTgt>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24">
                                            <p:txEl>
                                              <p:pRg st="0" end="0"/>
                                            </p:txEl>
                                          </p:spTgt>
                                        </p:tgtEl>
                                        <p:attrNameLst>
                                          <p:attrName>style.visibility</p:attrName>
                                        </p:attrNameLst>
                                      </p:cBhvr>
                                      <p:to>
                                        <p:strVal val="visible"/>
                                      </p:to>
                                    </p:set>
                                    <p:animEffect transition="in" filter="fade">
                                      <p:cBhvr>
                                        <p:cTn id="105" dur="1000"/>
                                        <p:tgtEl>
                                          <p:spTgt spid="24">
                                            <p:txEl>
                                              <p:pRg st="0" end="0"/>
                                            </p:txEl>
                                          </p:spTgt>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25">
                                            <p:txEl>
                                              <p:pRg st="0" end="0"/>
                                            </p:txEl>
                                          </p:spTgt>
                                        </p:tgtEl>
                                        <p:attrNameLst>
                                          <p:attrName>style.visibility</p:attrName>
                                        </p:attrNameLst>
                                      </p:cBhvr>
                                      <p:to>
                                        <p:strVal val="visible"/>
                                      </p:to>
                                    </p:set>
                                    <p:animEffect transition="in" filter="fade">
                                      <p:cBhvr>
                                        <p:cTn id="108" dur="1000"/>
                                        <p:tgtEl>
                                          <p:spTgt spid="25">
                                            <p:txEl>
                                              <p:pRg st="0" end="0"/>
                                            </p:txEl>
                                          </p:spTgt>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1000"/>
                                        <p:tgtEl>
                                          <p:spTgt spid="10"/>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1000"/>
                                        <p:tgtEl>
                                          <p:spTgt spid="11"/>
                                        </p:tgtEl>
                                      </p:cBhvr>
                                    </p:animEffect>
                                  </p:childTnLst>
                                </p:cTn>
                              </p:par>
                              <p:par>
                                <p:cTn id="115" presetID="10" presetClass="entr" presetSubtype="0" fill="hold" grpId="1"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1000"/>
                                        <p:tgtEl>
                                          <p:spTgt spid="12"/>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fade">
                                      <p:cBhvr>
                                        <p:cTn id="120" dur="1000"/>
                                        <p:tgtEl>
                                          <p:spTgt spid="13"/>
                                        </p:tgtEl>
                                      </p:cBhvr>
                                    </p:animEffect>
                                  </p:childTnLst>
                                </p:cTn>
                              </p:par>
                              <p:par>
                                <p:cTn id="121" presetID="10" presetClass="entr" presetSubtype="0" fill="hold" grpId="1" nodeType="with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1000"/>
                                        <p:tgtEl>
                                          <p:spTgt spid="14"/>
                                        </p:tgtEl>
                                      </p:cBhvr>
                                    </p:animEffect>
                                  </p:childTnLst>
                                </p:cTn>
                              </p:par>
                              <p:par>
                                <p:cTn id="124" presetID="10" presetClass="entr" presetSubtype="0" fill="hold" grpId="1" nodeType="with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fade">
                                      <p:cBhvr>
                                        <p:cTn id="126" dur="1000"/>
                                        <p:tgtEl>
                                          <p:spTgt spid="15"/>
                                        </p:tgtEl>
                                      </p:cBhvr>
                                    </p:animEffect>
                                  </p:childTnLst>
                                </p:cTn>
                              </p:par>
                              <p:par>
                                <p:cTn id="127" presetID="10" presetClass="entr" presetSubtype="0" fill="hold" grpId="1" nodeType="withEffect">
                                  <p:stCondLst>
                                    <p:cond delay="0"/>
                                  </p:stCondLst>
                                  <p:childTnLst>
                                    <p:set>
                                      <p:cBhvr>
                                        <p:cTn id="128" dur="1" fill="hold">
                                          <p:stCondLst>
                                            <p:cond delay="0"/>
                                          </p:stCondLst>
                                        </p:cTn>
                                        <p:tgtEl>
                                          <p:spTgt spid="16"/>
                                        </p:tgtEl>
                                        <p:attrNameLst>
                                          <p:attrName>style.visibility</p:attrName>
                                        </p:attrNameLst>
                                      </p:cBhvr>
                                      <p:to>
                                        <p:strVal val="visible"/>
                                      </p:to>
                                    </p:set>
                                    <p:animEffect transition="in" filter="fade">
                                      <p:cBhvr>
                                        <p:cTn id="129" dur="1000"/>
                                        <p:tgtEl>
                                          <p:spTgt spid="16"/>
                                        </p:tgtEl>
                                      </p:cBhvr>
                                    </p:animEffect>
                                  </p:childTnLst>
                                </p:cTn>
                              </p:par>
                              <p:par>
                                <p:cTn id="130" presetID="10" presetClass="entr" presetSubtype="0" fill="hold" grpId="1" nodeType="with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fade">
                                      <p:cBhvr>
                                        <p:cTn id="132" dur="1000"/>
                                        <p:tgtEl>
                                          <p:spTgt spid="5"/>
                                        </p:tgtEl>
                                      </p:cBhvr>
                                    </p:animEffect>
                                  </p:childTnLst>
                                </p:cTn>
                              </p:par>
                              <p:par>
                                <p:cTn id="133" presetID="10" presetClass="entr" presetSubtype="0" fill="hold" grpId="1" nodeType="with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fade">
                                      <p:cBhvr>
                                        <p:cTn id="135" dur="1000"/>
                                        <p:tgtEl>
                                          <p:spTgt spid="6"/>
                                        </p:tgtEl>
                                      </p:cBhvr>
                                    </p:animEffect>
                                  </p:childTnLst>
                                </p:cTn>
                              </p:par>
                              <p:par>
                                <p:cTn id="136" presetID="10" presetClass="entr" presetSubtype="0" fill="hold" grpId="1" nodeType="withEffect">
                                  <p:stCondLst>
                                    <p:cond delay="0"/>
                                  </p:stCondLst>
                                  <p:childTnLst>
                                    <p:set>
                                      <p:cBhvr>
                                        <p:cTn id="137" dur="1" fill="hold">
                                          <p:stCondLst>
                                            <p:cond delay="0"/>
                                          </p:stCondLst>
                                        </p:cTn>
                                        <p:tgtEl>
                                          <p:spTgt spid="7"/>
                                        </p:tgtEl>
                                        <p:attrNameLst>
                                          <p:attrName>style.visibility</p:attrName>
                                        </p:attrNameLst>
                                      </p:cBhvr>
                                      <p:to>
                                        <p:strVal val="visible"/>
                                      </p:to>
                                    </p:set>
                                    <p:animEffect transition="in" filter="fade">
                                      <p:cBhvr>
                                        <p:cTn id="138" dur="1000"/>
                                        <p:tgtEl>
                                          <p:spTgt spid="7"/>
                                        </p:tgtEl>
                                      </p:cBhvr>
                                    </p:animEffect>
                                  </p:childTnLst>
                                </p:cTn>
                              </p:par>
                              <p:par>
                                <p:cTn id="139" presetID="10" presetClass="entr" presetSubtype="0" fill="hold" grpId="1" nodeType="withEffect">
                                  <p:stCondLst>
                                    <p:cond delay="0"/>
                                  </p:stCondLst>
                                  <p:childTnLst>
                                    <p:set>
                                      <p:cBhvr>
                                        <p:cTn id="140" dur="1" fill="hold">
                                          <p:stCondLst>
                                            <p:cond delay="0"/>
                                          </p:stCondLst>
                                        </p:cTn>
                                        <p:tgtEl>
                                          <p:spTgt spid="8"/>
                                        </p:tgtEl>
                                        <p:attrNameLst>
                                          <p:attrName>style.visibility</p:attrName>
                                        </p:attrNameLst>
                                      </p:cBhvr>
                                      <p:to>
                                        <p:strVal val="visible"/>
                                      </p:to>
                                    </p:set>
                                    <p:animEffect transition="in" filter="fade">
                                      <p:cBhvr>
                                        <p:cTn id="141" dur="1000"/>
                                        <p:tgtEl>
                                          <p:spTgt spid="8"/>
                                        </p:tgtEl>
                                      </p:cBhvr>
                                    </p:animEffect>
                                  </p:childTnLst>
                                </p:cTn>
                              </p:par>
                              <p:par>
                                <p:cTn id="142" presetID="10" presetClass="entr" presetSubtype="0" fill="hold" grpId="1" nodeType="withEffect">
                                  <p:stCondLst>
                                    <p:cond delay="0"/>
                                  </p:stCondLst>
                                  <p:childTnLst>
                                    <p:set>
                                      <p:cBhvr>
                                        <p:cTn id="143" dur="1" fill="hold">
                                          <p:stCondLst>
                                            <p:cond delay="0"/>
                                          </p:stCondLst>
                                        </p:cTn>
                                        <p:tgtEl>
                                          <p:spTgt spid="9"/>
                                        </p:tgtEl>
                                        <p:attrNameLst>
                                          <p:attrName>style.visibility</p:attrName>
                                        </p:attrNameLst>
                                      </p:cBhvr>
                                      <p:to>
                                        <p:strVal val="visible"/>
                                      </p:to>
                                    </p:set>
                                    <p:animEffect transition="in" filter="fade">
                                      <p:cBhvr>
                                        <p:cTn id="144" dur="1000"/>
                                        <p:tgtEl>
                                          <p:spTgt spid="9"/>
                                        </p:tgtEl>
                                      </p:cBhvr>
                                    </p:animEffect>
                                  </p:childTnLst>
                                </p:cTn>
                              </p:par>
                            </p:childTnLst>
                          </p:cTn>
                        </p:par>
                        <p:par>
                          <p:cTn id="145" fill="hold">
                            <p:stCondLst>
                              <p:cond delay="1000"/>
                            </p:stCondLst>
                            <p:childTnLst>
                              <p:par>
                                <p:cTn id="146" presetID="10" presetClass="entr" presetSubtype="0" fill="hold" grpId="0" nodeType="afterEffect">
                                  <p:stCondLst>
                                    <p:cond delay="0"/>
                                  </p:stCondLst>
                                  <p:childTnLst>
                                    <p:set>
                                      <p:cBhvr>
                                        <p:cTn id="147" dur="1" fill="hold">
                                          <p:stCondLst>
                                            <p:cond delay="0"/>
                                          </p:stCondLst>
                                        </p:cTn>
                                        <p:tgtEl>
                                          <p:spTgt spid="26">
                                            <p:txEl>
                                              <p:pRg st="0" end="0"/>
                                            </p:txEl>
                                          </p:spTgt>
                                        </p:tgtEl>
                                        <p:attrNameLst>
                                          <p:attrName>style.visibility</p:attrName>
                                        </p:attrNameLst>
                                      </p:cBhvr>
                                      <p:to>
                                        <p:strVal val="visible"/>
                                      </p:to>
                                    </p:set>
                                    <p:animEffect transition="in" filter="fade">
                                      <p:cBhvr>
                                        <p:cTn id="148" dur="500"/>
                                        <p:tgtEl>
                                          <p:spTgt spid="26">
                                            <p:txEl>
                                              <p:pRg st="0" end="0"/>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7">
                                            <p:txEl>
                                              <p:pRg st="0" end="0"/>
                                            </p:txEl>
                                          </p:spTgt>
                                        </p:tgtEl>
                                        <p:attrNameLst>
                                          <p:attrName>style.visibility</p:attrName>
                                        </p:attrNameLst>
                                      </p:cBhvr>
                                      <p:to>
                                        <p:strVal val="visible"/>
                                      </p:to>
                                    </p:set>
                                    <p:animEffect transition="in" filter="fade">
                                      <p:cBhvr>
                                        <p:cTn id="151" dur="500"/>
                                        <p:tgtEl>
                                          <p:spTgt spid="27">
                                            <p:txEl>
                                              <p:pRg st="0" end="0"/>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8">
                                            <p:txEl>
                                              <p:pRg st="0" end="0"/>
                                            </p:txEl>
                                          </p:spTgt>
                                        </p:tgtEl>
                                        <p:attrNameLst>
                                          <p:attrName>style.visibility</p:attrName>
                                        </p:attrNameLst>
                                      </p:cBhvr>
                                      <p:to>
                                        <p:strVal val="visible"/>
                                      </p:to>
                                    </p:set>
                                    <p:animEffect transition="in" filter="fade">
                                      <p:cBhvr>
                                        <p:cTn id="154" dur="500"/>
                                        <p:tgtEl>
                                          <p:spTgt spid="28">
                                            <p:txEl>
                                              <p:pRg st="0" end="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9">
                                            <p:txEl>
                                              <p:pRg st="0" end="0"/>
                                            </p:txEl>
                                          </p:spTgt>
                                        </p:tgtEl>
                                        <p:attrNameLst>
                                          <p:attrName>style.visibility</p:attrName>
                                        </p:attrNameLst>
                                      </p:cBhvr>
                                      <p:to>
                                        <p:strVal val="visible"/>
                                      </p:to>
                                    </p:set>
                                    <p:animEffect transition="in" filter="fade">
                                      <p:cBhvr>
                                        <p:cTn id="157" dur="500"/>
                                        <p:tgtEl>
                                          <p:spTgt spid="29">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30">
                                            <p:txEl>
                                              <p:pRg st="0" end="0"/>
                                            </p:txEl>
                                          </p:spTgt>
                                        </p:tgtEl>
                                        <p:attrNameLst>
                                          <p:attrName>style.visibility</p:attrName>
                                        </p:attrNameLst>
                                      </p:cBhvr>
                                      <p:to>
                                        <p:strVal val="visible"/>
                                      </p:to>
                                    </p:set>
                                    <p:animEffect transition="in" filter="fade">
                                      <p:cBhvr>
                                        <p:cTn id="160" dur="500"/>
                                        <p:tgtEl>
                                          <p:spTgt spid="30">
                                            <p:txEl>
                                              <p:pRg st="0" end="0"/>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1">
                                            <p:txEl>
                                              <p:pRg st="0" end="0"/>
                                            </p:txEl>
                                          </p:spTgt>
                                        </p:tgtEl>
                                        <p:attrNameLst>
                                          <p:attrName>style.visibility</p:attrName>
                                        </p:attrNameLst>
                                      </p:cBhvr>
                                      <p:to>
                                        <p:strVal val="visible"/>
                                      </p:to>
                                    </p:set>
                                    <p:animEffect transition="in" filter="fade">
                                      <p:cBhvr>
                                        <p:cTn id="163" dur="500"/>
                                        <p:tgtEl>
                                          <p:spTgt spid="31">
                                            <p:txEl>
                                              <p:pRg st="0" end="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32">
                                            <p:txEl>
                                              <p:pRg st="0" end="0"/>
                                            </p:txEl>
                                          </p:spTgt>
                                        </p:tgtEl>
                                        <p:attrNameLst>
                                          <p:attrName>style.visibility</p:attrName>
                                        </p:attrNameLst>
                                      </p:cBhvr>
                                      <p:to>
                                        <p:strVal val="visible"/>
                                      </p:to>
                                    </p:set>
                                    <p:animEffect transition="in" filter="fade">
                                      <p:cBhvr>
                                        <p:cTn id="166" dur="500"/>
                                        <p:tgtEl>
                                          <p:spTgt spid="32">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33">
                                            <p:txEl>
                                              <p:pRg st="0" end="0"/>
                                            </p:txEl>
                                          </p:spTgt>
                                        </p:tgtEl>
                                        <p:attrNameLst>
                                          <p:attrName>style.visibility</p:attrName>
                                        </p:attrNameLst>
                                      </p:cBhvr>
                                      <p:to>
                                        <p:strVal val="visible"/>
                                      </p:to>
                                    </p:set>
                                    <p:animEffect transition="in" filter="fade">
                                      <p:cBhvr>
                                        <p:cTn id="169" dur="500"/>
                                        <p:tgtEl>
                                          <p:spTgt spid="33">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34">
                                            <p:txEl>
                                              <p:pRg st="0" end="0"/>
                                            </p:txEl>
                                          </p:spTgt>
                                        </p:tgtEl>
                                        <p:attrNameLst>
                                          <p:attrName>style.visibility</p:attrName>
                                        </p:attrNameLst>
                                      </p:cBhvr>
                                      <p:to>
                                        <p:strVal val="visible"/>
                                      </p:to>
                                    </p:set>
                                    <p:animEffect transition="in" filter="fade">
                                      <p:cBhvr>
                                        <p:cTn id="172" dur="500"/>
                                        <p:tgtEl>
                                          <p:spTgt spid="34">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35">
                                            <p:txEl>
                                              <p:pRg st="0" end="0"/>
                                            </p:txEl>
                                          </p:spTgt>
                                        </p:tgtEl>
                                        <p:attrNameLst>
                                          <p:attrName>style.visibility</p:attrName>
                                        </p:attrNameLst>
                                      </p:cBhvr>
                                      <p:to>
                                        <p:strVal val="visible"/>
                                      </p:to>
                                    </p:set>
                                    <p:animEffect transition="in" filter="fade">
                                      <p:cBhvr>
                                        <p:cTn id="175" dur="500"/>
                                        <p:tgtEl>
                                          <p:spTgt spid="35">
                                            <p:txEl>
                                              <p:pRg st="0" end="0"/>
                                            </p:txEl>
                                          </p:spTgt>
                                        </p:tgtEl>
                                      </p:cBhvr>
                                    </p:animEffect>
                                  </p:childTnLst>
                                </p:cTn>
                              </p:par>
                            </p:childTnLst>
                          </p:cTn>
                        </p:par>
                        <p:par>
                          <p:cTn id="176" fill="hold">
                            <p:stCondLst>
                              <p:cond delay="1500"/>
                            </p:stCondLst>
                            <p:childTnLst>
                              <p:par>
                                <p:cTn id="177" presetID="22" presetClass="entr" presetSubtype="2" fill="hold" nodeType="afterEffect">
                                  <p:stCondLst>
                                    <p:cond delay="0"/>
                                  </p:stCondLst>
                                  <p:childTnLst>
                                    <p:set>
                                      <p:cBhvr>
                                        <p:cTn id="178" dur="1" fill="hold">
                                          <p:stCondLst>
                                            <p:cond delay="0"/>
                                          </p:stCondLst>
                                        </p:cTn>
                                        <p:tgtEl>
                                          <p:spTgt spid="40"/>
                                        </p:tgtEl>
                                        <p:attrNameLst>
                                          <p:attrName>style.visibility</p:attrName>
                                        </p:attrNameLst>
                                      </p:cBhvr>
                                      <p:to>
                                        <p:strVal val="visible"/>
                                      </p:to>
                                    </p:set>
                                    <p:animEffect transition="in" filter="wipe(right)">
                                      <p:cBhvr>
                                        <p:cTn id="179" dur="500"/>
                                        <p:tgtEl>
                                          <p:spTgt spid="40"/>
                                        </p:tgtEl>
                                      </p:cBhvr>
                                    </p:animEffect>
                                  </p:childTnLst>
                                </p:cTn>
                              </p:par>
                              <p:par>
                                <p:cTn id="180" presetID="2" presetClass="entr" presetSubtype="1" decel="100000" fill="hold" grpId="0" nodeType="withEffect">
                                  <p:stCondLst>
                                    <p:cond delay="250"/>
                                  </p:stCondLst>
                                  <p:iterate type="wd">
                                    <p:tmPct val="10000"/>
                                  </p:iterate>
                                  <p:childTnLst>
                                    <p:set>
                                      <p:cBhvr>
                                        <p:cTn id="181" dur="1" fill="hold">
                                          <p:stCondLst>
                                            <p:cond delay="0"/>
                                          </p:stCondLst>
                                        </p:cTn>
                                        <p:tgtEl>
                                          <p:spTgt spid="41"/>
                                        </p:tgtEl>
                                        <p:attrNameLst>
                                          <p:attrName>style.visibility</p:attrName>
                                        </p:attrNameLst>
                                      </p:cBhvr>
                                      <p:to>
                                        <p:strVal val="visible"/>
                                      </p:to>
                                    </p:set>
                                    <p:anim calcmode="lin" valueType="num">
                                      <p:cBhvr additive="base">
                                        <p:cTn id="182" dur="1000" fill="hold"/>
                                        <p:tgtEl>
                                          <p:spTgt spid="41"/>
                                        </p:tgtEl>
                                        <p:attrNameLst>
                                          <p:attrName>ppt_x</p:attrName>
                                        </p:attrNameLst>
                                      </p:cBhvr>
                                      <p:tavLst>
                                        <p:tav tm="0">
                                          <p:val>
                                            <p:strVal val="#ppt_x"/>
                                          </p:val>
                                        </p:tav>
                                        <p:tav tm="100000">
                                          <p:val>
                                            <p:strVal val="#ppt_x"/>
                                          </p:val>
                                        </p:tav>
                                      </p:tavLst>
                                    </p:anim>
                                    <p:anim calcmode="lin" valueType="num">
                                      <p:cBhvr additive="base">
                                        <p:cTn id="183" dur="1000" fill="hold"/>
                                        <p:tgtEl>
                                          <p:spTgt spid="41"/>
                                        </p:tgtEl>
                                        <p:attrNameLst>
                                          <p:attrName>ppt_y</p:attrName>
                                        </p:attrNameLst>
                                      </p:cBhvr>
                                      <p:tavLst>
                                        <p:tav tm="0">
                                          <p:val>
                                            <p:strVal val="0-#ppt_h/2"/>
                                          </p:val>
                                        </p:tav>
                                        <p:tav tm="100000">
                                          <p:val>
                                            <p:strVal val="#ppt_y"/>
                                          </p:val>
                                        </p:tav>
                                      </p:tavLst>
                                    </p:anim>
                                  </p:childTnLst>
                                </p:cTn>
                              </p:par>
                            </p:childTnLst>
                          </p:cTn>
                        </p:par>
                        <p:par>
                          <p:cTn id="184" fill="hold">
                            <p:stCondLst>
                              <p:cond delay="3050"/>
                            </p:stCondLst>
                            <p:childTnLst>
                              <p:par>
                                <p:cTn id="185" presetID="10" presetClass="entr" presetSubtype="0" fill="hold" grpId="0" nodeType="afterEffect">
                                  <p:stCondLst>
                                    <p:cond delay="25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8" grpId="0" build="p">
        <p:tmplLst>
          <p:tmpl lvl="1">
            <p:tnLst>
              <p:par>
                <p:cTn presetID="2" presetClass="entr" presetSubtype="1"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ppt_x"/>
                          </p:val>
                        </p:tav>
                        <p:tav tm="100000">
                          <p:val>
                            <p:strVal val="#ppt_x"/>
                          </p:val>
                        </p:tav>
                      </p:tavLst>
                    </p:anim>
                    <p:anim calcmode="lin" valueType="num">
                      <p:cBhvr additive="base">
                        <p:cTn dur="1000" fill="hold"/>
                        <p:tgtEl>
                          <p:spTgt spid="18"/>
                        </p:tgtEl>
                        <p:attrNameLst>
                          <p:attrName>ppt_y</p:attrName>
                        </p:attrNameLst>
                      </p:cBhvr>
                      <p:tavLst>
                        <p:tav tm="0">
                          <p:val>
                            <p:strVal val="0-#ppt_h/2"/>
                          </p:val>
                        </p:tav>
                        <p:tav tm="100000">
                          <p:val>
                            <p:strVal val="#ppt_y"/>
                          </p:val>
                        </p:tav>
                      </p:tavLst>
                    </p:anim>
                  </p:childTnLst>
                </p:cTn>
              </p:par>
            </p:tnLst>
          </p:tmpl>
        </p:tmplLst>
      </p:bldP>
      <p:bldP spid="18" grpId="1"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1000"/>
                        <p:tgtEl>
                          <p:spTgt spid="18"/>
                        </p:tgtEl>
                      </p:cBhvr>
                    </p:animEffect>
                  </p:childTnLst>
                </p:cTn>
              </p:par>
            </p:tnLst>
          </p:tmpl>
        </p:tmplLst>
      </p:bldP>
      <p:bldP spid="19" grpId="0" build="p">
        <p:tmplLst>
          <p:tmpl lvl="1">
            <p:tnLst>
              <p:par>
                <p:cTn presetID="2" presetClass="entr" presetSubtype="1"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1000" fill="hold"/>
                        <p:tgtEl>
                          <p:spTgt spid="19"/>
                        </p:tgtEl>
                        <p:attrNameLst>
                          <p:attrName>ppt_x</p:attrName>
                        </p:attrNameLst>
                      </p:cBhvr>
                      <p:tavLst>
                        <p:tav tm="0">
                          <p:val>
                            <p:strVal val="#ppt_x"/>
                          </p:val>
                        </p:tav>
                        <p:tav tm="100000">
                          <p:val>
                            <p:strVal val="#ppt_x"/>
                          </p:val>
                        </p:tav>
                      </p:tavLst>
                    </p:anim>
                    <p:anim calcmode="lin" valueType="num">
                      <p:cBhvr additive="base">
                        <p:cTn dur="1000" fill="hold"/>
                        <p:tgtEl>
                          <p:spTgt spid="19"/>
                        </p:tgtEl>
                        <p:attrNameLst>
                          <p:attrName>ppt_y</p:attrName>
                        </p:attrNameLst>
                      </p:cBhvr>
                      <p:tavLst>
                        <p:tav tm="0">
                          <p:val>
                            <p:strVal val="0-#ppt_h/2"/>
                          </p:val>
                        </p:tav>
                        <p:tav tm="100000">
                          <p:val>
                            <p:strVal val="#ppt_y"/>
                          </p:val>
                        </p:tav>
                      </p:tavLst>
                    </p:anim>
                  </p:childTnLst>
                </p:cTn>
              </p:par>
            </p:tnLst>
          </p:tmpl>
        </p:tmplLst>
      </p:bldP>
      <p:bldP spid="19" grpId="1"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1000"/>
                        <p:tgtEl>
                          <p:spTgt spid="19"/>
                        </p:tgtEl>
                      </p:cBhvr>
                    </p:animEffect>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ppt_x"/>
                          </p:val>
                        </p:tav>
                        <p:tav tm="100000">
                          <p:val>
                            <p:strVal val="#ppt_x"/>
                          </p:val>
                        </p:tav>
                      </p:tavLst>
                    </p:anim>
                    <p:anim calcmode="lin" valueType="num">
                      <p:cBhvr additive="base">
                        <p:cTn dur="1000" fill="hold"/>
                        <p:tgtEl>
                          <p:spTgt spid="20"/>
                        </p:tgtEl>
                        <p:attrNameLst>
                          <p:attrName>ppt_y</p:attrName>
                        </p:attrNameLst>
                      </p:cBhvr>
                      <p:tavLst>
                        <p:tav tm="0">
                          <p:val>
                            <p:strVal val="0-#ppt_h/2"/>
                          </p:val>
                        </p:tav>
                        <p:tav tm="100000">
                          <p:val>
                            <p:strVal val="#ppt_y"/>
                          </p:val>
                        </p:tav>
                      </p:tavLst>
                    </p:anim>
                  </p:childTnLst>
                </p:cTn>
              </p:par>
            </p:tnLst>
          </p:tmpl>
        </p:tmplLst>
      </p:bldP>
      <p:bldP spid="20" grpId="1"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1000" fill="hold"/>
                        <p:tgtEl>
                          <p:spTgt spid="21"/>
                        </p:tgtEl>
                        <p:attrNameLst>
                          <p:attrName>ppt_x</p:attrName>
                        </p:attrNameLst>
                      </p:cBhvr>
                      <p:tavLst>
                        <p:tav tm="0">
                          <p:val>
                            <p:strVal val="#ppt_x"/>
                          </p:val>
                        </p:tav>
                        <p:tav tm="100000">
                          <p:val>
                            <p:strVal val="#ppt_x"/>
                          </p:val>
                        </p:tav>
                      </p:tavLst>
                    </p:anim>
                    <p:anim calcmode="lin" valueType="num">
                      <p:cBhvr additive="base">
                        <p:cTn dur="1000" fill="hold"/>
                        <p:tgtEl>
                          <p:spTgt spid="21"/>
                        </p:tgtEl>
                        <p:attrNameLst>
                          <p:attrName>ppt_y</p:attrName>
                        </p:attrNameLst>
                      </p:cBhvr>
                      <p:tavLst>
                        <p:tav tm="0">
                          <p:val>
                            <p:strVal val="0-#ppt_h/2"/>
                          </p:val>
                        </p:tav>
                        <p:tav tm="100000">
                          <p:val>
                            <p:strVal val="#ppt_y"/>
                          </p:val>
                        </p:tav>
                      </p:tavLst>
                    </p:anim>
                  </p:childTnLst>
                </p:cTn>
              </p:par>
            </p:tnLst>
          </p:tmpl>
        </p:tmplLst>
      </p:bldP>
      <p:bldP spid="21" grpId="1"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ppt_x"/>
                          </p:val>
                        </p:tav>
                        <p:tav tm="100000">
                          <p:val>
                            <p:strVal val="#ppt_x"/>
                          </p:val>
                        </p:tav>
                      </p:tavLst>
                    </p:anim>
                    <p:anim calcmode="lin" valueType="num">
                      <p:cBhvr additive="base">
                        <p:cTn dur="1000" fill="hold"/>
                        <p:tgtEl>
                          <p:spTgt spid="22"/>
                        </p:tgtEl>
                        <p:attrNameLst>
                          <p:attrName>ppt_y</p:attrName>
                        </p:attrNameLst>
                      </p:cBhvr>
                      <p:tavLst>
                        <p:tav tm="0">
                          <p:val>
                            <p:strVal val="0-#ppt_h/2"/>
                          </p:val>
                        </p:tav>
                        <p:tav tm="100000">
                          <p:val>
                            <p:strVal val="#ppt_y"/>
                          </p:val>
                        </p:tav>
                      </p:tavLst>
                    </p:anim>
                  </p:childTnLst>
                </p:cTn>
              </p:par>
            </p:tnLst>
          </p:tmpl>
        </p:tmplLst>
      </p:bldP>
      <p:bldP spid="22" grpId="1"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ppt_x"/>
                          </p:val>
                        </p:tav>
                        <p:tav tm="100000">
                          <p:val>
                            <p:strVal val="#ppt_x"/>
                          </p:val>
                        </p:tav>
                      </p:tavLst>
                    </p:anim>
                    <p:anim calcmode="lin" valueType="num">
                      <p:cBhvr additive="base">
                        <p:cTn dur="10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1000"/>
                        <p:tgtEl>
                          <p:spTgt spid="23"/>
                        </p:tgtEl>
                      </p:cBhvr>
                    </p:animEffect>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ppt_x"/>
                          </p:val>
                        </p:tav>
                        <p:tav tm="100000">
                          <p:val>
                            <p:strVal val="#ppt_x"/>
                          </p:val>
                        </p:tav>
                      </p:tavLst>
                    </p:anim>
                    <p:anim calcmode="lin" valueType="num">
                      <p:cBhvr additive="base">
                        <p:cTn dur="10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1000"/>
                        <p:tgtEl>
                          <p:spTgt spid="24"/>
                        </p:tgtEl>
                      </p:cBhvr>
                    </p:animEffect>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000" fill="hold"/>
                        <p:tgtEl>
                          <p:spTgt spid="25"/>
                        </p:tgtEl>
                        <p:attrNameLst>
                          <p:attrName>ppt_x</p:attrName>
                        </p:attrNameLst>
                      </p:cBhvr>
                      <p:tavLst>
                        <p:tav tm="0">
                          <p:val>
                            <p:strVal val="#ppt_x"/>
                          </p:val>
                        </p:tav>
                        <p:tav tm="100000">
                          <p:val>
                            <p:strVal val="#ppt_x"/>
                          </p:val>
                        </p:tav>
                      </p:tavLst>
                    </p:anim>
                    <p:anim calcmode="lin" valueType="num">
                      <p:cBhvr additive="base">
                        <p:cTn dur="1000" fill="hold"/>
                        <p:tgtEl>
                          <p:spTgt spid="25"/>
                        </p:tgtEl>
                        <p:attrNameLst>
                          <p:attrName>ppt_y</p:attrName>
                        </p:attrNameLst>
                      </p:cBhvr>
                      <p:tavLst>
                        <p:tav tm="0">
                          <p:val>
                            <p:strVal val="0-#ppt_h/2"/>
                          </p:val>
                        </p:tav>
                        <p:tav tm="100000">
                          <p:val>
                            <p:strVal val="#ppt_y"/>
                          </p:val>
                        </p:tav>
                      </p:tavLst>
                    </p:anim>
                  </p:childTnLst>
                </p:cTn>
              </p:par>
            </p:tnLst>
          </p:tmpl>
        </p:tmplLst>
      </p:bldP>
      <p:bldP spid="25" grpId="1"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41" grpId="0"/>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able 5x3">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5999" y="1555449"/>
            <a:ext cx="5160435" cy="6240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Rectangle 5"/>
          <p:cNvSpPr/>
          <p:nvPr userDrawn="1"/>
        </p:nvSpPr>
        <p:spPr>
          <a:xfrm>
            <a:off x="6095999" y="2179843"/>
            <a:ext cx="5160435" cy="6240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Rectangle 6"/>
          <p:cNvSpPr/>
          <p:nvPr userDrawn="1"/>
        </p:nvSpPr>
        <p:spPr>
          <a:xfrm>
            <a:off x="6095999" y="2804237"/>
            <a:ext cx="5160435" cy="6240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Rectangle 7"/>
          <p:cNvSpPr/>
          <p:nvPr userDrawn="1"/>
        </p:nvSpPr>
        <p:spPr>
          <a:xfrm>
            <a:off x="6095999" y="3428630"/>
            <a:ext cx="5160435" cy="6240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Rectangle 8"/>
          <p:cNvSpPr/>
          <p:nvPr userDrawn="1"/>
        </p:nvSpPr>
        <p:spPr>
          <a:xfrm>
            <a:off x="6095999" y="4053024"/>
            <a:ext cx="5160435" cy="6240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Rectangle 9"/>
          <p:cNvSpPr/>
          <p:nvPr userDrawn="1"/>
        </p:nvSpPr>
        <p:spPr>
          <a:xfrm>
            <a:off x="4343401" y="931056"/>
            <a:ext cx="1752599" cy="6240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Rectangle 10"/>
          <p:cNvSpPr/>
          <p:nvPr userDrawn="1"/>
        </p:nvSpPr>
        <p:spPr>
          <a:xfrm>
            <a:off x="6096000" y="931056"/>
            <a:ext cx="5160434" cy="62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Rectangle 11"/>
          <p:cNvSpPr/>
          <p:nvPr userDrawn="1"/>
        </p:nvSpPr>
        <p:spPr>
          <a:xfrm>
            <a:off x="4343400" y="1555449"/>
            <a:ext cx="1752600" cy="62409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3" name="Rectangle 12"/>
          <p:cNvSpPr/>
          <p:nvPr userDrawn="1"/>
        </p:nvSpPr>
        <p:spPr>
          <a:xfrm>
            <a:off x="4343400" y="2179843"/>
            <a:ext cx="1752600" cy="62409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4" name="Rectangle 13"/>
          <p:cNvSpPr/>
          <p:nvPr userDrawn="1"/>
        </p:nvSpPr>
        <p:spPr>
          <a:xfrm>
            <a:off x="4343400" y="2804237"/>
            <a:ext cx="1752600" cy="62409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5" name="Rectangle 14"/>
          <p:cNvSpPr/>
          <p:nvPr userDrawn="1"/>
        </p:nvSpPr>
        <p:spPr>
          <a:xfrm>
            <a:off x="4343400" y="3428630"/>
            <a:ext cx="1752600" cy="62409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6" name="Rectangle 15"/>
          <p:cNvSpPr/>
          <p:nvPr userDrawn="1"/>
        </p:nvSpPr>
        <p:spPr>
          <a:xfrm>
            <a:off x="4343400" y="4053024"/>
            <a:ext cx="1752600" cy="62409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8" name="Text Placeholder 5"/>
          <p:cNvSpPr>
            <a:spLocks noGrp="1"/>
          </p:cNvSpPr>
          <p:nvPr>
            <p:ph type="body" sz="quarter" idx="22" hasCustomPrompt="1"/>
          </p:nvPr>
        </p:nvSpPr>
        <p:spPr>
          <a:xfrm>
            <a:off x="4439228" y="1038312"/>
            <a:ext cx="1560945" cy="379671"/>
          </a:xfrm>
        </p:spPr>
        <p:txBody>
          <a:bodyPr anchor="ctr">
            <a:normAutofit/>
          </a:bodyPr>
          <a:lstStyle>
            <a:lvl1pPr marL="0" indent="0" algn="ctr">
              <a:lnSpc>
                <a:spcPct val="100000"/>
              </a:lnSpc>
              <a:spcBef>
                <a:spcPts val="0"/>
              </a:spcBef>
              <a:buFontTx/>
              <a:buNone/>
              <a:defRPr sz="1600" i="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9" name="Text Placeholder 5"/>
          <p:cNvSpPr>
            <a:spLocks noGrp="1"/>
          </p:cNvSpPr>
          <p:nvPr>
            <p:ph type="body" sz="quarter" idx="23" hasCustomPrompt="1"/>
          </p:nvPr>
        </p:nvSpPr>
        <p:spPr>
          <a:xfrm>
            <a:off x="6207677" y="1038312"/>
            <a:ext cx="1586519" cy="379671"/>
          </a:xfrm>
        </p:spPr>
        <p:txBody>
          <a:bodyPr anchor="ctr">
            <a:normAutofit/>
          </a:bodyPr>
          <a:lstStyle>
            <a:lvl1pPr marL="0" indent="0" algn="ctr">
              <a:lnSpc>
                <a:spcPct val="100000"/>
              </a:lnSpc>
              <a:spcBef>
                <a:spcPts val="0"/>
              </a:spcBef>
              <a:buFontTx/>
              <a:buNone/>
              <a:defRPr sz="1600" i="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0" name="Text Placeholder 5"/>
          <p:cNvSpPr>
            <a:spLocks noGrp="1"/>
          </p:cNvSpPr>
          <p:nvPr>
            <p:ph type="body" sz="quarter" idx="24" hasCustomPrompt="1"/>
          </p:nvPr>
        </p:nvSpPr>
        <p:spPr>
          <a:xfrm>
            <a:off x="7895081" y="1038312"/>
            <a:ext cx="1586519" cy="379671"/>
          </a:xfrm>
        </p:spPr>
        <p:txBody>
          <a:bodyPr anchor="ctr">
            <a:normAutofit/>
          </a:bodyPr>
          <a:lstStyle>
            <a:lvl1pPr marL="0" indent="0" algn="ctr">
              <a:lnSpc>
                <a:spcPct val="100000"/>
              </a:lnSpc>
              <a:spcBef>
                <a:spcPts val="0"/>
              </a:spcBef>
              <a:buFontTx/>
              <a:buNone/>
              <a:defRPr sz="1600" i="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1" name="Text Placeholder 5"/>
          <p:cNvSpPr>
            <a:spLocks noGrp="1"/>
          </p:cNvSpPr>
          <p:nvPr>
            <p:ph type="body" sz="quarter" idx="25" hasCustomPrompt="1"/>
          </p:nvPr>
        </p:nvSpPr>
        <p:spPr>
          <a:xfrm>
            <a:off x="4439228" y="1700173"/>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2" name="Text Placeholder 5"/>
          <p:cNvSpPr>
            <a:spLocks noGrp="1"/>
          </p:cNvSpPr>
          <p:nvPr>
            <p:ph type="body" sz="quarter" idx="26" hasCustomPrompt="1"/>
          </p:nvPr>
        </p:nvSpPr>
        <p:spPr>
          <a:xfrm>
            <a:off x="4439228" y="2321308"/>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3" name="Text Placeholder 5"/>
          <p:cNvSpPr>
            <a:spLocks noGrp="1"/>
          </p:cNvSpPr>
          <p:nvPr>
            <p:ph type="body" sz="quarter" idx="27" hasCustomPrompt="1"/>
          </p:nvPr>
        </p:nvSpPr>
        <p:spPr>
          <a:xfrm>
            <a:off x="4439228" y="2942443"/>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4" name="Text Placeholder 5"/>
          <p:cNvSpPr>
            <a:spLocks noGrp="1"/>
          </p:cNvSpPr>
          <p:nvPr>
            <p:ph type="body" sz="quarter" idx="28" hasCustomPrompt="1"/>
          </p:nvPr>
        </p:nvSpPr>
        <p:spPr>
          <a:xfrm>
            <a:off x="4439228" y="3563578"/>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5" name="Text Placeholder 5"/>
          <p:cNvSpPr>
            <a:spLocks noGrp="1"/>
          </p:cNvSpPr>
          <p:nvPr>
            <p:ph type="body" sz="quarter" idx="29" hasCustomPrompt="1"/>
          </p:nvPr>
        </p:nvSpPr>
        <p:spPr>
          <a:xfrm>
            <a:off x="4439228" y="4184713"/>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6" name="Text Placeholder 5"/>
          <p:cNvSpPr>
            <a:spLocks noGrp="1"/>
          </p:cNvSpPr>
          <p:nvPr>
            <p:ph type="body" sz="quarter" idx="30" hasCustomPrompt="1"/>
          </p:nvPr>
        </p:nvSpPr>
        <p:spPr>
          <a:xfrm>
            <a:off x="6213450" y="1697431"/>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31" hasCustomPrompt="1"/>
          </p:nvPr>
        </p:nvSpPr>
        <p:spPr>
          <a:xfrm>
            <a:off x="6213450" y="2315605"/>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32" hasCustomPrompt="1"/>
          </p:nvPr>
        </p:nvSpPr>
        <p:spPr>
          <a:xfrm>
            <a:off x="6213450" y="2951788"/>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33" hasCustomPrompt="1"/>
          </p:nvPr>
        </p:nvSpPr>
        <p:spPr>
          <a:xfrm>
            <a:off x="6213450" y="3571413"/>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34" hasCustomPrompt="1"/>
          </p:nvPr>
        </p:nvSpPr>
        <p:spPr>
          <a:xfrm>
            <a:off x="6213450" y="4190853"/>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1" name="Text Placeholder 5"/>
          <p:cNvSpPr>
            <a:spLocks noGrp="1"/>
          </p:cNvSpPr>
          <p:nvPr>
            <p:ph type="body" sz="quarter" idx="35" hasCustomPrompt="1"/>
          </p:nvPr>
        </p:nvSpPr>
        <p:spPr>
          <a:xfrm>
            <a:off x="7885844" y="1697431"/>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36" hasCustomPrompt="1"/>
          </p:nvPr>
        </p:nvSpPr>
        <p:spPr>
          <a:xfrm>
            <a:off x="7885844" y="2315605"/>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3" name="Text Placeholder 5"/>
          <p:cNvSpPr>
            <a:spLocks noGrp="1"/>
          </p:cNvSpPr>
          <p:nvPr>
            <p:ph type="body" sz="quarter" idx="37" hasCustomPrompt="1"/>
          </p:nvPr>
        </p:nvSpPr>
        <p:spPr>
          <a:xfrm>
            <a:off x="7885844" y="2951788"/>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4" name="Text Placeholder 5"/>
          <p:cNvSpPr>
            <a:spLocks noGrp="1"/>
          </p:cNvSpPr>
          <p:nvPr>
            <p:ph type="body" sz="quarter" idx="38" hasCustomPrompt="1"/>
          </p:nvPr>
        </p:nvSpPr>
        <p:spPr>
          <a:xfrm>
            <a:off x="7885844" y="3571413"/>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39" hasCustomPrompt="1"/>
          </p:nvPr>
        </p:nvSpPr>
        <p:spPr>
          <a:xfrm>
            <a:off x="7885844" y="4190853"/>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40" name="Straight Connector 39"/>
          <p:cNvCxnSpPr/>
          <p:nvPr userDrawn="1"/>
        </p:nvCxnSpPr>
        <p:spPr>
          <a:xfrm>
            <a:off x="1011768" y="3428471"/>
            <a:ext cx="3331633"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hasCustomPrompt="1"/>
          </p:nvPr>
        </p:nvSpPr>
        <p:spPr>
          <a:xfrm>
            <a:off x="935567" y="932537"/>
            <a:ext cx="2874867" cy="2432655"/>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42" name="Text Placeholder 5"/>
          <p:cNvSpPr>
            <a:spLocks noGrp="1"/>
          </p:cNvSpPr>
          <p:nvPr>
            <p:ph type="body" sz="quarter" idx="12" hasCustomPrompt="1"/>
          </p:nvPr>
        </p:nvSpPr>
        <p:spPr>
          <a:xfrm>
            <a:off x="948267" y="3574543"/>
            <a:ext cx="2864153" cy="2015378"/>
          </a:xfrm>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7" name="Footer Placeholder 2"/>
          <p:cNvSpPr>
            <a:spLocks noGrp="1"/>
          </p:cNvSpPr>
          <p:nvPr>
            <p:ph type="ftr" sz="quarter" idx="10"/>
          </p:nvPr>
        </p:nvSpPr>
        <p:spPr>
          <a:xfrm>
            <a:off x="7446433" y="6411940"/>
            <a:ext cx="4521200" cy="365125"/>
          </a:xfrm>
        </p:spPr>
        <p:txBody>
          <a:bodyPr/>
          <a:lstStyle/>
          <a:p>
            <a:r>
              <a:rPr kumimoji="1" lang="en-US" altLang="ja-JP"/>
              <a:t>The Power of PowerPoint - thepopp.com</a:t>
            </a:r>
            <a:endParaRPr kumimoji="1" lang="ja-JP" altLang="en-US" dirty="0"/>
          </a:p>
        </p:txBody>
      </p:sp>
      <p:sp>
        <p:nvSpPr>
          <p:cNvPr id="38" name="Slide Number Placeholder 3"/>
          <p:cNvSpPr>
            <a:spLocks noGrp="1"/>
          </p:cNvSpPr>
          <p:nvPr>
            <p:ph type="sldNum" sz="quarter" idx="11"/>
          </p:nvPr>
        </p:nvSpPr>
        <p:spPr>
          <a:xfrm>
            <a:off x="11171767" y="5919158"/>
            <a:ext cx="812800" cy="675343"/>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39" name="Rectangle 38"/>
          <p:cNvSpPr/>
          <p:nvPr userDrawn="1"/>
        </p:nvSpPr>
        <p:spPr>
          <a:xfrm>
            <a:off x="6095999" y="4677418"/>
            <a:ext cx="5160435" cy="6240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3" name="Rectangle 42"/>
          <p:cNvSpPr/>
          <p:nvPr userDrawn="1"/>
        </p:nvSpPr>
        <p:spPr>
          <a:xfrm>
            <a:off x="6095999" y="5301810"/>
            <a:ext cx="5160435" cy="6240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4" name="Rectangle 43"/>
          <p:cNvSpPr/>
          <p:nvPr userDrawn="1"/>
        </p:nvSpPr>
        <p:spPr>
          <a:xfrm>
            <a:off x="4343400" y="4677418"/>
            <a:ext cx="1752600" cy="62409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5" name="Rectangle 44"/>
          <p:cNvSpPr/>
          <p:nvPr userDrawn="1"/>
        </p:nvSpPr>
        <p:spPr>
          <a:xfrm>
            <a:off x="4343400" y="5301810"/>
            <a:ext cx="1752600" cy="62409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6" name="Text Placeholder 5"/>
          <p:cNvSpPr>
            <a:spLocks noGrp="1"/>
          </p:cNvSpPr>
          <p:nvPr>
            <p:ph type="body" sz="quarter" idx="40" hasCustomPrompt="1"/>
          </p:nvPr>
        </p:nvSpPr>
        <p:spPr>
          <a:xfrm>
            <a:off x="4439228" y="4802887"/>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7" name="Text Placeholder 5"/>
          <p:cNvSpPr>
            <a:spLocks noGrp="1"/>
          </p:cNvSpPr>
          <p:nvPr>
            <p:ph type="body" sz="quarter" idx="41" hasCustomPrompt="1"/>
          </p:nvPr>
        </p:nvSpPr>
        <p:spPr>
          <a:xfrm>
            <a:off x="4439228" y="5424023"/>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8" name="Text Placeholder 5"/>
          <p:cNvSpPr>
            <a:spLocks noGrp="1"/>
          </p:cNvSpPr>
          <p:nvPr>
            <p:ph type="body" sz="quarter" idx="42" hasCustomPrompt="1"/>
          </p:nvPr>
        </p:nvSpPr>
        <p:spPr>
          <a:xfrm>
            <a:off x="6213450" y="4810722"/>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9" name="Text Placeholder 5"/>
          <p:cNvSpPr>
            <a:spLocks noGrp="1"/>
          </p:cNvSpPr>
          <p:nvPr>
            <p:ph type="body" sz="quarter" idx="43" hasCustomPrompt="1"/>
          </p:nvPr>
        </p:nvSpPr>
        <p:spPr>
          <a:xfrm>
            <a:off x="6213450" y="5430162"/>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0" name="Text Placeholder 5"/>
          <p:cNvSpPr>
            <a:spLocks noGrp="1"/>
          </p:cNvSpPr>
          <p:nvPr>
            <p:ph type="body" sz="quarter" idx="44" hasCustomPrompt="1"/>
          </p:nvPr>
        </p:nvSpPr>
        <p:spPr>
          <a:xfrm>
            <a:off x="7885844" y="4810722"/>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5" hasCustomPrompt="1"/>
          </p:nvPr>
        </p:nvSpPr>
        <p:spPr>
          <a:xfrm>
            <a:off x="7885844" y="5430162"/>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6" hasCustomPrompt="1"/>
          </p:nvPr>
        </p:nvSpPr>
        <p:spPr>
          <a:xfrm>
            <a:off x="9558237" y="1038312"/>
            <a:ext cx="1586519" cy="379671"/>
          </a:xfrm>
        </p:spPr>
        <p:txBody>
          <a:bodyPr anchor="ctr">
            <a:normAutofit/>
          </a:bodyPr>
          <a:lstStyle>
            <a:lvl1pPr marL="0" indent="0" algn="ctr">
              <a:lnSpc>
                <a:spcPct val="100000"/>
              </a:lnSpc>
              <a:spcBef>
                <a:spcPts val="0"/>
              </a:spcBef>
              <a:buFontTx/>
              <a:buNone/>
              <a:defRPr sz="1600" i="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53" name="Text Placeholder 5"/>
          <p:cNvSpPr>
            <a:spLocks noGrp="1"/>
          </p:cNvSpPr>
          <p:nvPr>
            <p:ph type="body" sz="quarter" idx="47" hasCustomPrompt="1"/>
          </p:nvPr>
        </p:nvSpPr>
        <p:spPr>
          <a:xfrm>
            <a:off x="9549000" y="1697431"/>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4" name="Text Placeholder 5"/>
          <p:cNvSpPr>
            <a:spLocks noGrp="1"/>
          </p:cNvSpPr>
          <p:nvPr>
            <p:ph type="body" sz="quarter" idx="48" hasCustomPrompt="1"/>
          </p:nvPr>
        </p:nvSpPr>
        <p:spPr>
          <a:xfrm>
            <a:off x="9549000" y="2315605"/>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5" name="Text Placeholder 5"/>
          <p:cNvSpPr>
            <a:spLocks noGrp="1"/>
          </p:cNvSpPr>
          <p:nvPr>
            <p:ph type="body" sz="quarter" idx="49" hasCustomPrompt="1"/>
          </p:nvPr>
        </p:nvSpPr>
        <p:spPr>
          <a:xfrm>
            <a:off x="9549000" y="2951788"/>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6" name="Text Placeholder 5"/>
          <p:cNvSpPr>
            <a:spLocks noGrp="1"/>
          </p:cNvSpPr>
          <p:nvPr>
            <p:ph type="body" sz="quarter" idx="50" hasCustomPrompt="1"/>
          </p:nvPr>
        </p:nvSpPr>
        <p:spPr>
          <a:xfrm>
            <a:off x="9549000" y="3571413"/>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7" name="Text Placeholder 5"/>
          <p:cNvSpPr>
            <a:spLocks noGrp="1"/>
          </p:cNvSpPr>
          <p:nvPr>
            <p:ph type="body" sz="quarter" idx="51" hasCustomPrompt="1"/>
          </p:nvPr>
        </p:nvSpPr>
        <p:spPr>
          <a:xfrm>
            <a:off x="9549000" y="4190853"/>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8" name="Text Placeholder 5"/>
          <p:cNvSpPr>
            <a:spLocks noGrp="1"/>
          </p:cNvSpPr>
          <p:nvPr>
            <p:ph type="body" sz="quarter" idx="52" hasCustomPrompt="1"/>
          </p:nvPr>
        </p:nvSpPr>
        <p:spPr>
          <a:xfrm>
            <a:off x="9549000" y="4810722"/>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9" name="Text Placeholder 5"/>
          <p:cNvSpPr>
            <a:spLocks noGrp="1"/>
          </p:cNvSpPr>
          <p:nvPr>
            <p:ph type="body" sz="quarter" idx="53" hasCustomPrompt="1"/>
          </p:nvPr>
        </p:nvSpPr>
        <p:spPr>
          <a:xfrm>
            <a:off x="9549000" y="5430162"/>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12995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9">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 calcmode="lin" valueType="num">
                                      <p:cBhvr additive="base">
                                        <p:cTn id="15"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0">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1">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 calcmode="lin" valueType="num">
                                      <p:cBhvr additive="base">
                                        <p:cTn id="23"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2">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additive="base">
                                        <p:cTn id="2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3">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additive="base">
                                        <p:cTn id="31"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4">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 calcmode="lin" valueType="num">
                                      <p:cBhvr additive="base">
                                        <p:cTn id="3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25">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ppt_x"/>
                                          </p:val>
                                        </p:tav>
                                        <p:tav tm="100000">
                                          <p:val>
                                            <p:strVal val="#ppt_x"/>
                                          </p:val>
                                        </p:tav>
                                      </p:tavLst>
                                    </p:anim>
                                    <p:anim calcmode="lin" valueType="num">
                                      <p:cBhvr additive="base">
                                        <p:cTn id="44" dur="1000" fill="hold"/>
                                        <p:tgtEl>
                                          <p:spTgt spid="11"/>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1000" fill="hold"/>
                                        <p:tgtEl>
                                          <p:spTgt spid="12"/>
                                        </p:tgtEl>
                                        <p:attrNameLst>
                                          <p:attrName>ppt_x</p:attrName>
                                        </p:attrNameLst>
                                      </p:cBhvr>
                                      <p:tavLst>
                                        <p:tav tm="0">
                                          <p:val>
                                            <p:strVal val="#ppt_x"/>
                                          </p:val>
                                        </p:tav>
                                        <p:tav tm="100000">
                                          <p:val>
                                            <p:strVal val="#ppt_x"/>
                                          </p:val>
                                        </p:tav>
                                      </p:tavLst>
                                    </p:anim>
                                    <p:anim calcmode="lin" valueType="num">
                                      <p:cBhvr additive="base">
                                        <p:cTn id="48" dur="10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fill="hold"/>
                                        <p:tgtEl>
                                          <p:spTgt spid="13"/>
                                        </p:tgtEl>
                                        <p:attrNameLst>
                                          <p:attrName>ppt_x</p:attrName>
                                        </p:attrNameLst>
                                      </p:cBhvr>
                                      <p:tavLst>
                                        <p:tav tm="0">
                                          <p:val>
                                            <p:strVal val="#ppt_x"/>
                                          </p:val>
                                        </p:tav>
                                        <p:tav tm="100000">
                                          <p:val>
                                            <p:strVal val="#ppt_x"/>
                                          </p:val>
                                        </p:tav>
                                      </p:tavLst>
                                    </p:anim>
                                    <p:anim calcmode="lin" valueType="num">
                                      <p:cBhvr additive="base">
                                        <p:cTn id="52" dur="1000" fill="hold"/>
                                        <p:tgtEl>
                                          <p:spTgt spid="13"/>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fill="hold"/>
                                        <p:tgtEl>
                                          <p:spTgt spid="14"/>
                                        </p:tgtEl>
                                        <p:attrNameLst>
                                          <p:attrName>ppt_x</p:attrName>
                                        </p:attrNameLst>
                                      </p:cBhvr>
                                      <p:tavLst>
                                        <p:tav tm="0">
                                          <p:val>
                                            <p:strVal val="#ppt_x"/>
                                          </p:val>
                                        </p:tav>
                                        <p:tav tm="100000">
                                          <p:val>
                                            <p:strVal val="#ppt_x"/>
                                          </p:val>
                                        </p:tav>
                                      </p:tavLst>
                                    </p:anim>
                                    <p:anim calcmode="lin" valueType="num">
                                      <p:cBhvr additive="base">
                                        <p:cTn id="56" dur="1000" fill="hold"/>
                                        <p:tgtEl>
                                          <p:spTgt spid="14"/>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1000" fill="hold"/>
                                        <p:tgtEl>
                                          <p:spTgt spid="15"/>
                                        </p:tgtEl>
                                        <p:attrNameLst>
                                          <p:attrName>ppt_x</p:attrName>
                                        </p:attrNameLst>
                                      </p:cBhvr>
                                      <p:tavLst>
                                        <p:tav tm="0">
                                          <p:val>
                                            <p:strVal val="#ppt_x"/>
                                          </p:val>
                                        </p:tav>
                                        <p:tav tm="100000">
                                          <p:val>
                                            <p:strVal val="#ppt_x"/>
                                          </p:val>
                                        </p:tav>
                                      </p:tavLst>
                                    </p:anim>
                                    <p:anim calcmode="lin" valueType="num">
                                      <p:cBhvr additive="base">
                                        <p:cTn id="60" dur="1000" fill="hold"/>
                                        <p:tgtEl>
                                          <p:spTgt spid="1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1000" fill="hold"/>
                                        <p:tgtEl>
                                          <p:spTgt spid="16"/>
                                        </p:tgtEl>
                                        <p:attrNameLst>
                                          <p:attrName>ppt_x</p:attrName>
                                        </p:attrNameLst>
                                      </p:cBhvr>
                                      <p:tavLst>
                                        <p:tav tm="0">
                                          <p:val>
                                            <p:strVal val="#ppt_x"/>
                                          </p:val>
                                        </p:tav>
                                        <p:tav tm="100000">
                                          <p:val>
                                            <p:strVal val="#ppt_x"/>
                                          </p:val>
                                        </p:tav>
                                      </p:tavLst>
                                    </p:anim>
                                    <p:anim calcmode="lin" valueType="num">
                                      <p:cBhvr additive="base">
                                        <p:cTn id="64" dur="1000" fill="hold"/>
                                        <p:tgtEl>
                                          <p:spTgt spid="16"/>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1000" fill="hold"/>
                                        <p:tgtEl>
                                          <p:spTgt spid="5"/>
                                        </p:tgtEl>
                                        <p:attrNameLst>
                                          <p:attrName>ppt_x</p:attrName>
                                        </p:attrNameLst>
                                      </p:cBhvr>
                                      <p:tavLst>
                                        <p:tav tm="0">
                                          <p:val>
                                            <p:strVal val="#ppt_x"/>
                                          </p:val>
                                        </p:tav>
                                        <p:tav tm="100000">
                                          <p:val>
                                            <p:strVal val="#ppt_x"/>
                                          </p:val>
                                        </p:tav>
                                      </p:tavLst>
                                    </p:anim>
                                    <p:anim calcmode="lin" valueType="num">
                                      <p:cBhvr additive="base">
                                        <p:cTn id="68" dur="1000" fill="hold"/>
                                        <p:tgtEl>
                                          <p:spTgt spid="5"/>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1000" fill="hold"/>
                                        <p:tgtEl>
                                          <p:spTgt spid="6"/>
                                        </p:tgtEl>
                                        <p:attrNameLst>
                                          <p:attrName>ppt_x</p:attrName>
                                        </p:attrNameLst>
                                      </p:cBhvr>
                                      <p:tavLst>
                                        <p:tav tm="0">
                                          <p:val>
                                            <p:strVal val="#ppt_x"/>
                                          </p:val>
                                        </p:tav>
                                        <p:tav tm="100000">
                                          <p:val>
                                            <p:strVal val="#ppt_x"/>
                                          </p:val>
                                        </p:tav>
                                      </p:tavLst>
                                    </p:anim>
                                    <p:anim calcmode="lin" valueType="num">
                                      <p:cBhvr additive="base">
                                        <p:cTn id="72" dur="1000" fill="hold"/>
                                        <p:tgtEl>
                                          <p:spTgt spid="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additive="base">
                                        <p:cTn id="75" dur="1000" fill="hold"/>
                                        <p:tgtEl>
                                          <p:spTgt spid="7"/>
                                        </p:tgtEl>
                                        <p:attrNameLst>
                                          <p:attrName>ppt_x</p:attrName>
                                        </p:attrNameLst>
                                      </p:cBhvr>
                                      <p:tavLst>
                                        <p:tav tm="0">
                                          <p:val>
                                            <p:strVal val="#ppt_x"/>
                                          </p:val>
                                        </p:tav>
                                        <p:tav tm="100000">
                                          <p:val>
                                            <p:strVal val="#ppt_x"/>
                                          </p:val>
                                        </p:tav>
                                      </p:tavLst>
                                    </p:anim>
                                    <p:anim calcmode="lin" valueType="num">
                                      <p:cBhvr additive="base">
                                        <p:cTn id="76" dur="1000" fill="hold"/>
                                        <p:tgtEl>
                                          <p:spTgt spid="7"/>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1000" fill="hold"/>
                                        <p:tgtEl>
                                          <p:spTgt spid="8"/>
                                        </p:tgtEl>
                                        <p:attrNameLst>
                                          <p:attrName>ppt_x</p:attrName>
                                        </p:attrNameLst>
                                      </p:cBhvr>
                                      <p:tavLst>
                                        <p:tav tm="0">
                                          <p:val>
                                            <p:strVal val="#ppt_x"/>
                                          </p:val>
                                        </p:tav>
                                        <p:tav tm="100000">
                                          <p:val>
                                            <p:strVal val="#ppt_x"/>
                                          </p:val>
                                        </p:tav>
                                      </p:tavLst>
                                    </p:anim>
                                    <p:anim calcmode="lin" valueType="num">
                                      <p:cBhvr additive="base">
                                        <p:cTn id="80" dur="1000" fill="hold"/>
                                        <p:tgtEl>
                                          <p:spTgt spid="8"/>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1000" fill="hold"/>
                                        <p:tgtEl>
                                          <p:spTgt spid="9"/>
                                        </p:tgtEl>
                                        <p:attrNameLst>
                                          <p:attrName>ppt_x</p:attrName>
                                        </p:attrNameLst>
                                      </p:cBhvr>
                                      <p:tavLst>
                                        <p:tav tm="0">
                                          <p:val>
                                            <p:strVal val="#ppt_x"/>
                                          </p:val>
                                        </p:tav>
                                        <p:tav tm="100000">
                                          <p:val>
                                            <p:strVal val="#ppt_x"/>
                                          </p:val>
                                        </p:tav>
                                      </p:tavLst>
                                    </p:anim>
                                    <p:anim calcmode="lin" valueType="num">
                                      <p:cBhvr additive="base">
                                        <p:cTn id="84" dur="1000" fill="hold"/>
                                        <p:tgtEl>
                                          <p:spTgt spid="9"/>
                                        </p:tgtEl>
                                        <p:attrNameLst>
                                          <p:attrName>ppt_y</p:attrName>
                                        </p:attrNameLst>
                                      </p:cBhvr>
                                      <p:tavLst>
                                        <p:tav tm="0">
                                          <p:val>
                                            <p:strVal val="0-#ppt_h/2"/>
                                          </p:val>
                                        </p:tav>
                                        <p:tav tm="100000">
                                          <p:val>
                                            <p:strVal val="#ppt_y"/>
                                          </p:val>
                                        </p:tav>
                                      </p:tavLst>
                                    </p:anim>
                                  </p:childTnLst>
                                </p:cTn>
                              </p:par>
                              <p:par>
                                <p:cTn id="85" presetID="10" presetClass="entr" presetSubtype="0" fill="hold" grpId="1" nodeType="with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fade">
                                      <p:cBhvr>
                                        <p:cTn id="87" dur="1000"/>
                                        <p:tgtEl>
                                          <p:spTgt spid="18">
                                            <p:txEl>
                                              <p:pRg st="0" end="0"/>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19">
                                            <p:txEl>
                                              <p:pRg st="0" end="0"/>
                                            </p:txEl>
                                          </p:spTgt>
                                        </p:tgtEl>
                                        <p:attrNameLst>
                                          <p:attrName>style.visibility</p:attrName>
                                        </p:attrNameLst>
                                      </p:cBhvr>
                                      <p:to>
                                        <p:strVal val="visible"/>
                                      </p:to>
                                    </p:set>
                                    <p:animEffect transition="in" filter="fade">
                                      <p:cBhvr>
                                        <p:cTn id="90" dur="1000"/>
                                        <p:tgtEl>
                                          <p:spTgt spid="19">
                                            <p:txEl>
                                              <p:pRg st="0" end="0"/>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20">
                                            <p:txEl>
                                              <p:pRg st="0" end="0"/>
                                            </p:txEl>
                                          </p:spTgt>
                                        </p:tgtEl>
                                        <p:attrNameLst>
                                          <p:attrName>style.visibility</p:attrName>
                                        </p:attrNameLst>
                                      </p:cBhvr>
                                      <p:to>
                                        <p:strVal val="visible"/>
                                      </p:to>
                                    </p:set>
                                    <p:animEffect transition="in" filter="fade">
                                      <p:cBhvr>
                                        <p:cTn id="93" dur="1000"/>
                                        <p:tgtEl>
                                          <p:spTgt spid="20">
                                            <p:txEl>
                                              <p:pRg st="0" end="0"/>
                                            </p:txEl>
                                          </p:spTgt>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21">
                                            <p:txEl>
                                              <p:pRg st="0" end="0"/>
                                            </p:txEl>
                                          </p:spTgt>
                                        </p:tgtEl>
                                        <p:attrNameLst>
                                          <p:attrName>style.visibility</p:attrName>
                                        </p:attrNameLst>
                                      </p:cBhvr>
                                      <p:to>
                                        <p:strVal val="visible"/>
                                      </p:to>
                                    </p:set>
                                    <p:animEffect transition="in" filter="fade">
                                      <p:cBhvr>
                                        <p:cTn id="96" dur="1000"/>
                                        <p:tgtEl>
                                          <p:spTgt spid="21">
                                            <p:txEl>
                                              <p:pRg st="0" end="0"/>
                                            </p:txEl>
                                          </p:spTgt>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1000"/>
                                        <p:tgtEl>
                                          <p:spTgt spid="22">
                                            <p:txEl>
                                              <p:pRg st="0" end="0"/>
                                            </p:txEl>
                                          </p:spTgt>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23">
                                            <p:txEl>
                                              <p:pRg st="0" end="0"/>
                                            </p:txEl>
                                          </p:spTgt>
                                        </p:tgtEl>
                                        <p:attrNameLst>
                                          <p:attrName>style.visibility</p:attrName>
                                        </p:attrNameLst>
                                      </p:cBhvr>
                                      <p:to>
                                        <p:strVal val="visible"/>
                                      </p:to>
                                    </p:set>
                                    <p:animEffect transition="in" filter="fade">
                                      <p:cBhvr>
                                        <p:cTn id="102" dur="1000"/>
                                        <p:tgtEl>
                                          <p:spTgt spid="23">
                                            <p:txEl>
                                              <p:pRg st="0" end="0"/>
                                            </p:txEl>
                                          </p:spTgt>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24">
                                            <p:txEl>
                                              <p:pRg st="0" end="0"/>
                                            </p:txEl>
                                          </p:spTgt>
                                        </p:tgtEl>
                                        <p:attrNameLst>
                                          <p:attrName>style.visibility</p:attrName>
                                        </p:attrNameLst>
                                      </p:cBhvr>
                                      <p:to>
                                        <p:strVal val="visible"/>
                                      </p:to>
                                    </p:set>
                                    <p:animEffect transition="in" filter="fade">
                                      <p:cBhvr>
                                        <p:cTn id="105" dur="1000"/>
                                        <p:tgtEl>
                                          <p:spTgt spid="24">
                                            <p:txEl>
                                              <p:pRg st="0" end="0"/>
                                            </p:txEl>
                                          </p:spTgt>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25">
                                            <p:txEl>
                                              <p:pRg st="0" end="0"/>
                                            </p:txEl>
                                          </p:spTgt>
                                        </p:tgtEl>
                                        <p:attrNameLst>
                                          <p:attrName>style.visibility</p:attrName>
                                        </p:attrNameLst>
                                      </p:cBhvr>
                                      <p:to>
                                        <p:strVal val="visible"/>
                                      </p:to>
                                    </p:set>
                                    <p:animEffect transition="in" filter="fade">
                                      <p:cBhvr>
                                        <p:cTn id="108" dur="1000"/>
                                        <p:tgtEl>
                                          <p:spTgt spid="25">
                                            <p:txEl>
                                              <p:pRg st="0" end="0"/>
                                            </p:txEl>
                                          </p:spTgt>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1000"/>
                                        <p:tgtEl>
                                          <p:spTgt spid="10"/>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1000"/>
                                        <p:tgtEl>
                                          <p:spTgt spid="11"/>
                                        </p:tgtEl>
                                      </p:cBhvr>
                                    </p:animEffect>
                                  </p:childTnLst>
                                </p:cTn>
                              </p:par>
                              <p:par>
                                <p:cTn id="115" presetID="10" presetClass="entr" presetSubtype="0" fill="hold" grpId="1"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1000"/>
                                        <p:tgtEl>
                                          <p:spTgt spid="12"/>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fade">
                                      <p:cBhvr>
                                        <p:cTn id="120" dur="1000"/>
                                        <p:tgtEl>
                                          <p:spTgt spid="13"/>
                                        </p:tgtEl>
                                      </p:cBhvr>
                                    </p:animEffect>
                                  </p:childTnLst>
                                </p:cTn>
                              </p:par>
                              <p:par>
                                <p:cTn id="121" presetID="10" presetClass="entr" presetSubtype="0" fill="hold" grpId="1" nodeType="with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1000"/>
                                        <p:tgtEl>
                                          <p:spTgt spid="14"/>
                                        </p:tgtEl>
                                      </p:cBhvr>
                                    </p:animEffect>
                                  </p:childTnLst>
                                </p:cTn>
                              </p:par>
                              <p:par>
                                <p:cTn id="124" presetID="10" presetClass="entr" presetSubtype="0" fill="hold" grpId="1" nodeType="with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fade">
                                      <p:cBhvr>
                                        <p:cTn id="126" dur="1000"/>
                                        <p:tgtEl>
                                          <p:spTgt spid="15"/>
                                        </p:tgtEl>
                                      </p:cBhvr>
                                    </p:animEffect>
                                  </p:childTnLst>
                                </p:cTn>
                              </p:par>
                              <p:par>
                                <p:cTn id="127" presetID="10" presetClass="entr" presetSubtype="0" fill="hold" grpId="1" nodeType="withEffect">
                                  <p:stCondLst>
                                    <p:cond delay="0"/>
                                  </p:stCondLst>
                                  <p:childTnLst>
                                    <p:set>
                                      <p:cBhvr>
                                        <p:cTn id="128" dur="1" fill="hold">
                                          <p:stCondLst>
                                            <p:cond delay="0"/>
                                          </p:stCondLst>
                                        </p:cTn>
                                        <p:tgtEl>
                                          <p:spTgt spid="16"/>
                                        </p:tgtEl>
                                        <p:attrNameLst>
                                          <p:attrName>style.visibility</p:attrName>
                                        </p:attrNameLst>
                                      </p:cBhvr>
                                      <p:to>
                                        <p:strVal val="visible"/>
                                      </p:to>
                                    </p:set>
                                    <p:animEffect transition="in" filter="fade">
                                      <p:cBhvr>
                                        <p:cTn id="129" dur="1000"/>
                                        <p:tgtEl>
                                          <p:spTgt spid="16"/>
                                        </p:tgtEl>
                                      </p:cBhvr>
                                    </p:animEffect>
                                  </p:childTnLst>
                                </p:cTn>
                              </p:par>
                              <p:par>
                                <p:cTn id="130" presetID="10" presetClass="entr" presetSubtype="0" fill="hold" grpId="1" nodeType="with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fade">
                                      <p:cBhvr>
                                        <p:cTn id="132" dur="1000"/>
                                        <p:tgtEl>
                                          <p:spTgt spid="5"/>
                                        </p:tgtEl>
                                      </p:cBhvr>
                                    </p:animEffect>
                                  </p:childTnLst>
                                </p:cTn>
                              </p:par>
                              <p:par>
                                <p:cTn id="133" presetID="10" presetClass="entr" presetSubtype="0" fill="hold" grpId="1" nodeType="with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fade">
                                      <p:cBhvr>
                                        <p:cTn id="135" dur="1000"/>
                                        <p:tgtEl>
                                          <p:spTgt spid="6"/>
                                        </p:tgtEl>
                                      </p:cBhvr>
                                    </p:animEffect>
                                  </p:childTnLst>
                                </p:cTn>
                              </p:par>
                              <p:par>
                                <p:cTn id="136" presetID="10" presetClass="entr" presetSubtype="0" fill="hold" grpId="1" nodeType="withEffect">
                                  <p:stCondLst>
                                    <p:cond delay="0"/>
                                  </p:stCondLst>
                                  <p:childTnLst>
                                    <p:set>
                                      <p:cBhvr>
                                        <p:cTn id="137" dur="1" fill="hold">
                                          <p:stCondLst>
                                            <p:cond delay="0"/>
                                          </p:stCondLst>
                                        </p:cTn>
                                        <p:tgtEl>
                                          <p:spTgt spid="7"/>
                                        </p:tgtEl>
                                        <p:attrNameLst>
                                          <p:attrName>style.visibility</p:attrName>
                                        </p:attrNameLst>
                                      </p:cBhvr>
                                      <p:to>
                                        <p:strVal val="visible"/>
                                      </p:to>
                                    </p:set>
                                    <p:animEffect transition="in" filter="fade">
                                      <p:cBhvr>
                                        <p:cTn id="138" dur="1000"/>
                                        <p:tgtEl>
                                          <p:spTgt spid="7"/>
                                        </p:tgtEl>
                                      </p:cBhvr>
                                    </p:animEffect>
                                  </p:childTnLst>
                                </p:cTn>
                              </p:par>
                              <p:par>
                                <p:cTn id="139" presetID="10" presetClass="entr" presetSubtype="0" fill="hold" grpId="1" nodeType="withEffect">
                                  <p:stCondLst>
                                    <p:cond delay="0"/>
                                  </p:stCondLst>
                                  <p:childTnLst>
                                    <p:set>
                                      <p:cBhvr>
                                        <p:cTn id="140" dur="1" fill="hold">
                                          <p:stCondLst>
                                            <p:cond delay="0"/>
                                          </p:stCondLst>
                                        </p:cTn>
                                        <p:tgtEl>
                                          <p:spTgt spid="8"/>
                                        </p:tgtEl>
                                        <p:attrNameLst>
                                          <p:attrName>style.visibility</p:attrName>
                                        </p:attrNameLst>
                                      </p:cBhvr>
                                      <p:to>
                                        <p:strVal val="visible"/>
                                      </p:to>
                                    </p:set>
                                    <p:animEffect transition="in" filter="fade">
                                      <p:cBhvr>
                                        <p:cTn id="141" dur="1000"/>
                                        <p:tgtEl>
                                          <p:spTgt spid="8"/>
                                        </p:tgtEl>
                                      </p:cBhvr>
                                    </p:animEffect>
                                  </p:childTnLst>
                                </p:cTn>
                              </p:par>
                              <p:par>
                                <p:cTn id="142" presetID="10" presetClass="entr" presetSubtype="0" fill="hold" grpId="1" nodeType="withEffect">
                                  <p:stCondLst>
                                    <p:cond delay="0"/>
                                  </p:stCondLst>
                                  <p:childTnLst>
                                    <p:set>
                                      <p:cBhvr>
                                        <p:cTn id="143" dur="1" fill="hold">
                                          <p:stCondLst>
                                            <p:cond delay="0"/>
                                          </p:stCondLst>
                                        </p:cTn>
                                        <p:tgtEl>
                                          <p:spTgt spid="9"/>
                                        </p:tgtEl>
                                        <p:attrNameLst>
                                          <p:attrName>style.visibility</p:attrName>
                                        </p:attrNameLst>
                                      </p:cBhvr>
                                      <p:to>
                                        <p:strVal val="visible"/>
                                      </p:to>
                                    </p:set>
                                    <p:animEffect transition="in" filter="fade">
                                      <p:cBhvr>
                                        <p:cTn id="144" dur="1000"/>
                                        <p:tgtEl>
                                          <p:spTgt spid="9"/>
                                        </p:tgtEl>
                                      </p:cBhvr>
                                    </p:animEffect>
                                  </p:childTnLst>
                                </p:cTn>
                              </p:par>
                              <p:par>
                                <p:cTn id="145" presetID="2" presetClass="entr" presetSubtype="1" decel="100000" fill="hold" grpId="0" nodeType="withEffect">
                                  <p:stCondLst>
                                    <p:cond delay="0"/>
                                  </p:stCondLst>
                                  <p:childTnLst>
                                    <p:set>
                                      <p:cBhvr>
                                        <p:cTn id="146" dur="1" fill="hold">
                                          <p:stCondLst>
                                            <p:cond delay="0"/>
                                          </p:stCondLst>
                                        </p:cTn>
                                        <p:tgtEl>
                                          <p:spTgt spid="46">
                                            <p:txEl>
                                              <p:pRg st="0" end="0"/>
                                            </p:txEl>
                                          </p:spTgt>
                                        </p:tgtEl>
                                        <p:attrNameLst>
                                          <p:attrName>style.visibility</p:attrName>
                                        </p:attrNameLst>
                                      </p:cBhvr>
                                      <p:to>
                                        <p:strVal val="visible"/>
                                      </p:to>
                                    </p:set>
                                    <p:anim calcmode="lin" valueType="num">
                                      <p:cBhvr additive="base">
                                        <p:cTn id="147"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48" dur="1000" fill="hold"/>
                                        <p:tgtEl>
                                          <p:spTgt spid="46">
                                            <p:txEl>
                                              <p:pRg st="0" end="0"/>
                                            </p:txEl>
                                          </p:spTgt>
                                        </p:tgtEl>
                                        <p:attrNameLst>
                                          <p:attrName>ppt_y</p:attrName>
                                        </p:attrNameLst>
                                      </p:cBhvr>
                                      <p:tavLst>
                                        <p:tav tm="0">
                                          <p:val>
                                            <p:strVal val="0-#ppt_h/2"/>
                                          </p:val>
                                        </p:tav>
                                        <p:tav tm="100000">
                                          <p:val>
                                            <p:strVal val="#ppt_y"/>
                                          </p:val>
                                        </p:tav>
                                      </p:tavLst>
                                    </p:anim>
                                  </p:childTnLst>
                                </p:cTn>
                              </p:par>
                              <p:par>
                                <p:cTn id="149" presetID="2" presetClass="entr" presetSubtype="1" decel="100000" fill="hold" grpId="0" nodeType="withEffect">
                                  <p:stCondLst>
                                    <p:cond delay="0"/>
                                  </p:stCondLst>
                                  <p:childTnLst>
                                    <p:set>
                                      <p:cBhvr>
                                        <p:cTn id="150" dur="1" fill="hold">
                                          <p:stCondLst>
                                            <p:cond delay="0"/>
                                          </p:stCondLst>
                                        </p:cTn>
                                        <p:tgtEl>
                                          <p:spTgt spid="47">
                                            <p:txEl>
                                              <p:pRg st="0" end="0"/>
                                            </p:txEl>
                                          </p:spTgt>
                                        </p:tgtEl>
                                        <p:attrNameLst>
                                          <p:attrName>style.visibility</p:attrName>
                                        </p:attrNameLst>
                                      </p:cBhvr>
                                      <p:to>
                                        <p:strVal val="visible"/>
                                      </p:to>
                                    </p:set>
                                    <p:anim calcmode="lin" valueType="num">
                                      <p:cBhvr additive="base">
                                        <p:cTn id="151"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52" dur="1000" fill="hold"/>
                                        <p:tgtEl>
                                          <p:spTgt spid="47">
                                            <p:txEl>
                                              <p:pRg st="0" end="0"/>
                                            </p:txEl>
                                          </p:spTgt>
                                        </p:tgtEl>
                                        <p:attrNameLst>
                                          <p:attrName>ppt_y</p:attrName>
                                        </p:attrNameLst>
                                      </p:cBhvr>
                                      <p:tavLst>
                                        <p:tav tm="0">
                                          <p:val>
                                            <p:strVal val="0-#ppt_h/2"/>
                                          </p:val>
                                        </p:tav>
                                        <p:tav tm="100000">
                                          <p:val>
                                            <p:strVal val="#ppt_y"/>
                                          </p:val>
                                        </p:tav>
                                      </p:tavLst>
                                    </p:anim>
                                  </p:childTnLst>
                                </p:cTn>
                              </p:par>
                              <p:par>
                                <p:cTn id="153" presetID="2" presetClass="entr" presetSubtype="1" decel="100000" fill="hold" grpId="0" nodeType="withEffect">
                                  <p:stCondLst>
                                    <p:cond delay="0"/>
                                  </p:stCondLst>
                                  <p:childTnLst>
                                    <p:set>
                                      <p:cBhvr>
                                        <p:cTn id="154" dur="1" fill="hold">
                                          <p:stCondLst>
                                            <p:cond delay="0"/>
                                          </p:stCondLst>
                                        </p:cTn>
                                        <p:tgtEl>
                                          <p:spTgt spid="44"/>
                                        </p:tgtEl>
                                        <p:attrNameLst>
                                          <p:attrName>style.visibility</p:attrName>
                                        </p:attrNameLst>
                                      </p:cBhvr>
                                      <p:to>
                                        <p:strVal val="visible"/>
                                      </p:to>
                                    </p:set>
                                    <p:anim calcmode="lin" valueType="num">
                                      <p:cBhvr additive="base">
                                        <p:cTn id="155" dur="1000" fill="hold"/>
                                        <p:tgtEl>
                                          <p:spTgt spid="44"/>
                                        </p:tgtEl>
                                        <p:attrNameLst>
                                          <p:attrName>ppt_x</p:attrName>
                                        </p:attrNameLst>
                                      </p:cBhvr>
                                      <p:tavLst>
                                        <p:tav tm="0">
                                          <p:val>
                                            <p:strVal val="#ppt_x"/>
                                          </p:val>
                                        </p:tav>
                                        <p:tav tm="100000">
                                          <p:val>
                                            <p:strVal val="#ppt_x"/>
                                          </p:val>
                                        </p:tav>
                                      </p:tavLst>
                                    </p:anim>
                                    <p:anim calcmode="lin" valueType="num">
                                      <p:cBhvr additive="base">
                                        <p:cTn id="156" dur="1000" fill="hold"/>
                                        <p:tgtEl>
                                          <p:spTgt spid="44"/>
                                        </p:tgtEl>
                                        <p:attrNameLst>
                                          <p:attrName>ppt_y</p:attrName>
                                        </p:attrNameLst>
                                      </p:cBhvr>
                                      <p:tavLst>
                                        <p:tav tm="0">
                                          <p:val>
                                            <p:strVal val="0-#ppt_h/2"/>
                                          </p:val>
                                        </p:tav>
                                        <p:tav tm="100000">
                                          <p:val>
                                            <p:strVal val="#ppt_y"/>
                                          </p:val>
                                        </p:tav>
                                      </p:tavLst>
                                    </p:anim>
                                  </p:childTnLst>
                                </p:cTn>
                              </p:par>
                              <p:par>
                                <p:cTn id="157" presetID="2" presetClass="entr" presetSubtype="1" decel="100000" fill="hold" grpId="0" nodeType="withEffect">
                                  <p:stCondLst>
                                    <p:cond delay="0"/>
                                  </p:stCondLst>
                                  <p:childTnLst>
                                    <p:set>
                                      <p:cBhvr>
                                        <p:cTn id="158" dur="1" fill="hold">
                                          <p:stCondLst>
                                            <p:cond delay="0"/>
                                          </p:stCondLst>
                                        </p:cTn>
                                        <p:tgtEl>
                                          <p:spTgt spid="45"/>
                                        </p:tgtEl>
                                        <p:attrNameLst>
                                          <p:attrName>style.visibility</p:attrName>
                                        </p:attrNameLst>
                                      </p:cBhvr>
                                      <p:to>
                                        <p:strVal val="visible"/>
                                      </p:to>
                                    </p:set>
                                    <p:anim calcmode="lin" valueType="num">
                                      <p:cBhvr additive="base">
                                        <p:cTn id="159" dur="1000" fill="hold"/>
                                        <p:tgtEl>
                                          <p:spTgt spid="45"/>
                                        </p:tgtEl>
                                        <p:attrNameLst>
                                          <p:attrName>ppt_x</p:attrName>
                                        </p:attrNameLst>
                                      </p:cBhvr>
                                      <p:tavLst>
                                        <p:tav tm="0">
                                          <p:val>
                                            <p:strVal val="#ppt_x"/>
                                          </p:val>
                                        </p:tav>
                                        <p:tav tm="100000">
                                          <p:val>
                                            <p:strVal val="#ppt_x"/>
                                          </p:val>
                                        </p:tav>
                                      </p:tavLst>
                                    </p:anim>
                                    <p:anim calcmode="lin" valueType="num">
                                      <p:cBhvr additive="base">
                                        <p:cTn id="160" dur="1000" fill="hold"/>
                                        <p:tgtEl>
                                          <p:spTgt spid="45"/>
                                        </p:tgtEl>
                                        <p:attrNameLst>
                                          <p:attrName>ppt_y</p:attrName>
                                        </p:attrNameLst>
                                      </p:cBhvr>
                                      <p:tavLst>
                                        <p:tav tm="0">
                                          <p:val>
                                            <p:strVal val="0-#ppt_h/2"/>
                                          </p:val>
                                        </p:tav>
                                        <p:tav tm="100000">
                                          <p:val>
                                            <p:strVal val="#ppt_y"/>
                                          </p:val>
                                        </p:tav>
                                      </p:tavLst>
                                    </p:anim>
                                  </p:childTnLst>
                                </p:cTn>
                              </p:par>
                              <p:par>
                                <p:cTn id="161" presetID="2" presetClass="entr" presetSubtype="1" decel="100000" fill="hold" grpId="0" nodeType="withEffect">
                                  <p:stCondLst>
                                    <p:cond delay="0"/>
                                  </p:stCondLst>
                                  <p:childTnLst>
                                    <p:set>
                                      <p:cBhvr>
                                        <p:cTn id="162" dur="1" fill="hold">
                                          <p:stCondLst>
                                            <p:cond delay="0"/>
                                          </p:stCondLst>
                                        </p:cTn>
                                        <p:tgtEl>
                                          <p:spTgt spid="39"/>
                                        </p:tgtEl>
                                        <p:attrNameLst>
                                          <p:attrName>style.visibility</p:attrName>
                                        </p:attrNameLst>
                                      </p:cBhvr>
                                      <p:to>
                                        <p:strVal val="visible"/>
                                      </p:to>
                                    </p:set>
                                    <p:anim calcmode="lin" valueType="num">
                                      <p:cBhvr additive="base">
                                        <p:cTn id="163" dur="1000" fill="hold"/>
                                        <p:tgtEl>
                                          <p:spTgt spid="39"/>
                                        </p:tgtEl>
                                        <p:attrNameLst>
                                          <p:attrName>ppt_x</p:attrName>
                                        </p:attrNameLst>
                                      </p:cBhvr>
                                      <p:tavLst>
                                        <p:tav tm="0">
                                          <p:val>
                                            <p:strVal val="#ppt_x"/>
                                          </p:val>
                                        </p:tav>
                                        <p:tav tm="100000">
                                          <p:val>
                                            <p:strVal val="#ppt_x"/>
                                          </p:val>
                                        </p:tav>
                                      </p:tavLst>
                                    </p:anim>
                                    <p:anim calcmode="lin" valueType="num">
                                      <p:cBhvr additive="base">
                                        <p:cTn id="164" dur="1000" fill="hold"/>
                                        <p:tgtEl>
                                          <p:spTgt spid="39"/>
                                        </p:tgtEl>
                                        <p:attrNameLst>
                                          <p:attrName>ppt_y</p:attrName>
                                        </p:attrNameLst>
                                      </p:cBhvr>
                                      <p:tavLst>
                                        <p:tav tm="0">
                                          <p:val>
                                            <p:strVal val="0-#ppt_h/2"/>
                                          </p:val>
                                        </p:tav>
                                        <p:tav tm="100000">
                                          <p:val>
                                            <p:strVal val="#ppt_y"/>
                                          </p:val>
                                        </p:tav>
                                      </p:tavLst>
                                    </p:anim>
                                  </p:childTnLst>
                                </p:cTn>
                              </p:par>
                              <p:par>
                                <p:cTn id="165" presetID="2" presetClass="entr" presetSubtype="1" decel="100000" fill="hold" grpId="0" nodeType="withEffect">
                                  <p:stCondLst>
                                    <p:cond delay="0"/>
                                  </p:stCondLst>
                                  <p:childTnLst>
                                    <p:set>
                                      <p:cBhvr>
                                        <p:cTn id="166" dur="1" fill="hold">
                                          <p:stCondLst>
                                            <p:cond delay="0"/>
                                          </p:stCondLst>
                                        </p:cTn>
                                        <p:tgtEl>
                                          <p:spTgt spid="43"/>
                                        </p:tgtEl>
                                        <p:attrNameLst>
                                          <p:attrName>style.visibility</p:attrName>
                                        </p:attrNameLst>
                                      </p:cBhvr>
                                      <p:to>
                                        <p:strVal val="visible"/>
                                      </p:to>
                                    </p:set>
                                    <p:anim calcmode="lin" valueType="num">
                                      <p:cBhvr additive="base">
                                        <p:cTn id="167" dur="1000" fill="hold"/>
                                        <p:tgtEl>
                                          <p:spTgt spid="43"/>
                                        </p:tgtEl>
                                        <p:attrNameLst>
                                          <p:attrName>ppt_x</p:attrName>
                                        </p:attrNameLst>
                                      </p:cBhvr>
                                      <p:tavLst>
                                        <p:tav tm="0">
                                          <p:val>
                                            <p:strVal val="#ppt_x"/>
                                          </p:val>
                                        </p:tav>
                                        <p:tav tm="100000">
                                          <p:val>
                                            <p:strVal val="#ppt_x"/>
                                          </p:val>
                                        </p:tav>
                                      </p:tavLst>
                                    </p:anim>
                                    <p:anim calcmode="lin" valueType="num">
                                      <p:cBhvr additive="base">
                                        <p:cTn id="168" dur="1000" fill="hold"/>
                                        <p:tgtEl>
                                          <p:spTgt spid="43"/>
                                        </p:tgtEl>
                                        <p:attrNameLst>
                                          <p:attrName>ppt_y</p:attrName>
                                        </p:attrNameLst>
                                      </p:cBhvr>
                                      <p:tavLst>
                                        <p:tav tm="0">
                                          <p:val>
                                            <p:strVal val="0-#ppt_h/2"/>
                                          </p:val>
                                        </p:tav>
                                        <p:tav tm="100000">
                                          <p:val>
                                            <p:strVal val="#ppt_y"/>
                                          </p:val>
                                        </p:tav>
                                      </p:tavLst>
                                    </p:anim>
                                  </p:childTnLst>
                                </p:cTn>
                              </p:par>
                              <p:par>
                                <p:cTn id="169" presetID="10" presetClass="entr" presetSubtype="0" fill="hold" grpId="1" nodeType="withEffect">
                                  <p:stCondLst>
                                    <p:cond delay="0"/>
                                  </p:stCondLst>
                                  <p:childTnLst>
                                    <p:set>
                                      <p:cBhvr>
                                        <p:cTn id="170" dur="1" fill="hold">
                                          <p:stCondLst>
                                            <p:cond delay="0"/>
                                          </p:stCondLst>
                                        </p:cTn>
                                        <p:tgtEl>
                                          <p:spTgt spid="46">
                                            <p:txEl>
                                              <p:pRg st="0" end="0"/>
                                            </p:txEl>
                                          </p:spTgt>
                                        </p:tgtEl>
                                        <p:attrNameLst>
                                          <p:attrName>style.visibility</p:attrName>
                                        </p:attrNameLst>
                                      </p:cBhvr>
                                      <p:to>
                                        <p:strVal val="visible"/>
                                      </p:to>
                                    </p:set>
                                    <p:animEffect transition="in" filter="fade">
                                      <p:cBhvr>
                                        <p:cTn id="171" dur="1000"/>
                                        <p:tgtEl>
                                          <p:spTgt spid="46">
                                            <p:txEl>
                                              <p:pRg st="0" end="0"/>
                                            </p:txEl>
                                          </p:spTgt>
                                        </p:tgtEl>
                                      </p:cBhvr>
                                    </p:animEffect>
                                  </p:childTnLst>
                                </p:cTn>
                              </p:par>
                              <p:par>
                                <p:cTn id="172" presetID="10" presetClass="entr" presetSubtype="0" fill="hold" grpId="1" nodeType="withEffect">
                                  <p:stCondLst>
                                    <p:cond delay="0"/>
                                  </p:stCondLst>
                                  <p:childTnLst>
                                    <p:set>
                                      <p:cBhvr>
                                        <p:cTn id="173" dur="1" fill="hold">
                                          <p:stCondLst>
                                            <p:cond delay="0"/>
                                          </p:stCondLst>
                                        </p:cTn>
                                        <p:tgtEl>
                                          <p:spTgt spid="47">
                                            <p:txEl>
                                              <p:pRg st="0" end="0"/>
                                            </p:txEl>
                                          </p:spTgt>
                                        </p:tgtEl>
                                        <p:attrNameLst>
                                          <p:attrName>style.visibility</p:attrName>
                                        </p:attrNameLst>
                                      </p:cBhvr>
                                      <p:to>
                                        <p:strVal val="visible"/>
                                      </p:to>
                                    </p:set>
                                    <p:animEffect transition="in" filter="fade">
                                      <p:cBhvr>
                                        <p:cTn id="174" dur="1000"/>
                                        <p:tgtEl>
                                          <p:spTgt spid="47">
                                            <p:txEl>
                                              <p:pRg st="0" end="0"/>
                                            </p:txEl>
                                          </p:spTgt>
                                        </p:tgtEl>
                                      </p:cBhvr>
                                    </p:animEffect>
                                  </p:childTnLst>
                                </p:cTn>
                              </p:par>
                              <p:par>
                                <p:cTn id="175" presetID="10" presetClass="entr" presetSubtype="0" fill="hold" grpId="1" nodeType="withEffect">
                                  <p:stCondLst>
                                    <p:cond delay="0"/>
                                  </p:stCondLst>
                                  <p:childTnLst>
                                    <p:set>
                                      <p:cBhvr>
                                        <p:cTn id="176" dur="1" fill="hold">
                                          <p:stCondLst>
                                            <p:cond delay="0"/>
                                          </p:stCondLst>
                                        </p:cTn>
                                        <p:tgtEl>
                                          <p:spTgt spid="44"/>
                                        </p:tgtEl>
                                        <p:attrNameLst>
                                          <p:attrName>style.visibility</p:attrName>
                                        </p:attrNameLst>
                                      </p:cBhvr>
                                      <p:to>
                                        <p:strVal val="visible"/>
                                      </p:to>
                                    </p:set>
                                    <p:animEffect transition="in" filter="fade">
                                      <p:cBhvr>
                                        <p:cTn id="177" dur="1000"/>
                                        <p:tgtEl>
                                          <p:spTgt spid="44"/>
                                        </p:tgtEl>
                                      </p:cBhvr>
                                    </p:animEffect>
                                  </p:childTnLst>
                                </p:cTn>
                              </p:par>
                              <p:par>
                                <p:cTn id="178" presetID="10" presetClass="entr" presetSubtype="0" fill="hold" grpId="1" nodeType="withEffect">
                                  <p:stCondLst>
                                    <p:cond delay="0"/>
                                  </p:stCondLst>
                                  <p:childTnLst>
                                    <p:set>
                                      <p:cBhvr>
                                        <p:cTn id="179" dur="1" fill="hold">
                                          <p:stCondLst>
                                            <p:cond delay="0"/>
                                          </p:stCondLst>
                                        </p:cTn>
                                        <p:tgtEl>
                                          <p:spTgt spid="45"/>
                                        </p:tgtEl>
                                        <p:attrNameLst>
                                          <p:attrName>style.visibility</p:attrName>
                                        </p:attrNameLst>
                                      </p:cBhvr>
                                      <p:to>
                                        <p:strVal val="visible"/>
                                      </p:to>
                                    </p:set>
                                    <p:animEffect transition="in" filter="fade">
                                      <p:cBhvr>
                                        <p:cTn id="180" dur="1000"/>
                                        <p:tgtEl>
                                          <p:spTgt spid="45"/>
                                        </p:tgtEl>
                                      </p:cBhvr>
                                    </p:animEffect>
                                  </p:childTnLst>
                                </p:cTn>
                              </p:par>
                              <p:par>
                                <p:cTn id="181" presetID="10" presetClass="entr" presetSubtype="0" fill="hold" grpId="1" nodeType="withEffect">
                                  <p:stCondLst>
                                    <p:cond delay="0"/>
                                  </p:stCondLst>
                                  <p:childTnLst>
                                    <p:set>
                                      <p:cBhvr>
                                        <p:cTn id="182" dur="1" fill="hold">
                                          <p:stCondLst>
                                            <p:cond delay="0"/>
                                          </p:stCondLst>
                                        </p:cTn>
                                        <p:tgtEl>
                                          <p:spTgt spid="39"/>
                                        </p:tgtEl>
                                        <p:attrNameLst>
                                          <p:attrName>style.visibility</p:attrName>
                                        </p:attrNameLst>
                                      </p:cBhvr>
                                      <p:to>
                                        <p:strVal val="visible"/>
                                      </p:to>
                                    </p:set>
                                    <p:animEffect transition="in" filter="fade">
                                      <p:cBhvr>
                                        <p:cTn id="183" dur="1000"/>
                                        <p:tgtEl>
                                          <p:spTgt spid="39"/>
                                        </p:tgtEl>
                                      </p:cBhvr>
                                    </p:animEffect>
                                  </p:childTnLst>
                                </p:cTn>
                              </p:par>
                              <p:par>
                                <p:cTn id="184" presetID="10" presetClass="entr" presetSubtype="0" fill="hold" grpId="1" nodeType="withEffect">
                                  <p:stCondLst>
                                    <p:cond delay="0"/>
                                  </p:stCondLst>
                                  <p:childTnLst>
                                    <p:set>
                                      <p:cBhvr>
                                        <p:cTn id="185" dur="1" fill="hold">
                                          <p:stCondLst>
                                            <p:cond delay="0"/>
                                          </p:stCondLst>
                                        </p:cTn>
                                        <p:tgtEl>
                                          <p:spTgt spid="43"/>
                                        </p:tgtEl>
                                        <p:attrNameLst>
                                          <p:attrName>style.visibility</p:attrName>
                                        </p:attrNameLst>
                                      </p:cBhvr>
                                      <p:to>
                                        <p:strVal val="visible"/>
                                      </p:to>
                                    </p:set>
                                    <p:animEffect transition="in" filter="fade">
                                      <p:cBhvr>
                                        <p:cTn id="186" dur="1000"/>
                                        <p:tgtEl>
                                          <p:spTgt spid="43"/>
                                        </p:tgtEl>
                                      </p:cBhvr>
                                    </p:animEffect>
                                  </p:childTnLst>
                                </p:cTn>
                              </p:par>
                              <p:par>
                                <p:cTn id="187" presetID="2" presetClass="entr" presetSubtype="1" decel="100000" fill="hold" grpId="0" nodeType="withEffect">
                                  <p:stCondLst>
                                    <p:cond delay="0"/>
                                  </p:stCondLst>
                                  <p:childTnLst>
                                    <p:set>
                                      <p:cBhvr>
                                        <p:cTn id="188" dur="1" fill="hold">
                                          <p:stCondLst>
                                            <p:cond delay="0"/>
                                          </p:stCondLst>
                                        </p:cTn>
                                        <p:tgtEl>
                                          <p:spTgt spid="52">
                                            <p:txEl>
                                              <p:pRg st="0" end="0"/>
                                            </p:txEl>
                                          </p:spTgt>
                                        </p:tgtEl>
                                        <p:attrNameLst>
                                          <p:attrName>style.visibility</p:attrName>
                                        </p:attrNameLst>
                                      </p:cBhvr>
                                      <p:to>
                                        <p:strVal val="visible"/>
                                      </p:to>
                                    </p:set>
                                    <p:anim calcmode="lin" valueType="num">
                                      <p:cBhvr additive="base">
                                        <p:cTn id="189" dur="10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190" dur="1000" fill="hold"/>
                                        <p:tgtEl>
                                          <p:spTgt spid="52">
                                            <p:txEl>
                                              <p:pRg st="0" end="0"/>
                                            </p:txEl>
                                          </p:spTgt>
                                        </p:tgtEl>
                                        <p:attrNameLst>
                                          <p:attrName>ppt_y</p:attrName>
                                        </p:attrNameLst>
                                      </p:cBhvr>
                                      <p:tavLst>
                                        <p:tav tm="0">
                                          <p:val>
                                            <p:strVal val="0-#ppt_h/2"/>
                                          </p:val>
                                        </p:tav>
                                        <p:tav tm="100000">
                                          <p:val>
                                            <p:strVal val="#ppt_y"/>
                                          </p:val>
                                        </p:tav>
                                      </p:tavLst>
                                    </p:anim>
                                  </p:childTnLst>
                                </p:cTn>
                              </p:par>
                              <p:par>
                                <p:cTn id="191" presetID="10" presetClass="entr" presetSubtype="0" fill="hold" grpId="1" nodeType="withEffect">
                                  <p:stCondLst>
                                    <p:cond delay="0"/>
                                  </p:stCondLst>
                                  <p:childTnLst>
                                    <p:set>
                                      <p:cBhvr>
                                        <p:cTn id="192" dur="1" fill="hold">
                                          <p:stCondLst>
                                            <p:cond delay="0"/>
                                          </p:stCondLst>
                                        </p:cTn>
                                        <p:tgtEl>
                                          <p:spTgt spid="52">
                                            <p:txEl>
                                              <p:pRg st="0" end="0"/>
                                            </p:txEl>
                                          </p:spTgt>
                                        </p:tgtEl>
                                        <p:attrNameLst>
                                          <p:attrName>style.visibility</p:attrName>
                                        </p:attrNameLst>
                                      </p:cBhvr>
                                      <p:to>
                                        <p:strVal val="visible"/>
                                      </p:to>
                                    </p:set>
                                    <p:animEffect transition="in" filter="fade">
                                      <p:cBhvr>
                                        <p:cTn id="193" dur="1000"/>
                                        <p:tgtEl>
                                          <p:spTgt spid="52">
                                            <p:txEl>
                                              <p:pRg st="0" end="0"/>
                                            </p:txEl>
                                          </p:spTgt>
                                        </p:tgtEl>
                                      </p:cBhvr>
                                    </p:animEffect>
                                  </p:childTnLst>
                                </p:cTn>
                              </p:par>
                            </p:childTnLst>
                          </p:cTn>
                        </p:par>
                        <p:par>
                          <p:cTn id="194" fill="hold">
                            <p:stCondLst>
                              <p:cond delay="1000"/>
                            </p:stCondLst>
                            <p:childTnLst>
                              <p:par>
                                <p:cTn id="195" presetID="10" presetClass="entr" presetSubtype="0" fill="hold" grpId="0" nodeType="afterEffect">
                                  <p:stCondLst>
                                    <p:cond delay="0"/>
                                  </p:stCondLst>
                                  <p:childTnLst>
                                    <p:set>
                                      <p:cBhvr>
                                        <p:cTn id="196" dur="1" fill="hold">
                                          <p:stCondLst>
                                            <p:cond delay="0"/>
                                          </p:stCondLst>
                                        </p:cTn>
                                        <p:tgtEl>
                                          <p:spTgt spid="26">
                                            <p:txEl>
                                              <p:pRg st="0" end="0"/>
                                            </p:txEl>
                                          </p:spTgt>
                                        </p:tgtEl>
                                        <p:attrNameLst>
                                          <p:attrName>style.visibility</p:attrName>
                                        </p:attrNameLst>
                                      </p:cBhvr>
                                      <p:to>
                                        <p:strVal val="visible"/>
                                      </p:to>
                                    </p:set>
                                    <p:animEffect transition="in" filter="fade">
                                      <p:cBhvr>
                                        <p:cTn id="197" dur="500"/>
                                        <p:tgtEl>
                                          <p:spTgt spid="26">
                                            <p:txEl>
                                              <p:pRg st="0" end="0"/>
                                            </p:txEl>
                                          </p:spTgt>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27">
                                            <p:txEl>
                                              <p:pRg st="0" end="0"/>
                                            </p:txEl>
                                          </p:spTgt>
                                        </p:tgtEl>
                                        <p:attrNameLst>
                                          <p:attrName>style.visibility</p:attrName>
                                        </p:attrNameLst>
                                      </p:cBhvr>
                                      <p:to>
                                        <p:strVal val="visible"/>
                                      </p:to>
                                    </p:set>
                                    <p:animEffect transition="in" filter="fade">
                                      <p:cBhvr>
                                        <p:cTn id="200" dur="500"/>
                                        <p:tgtEl>
                                          <p:spTgt spid="27">
                                            <p:txEl>
                                              <p:pRg st="0" end="0"/>
                                            </p:txEl>
                                          </p:spTgt>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28">
                                            <p:txEl>
                                              <p:pRg st="0" end="0"/>
                                            </p:txEl>
                                          </p:spTgt>
                                        </p:tgtEl>
                                        <p:attrNameLst>
                                          <p:attrName>style.visibility</p:attrName>
                                        </p:attrNameLst>
                                      </p:cBhvr>
                                      <p:to>
                                        <p:strVal val="visible"/>
                                      </p:to>
                                    </p:set>
                                    <p:animEffect transition="in" filter="fade">
                                      <p:cBhvr>
                                        <p:cTn id="203" dur="500"/>
                                        <p:tgtEl>
                                          <p:spTgt spid="28">
                                            <p:txEl>
                                              <p:pRg st="0" end="0"/>
                                            </p:txEl>
                                          </p:spTgt>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29">
                                            <p:txEl>
                                              <p:pRg st="0" end="0"/>
                                            </p:txEl>
                                          </p:spTgt>
                                        </p:tgtEl>
                                        <p:attrNameLst>
                                          <p:attrName>style.visibility</p:attrName>
                                        </p:attrNameLst>
                                      </p:cBhvr>
                                      <p:to>
                                        <p:strVal val="visible"/>
                                      </p:to>
                                    </p:set>
                                    <p:animEffect transition="in" filter="fade">
                                      <p:cBhvr>
                                        <p:cTn id="206" dur="500"/>
                                        <p:tgtEl>
                                          <p:spTgt spid="29">
                                            <p:txEl>
                                              <p:pRg st="0" end="0"/>
                                            </p:txEl>
                                          </p:spTgt>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30">
                                            <p:txEl>
                                              <p:pRg st="0" end="0"/>
                                            </p:txEl>
                                          </p:spTgt>
                                        </p:tgtEl>
                                        <p:attrNameLst>
                                          <p:attrName>style.visibility</p:attrName>
                                        </p:attrNameLst>
                                      </p:cBhvr>
                                      <p:to>
                                        <p:strVal val="visible"/>
                                      </p:to>
                                    </p:set>
                                    <p:animEffect transition="in" filter="fade">
                                      <p:cBhvr>
                                        <p:cTn id="209" dur="500"/>
                                        <p:tgtEl>
                                          <p:spTgt spid="30">
                                            <p:txEl>
                                              <p:pRg st="0" end="0"/>
                                            </p:txEl>
                                          </p:spTgt>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31">
                                            <p:txEl>
                                              <p:pRg st="0" end="0"/>
                                            </p:txEl>
                                          </p:spTgt>
                                        </p:tgtEl>
                                        <p:attrNameLst>
                                          <p:attrName>style.visibility</p:attrName>
                                        </p:attrNameLst>
                                      </p:cBhvr>
                                      <p:to>
                                        <p:strVal val="visible"/>
                                      </p:to>
                                    </p:set>
                                    <p:animEffect transition="in" filter="fade">
                                      <p:cBhvr>
                                        <p:cTn id="212" dur="500"/>
                                        <p:tgtEl>
                                          <p:spTgt spid="31">
                                            <p:txEl>
                                              <p:pRg st="0" end="0"/>
                                            </p:txEl>
                                          </p:spTgt>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32">
                                            <p:txEl>
                                              <p:pRg st="0" end="0"/>
                                            </p:txEl>
                                          </p:spTgt>
                                        </p:tgtEl>
                                        <p:attrNameLst>
                                          <p:attrName>style.visibility</p:attrName>
                                        </p:attrNameLst>
                                      </p:cBhvr>
                                      <p:to>
                                        <p:strVal val="visible"/>
                                      </p:to>
                                    </p:set>
                                    <p:animEffect transition="in" filter="fade">
                                      <p:cBhvr>
                                        <p:cTn id="215" dur="500"/>
                                        <p:tgtEl>
                                          <p:spTgt spid="32">
                                            <p:txEl>
                                              <p:pRg st="0" end="0"/>
                                            </p:txEl>
                                          </p:spTgt>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3">
                                            <p:txEl>
                                              <p:pRg st="0" end="0"/>
                                            </p:txEl>
                                          </p:spTgt>
                                        </p:tgtEl>
                                        <p:attrNameLst>
                                          <p:attrName>style.visibility</p:attrName>
                                        </p:attrNameLst>
                                      </p:cBhvr>
                                      <p:to>
                                        <p:strVal val="visible"/>
                                      </p:to>
                                    </p:set>
                                    <p:animEffect transition="in" filter="fade">
                                      <p:cBhvr>
                                        <p:cTn id="218" dur="500"/>
                                        <p:tgtEl>
                                          <p:spTgt spid="33">
                                            <p:txEl>
                                              <p:pRg st="0" end="0"/>
                                            </p:txEl>
                                          </p:spTgt>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34">
                                            <p:txEl>
                                              <p:pRg st="0" end="0"/>
                                            </p:txEl>
                                          </p:spTgt>
                                        </p:tgtEl>
                                        <p:attrNameLst>
                                          <p:attrName>style.visibility</p:attrName>
                                        </p:attrNameLst>
                                      </p:cBhvr>
                                      <p:to>
                                        <p:strVal val="visible"/>
                                      </p:to>
                                    </p:set>
                                    <p:animEffect transition="in" filter="fade">
                                      <p:cBhvr>
                                        <p:cTn id="221" dur="500"/>
                                        <p:tgtEl>
                                          <p:spTgt spid="34">
                                            <p:txEl>
                                              <p:pRg st="0" end="0"/>
                                            </p:txEl>
                                          </p:spTgt>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35">
                                            <p:txEl>
                                              <p:pRg st="0" end="0"/>
                                            </p:txEl>
                                          </p:spTgt>
                                        </p:tgtEl>
                                        <p:attrNameLst>
                                          <p:attrName>style.visibility</p:attrName>
                                        </p:attrNameLst>
                                      </p:cBhvr>
                                      <p:to>
                                        <p:strVal val="visible"/>
                                      </p:to>
                                    </p:set>
                                    <p:animEffect transition="in" filter="fade">
                                      <p:cBhvr>
                                        <p:cTn id="224" dur="500"/>
                                        <p:tgtEl>
                                          <p:spTgt spid="35">
                                            <p:txEl>
                                              <p:pRg st="0" end="0"/>
                                            </p:txEl>
                                          </p:spTgt>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48">
                                            <p:txEl>
                                              <p:pRg st="0" end="0"/>
                                            </p:txEl>
                                          </p:spTgt>
                                        </p:tgtEl>
                                        <p:attrNameLst>
                                          <p:attrName>style.visibility</p:attrName>
                                        </p:attrNameLst>
                                      </p:cBhvr>
                                      <p:to>
                                        <p:strVal val="visible"/>
                                      </p:to>
                                    </p:set>
                                    <p:animEffect transition="in" filter="fade">
                                      <p:cBhvr>
                                        <p:cTn id="227" dur="500"/>
                                        <p:tgtEl>
                                          <p:spTgt spid="48">
                                            <p:txEl>
                                              <p:pRg st="0" end="0"/>
                                            </p:txEl>
                                          </p:spTgt>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49">
                                            <p:txEl>
                                              <p:pRg st="0" end="0"/>
                                            </p:txEl>
                                          </p:spTgt>
                                        </p:tgtEl>
                                        <p:attrNameLst>
                                          <p:attrName>style.visibility</p:attrName>
                                        </p:attrNameLst>
                                      </p:cBhvr>
                                      <p:to>
                                        <p:strVal val="visible"/>
                                      </p:to>
                                    </p:set>
                                    <p:animEffect transition="in" filter="fade">
                                      <p:cBhvr>
                                        <p:cTn id="230" dur="500"/>
                                        <p:tgtEl>
                                          <p:spTgt spid="49">
                                            <p:txEl>
                                              <p:pRg st="0" end="0"/>
                                            </p:txEl>
                                          </p:spTgt>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50">
                                            <p:txEl>
                                              <p:pRg st="0" end="0"/>
                                            </p:txEl>
                                          </p:spTgt>
                                        </p:tgtEl>
                                        <p:attrNameLst>
                                          <p:attrName>style.visibility</p:attrName>
                                        </p:attrNameLst>
                                      </p:cBhvr>
                                      <p:to>
                                        <p:strVal val="visible"/>
                                      </p:to>
                                    </p:set>
                                    <p:animEffect transition="in" filter="fade">
                                      <p:cBhvr>
                                        <p:cTn id="233" dur="500"/>
                                        <p:tgtEl>
                                          <p:spTgt spid="50">
                                            <p:txEl>
                                              <p:pRg st="0" end="0"/>
                                            </p:txEl>
                                          </p:spTgt>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51">
                                            <p:txEl>
                                              <p:pRg st="0" end="0"/>
                                            </p:txEl>
                                          </p:spTgt>
                                        </p:tgtEl>
                                        <p:attrNameLst>
                                          <p:attrName>style.visibility</p:attrName>
                                        </p:attrNameLst>
                                      </p:cBhvr>
                                      <p:to>
                                        <p:strVal val="visible"/>
                                      </p:to>
                                    </p:set>
                                    <p:animEffect transition="in" filter="fade">
                                      <p:cBhvr>
                                        <p:cTn id="236" dur="500"/>
                                        <p:tgtEl>
                                          <p:spTgt spid="51">
                                            <p:txEl>
                                              <p:pRg st="0" end="0"/>
                                            </p:txEl>
                                          </p:spTgt>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53">
                                            <p:txEl>
                                              <p:pRg st="0" end="0"/>
                                            </p:txEl>
                                          </p:spTgt>
                                        </p:tgtEl>
                                        <p:attrNameLst>
                                          <p:attrName>style.visibility</p:attrName>
                                        </p:attrNameLst>
                                      </p:cBhvr>
                                      <p:to>
                                        <p:strVal val="visible"/>
                                      </p:to>
                                    </p:set>
                                    <p:animEffect transition="in" filter="fade">
                                      <p:cBhvr>
                                        <p:cTn id="239" dur="500"/>
                                        <p:tgtEl>
                                          <p:spTgt spid="53">
                                            <p:txEl>
                                              <p:pRg st="0" end="0"/>
                                            </p:txEl>
                                          </p:spTgt>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54">
                                            <p:txEl>
                                              <p:pRg st="0" end="0"/>
                                            </p:txEl>
                                          </p:spTgt>
                                        </p:tgtEl>
                                        <p:attrNameLst>
                                          <p:attrName>style.visibility</p:attrName>
                                        </p:attrNameLst>
                                      </p:cBhvr>
                                      <p:to>
                                        <p:strVal val="visible"/>
                                      </p:to>
                                    </p:set>
                                    <p:animEffect transition="in" filter="fade">
                                      <p:cBhvr>
                                        <p:cTn id="242" dur="500"/>
                                        <p:tgtEl>
                                          <p:spTgt spid="54">
                                            <p:txEl>
                                              <p:pRg st="0" end="0"/>
                                            </p:txEl>
                                          </p:spTgt>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55">
                                            <p:txEl>
                                              <p:pRg st="0" end="0"/>
                                            </p:txEl>
                                          </p:spTgt>
                                        </p:tgtEl>
                                        <p:attrNameLst>
                                          <p:attrName>style.visibility</p:attrName>
                                        </p:attrNameLst>
                                      </p:cBhvr>
                                      <p:to>
                                        <p:strVal val="visible"/>
                                      </p:to>
                                    </p:set>
                                    <p:animEffect transition="in" filter="fade">
                                      <p:cBhvr>
                                        <p:cTn id="245" dur="500"/>
                                        <p:tgtEl>
                                          <p:spTgt spid="55">
                                            <p:txEl>
                                              <p:pRg st="0" end="0"/>
                                            </p:txEl>
                                          </p:spTgt>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56">
                                            <p:txEl>
                                              <p:pRg st="0" end="0"/>
                                            </p:txEl>
                                          </p:spTgt>
                                        </p:tgtEl>
                                        <p:attrNameLst>
                                          <p:attrName>style.visibility</p:attrName>
                                        </p:attrNameLst>
                                      </p:cBhvr>
                                      <p:to>
                                        <p:strVal val="visible"/>
                                      </p:to>
                                    </p:set>
                                    <p:animEffect transition="in" filter="fade">
                                      <p:cBhvr>
                                        <p:cTn id="248" dur="500"/>
                                        <p:tgtEl>
                                          <p:spTgt spid="56">
                                            <p:txEl>
                                              <p:pRg st="0" end="0"/>
                                            </p:txEl>
                                          </p:spTgt>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57">
                                            <p:txEl>
                                              <p:pRg st="0" end="0"/>
                                            </p:txEl>
                                          </p:spTgt>
                                        </p:tgtEl>
                                        <p:attrNameLst>
                                          <p:attrName>style.visibility</p:attrName>
                                        </p:attrNameLst>
                                      </p:cBhvr>
                                      <p:to>
                                        <p:strVal val="visible"/>
                                      </p:to>
                                    </p:set>
                                    <p:animEffect transition="in" filter="fade">
                                      <p:cBhvr>
                                        <p:cTn id="251" dur="500"/>
                                        <p:tgtEl>
                                          <p:spTgt spid="57">
                                            <p:txEl>
                                              <p:pRg st="0" end="0"/>
                                            </p:txEl>
                                          </p:spTgt>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58">
                                            <p:txEl>
                                              <p:pRg st="0" end="0"/>
                                            </p:txEl>
                                          </p:spTgt>
                                        </p:tgtEl>
                                        <p:attrNameLst>
                                          <p:attrName>style.visibility</p:attrName>
                                        </p:attrNameLst>
                                      </p:cBhvr>
                                      <p:to>
                                        <p:strVal val="visible"/>
                                      </p:to>
                                    </p:set>
                                    <p:animEffect transition="in" filter="fade">
                                      <p:cBhvr>
                                        <p:cTn id="254" dur="500"/>
                                        <p:tgtEl>
                                          <p:spTgt spid="58">
                                            <p:txEl>
                                              <p:pRg st="0" end="0"/>
                                            </p:txEl>
                                          </p:spTgt>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59">
                                            <p:txEl>
                                              <p:pRg st="0" end="0"/>
                                            </p:txEl>
                                          </p:spTgt>
                                        </p:tgtEl>
                                        <p:attrNameLst>
                                          <p:attrName>style.visibility</p:attrName>
                                        </p:attrNameLst>
                                      </p:cBhvr>
                                      <p:to>
                                        <p:strVal val="visible"/>
                                      </p:to>
                                    </p:set>
                                    <p:animEffect transition="in" filter="fade">
                                      <p:cBhvr>
                                        <p:cTn id="257" dur="500"/>
                                        <p:tgtEl>
                                          <p:spTgt spid="59">
                                            <p:txEl>
                                              <p:pRg st="0" end="0"/>
                                            </p:txEl>
                                          </p:spTgt>
                                        </p:tgtEl>
                                      </p:cBhvr>
                                    </p:animEffect>
                                  </p:childTnLst>
                                </p:cTn>
                              </p:par>
                            </p:childTnLst>
                          </p:cTn>
                        </p:par>
                        <p:par>
                          <p:cTn id="258" fill="hold">
                            <p:stCondLst>
                              <p:cond delay="1500"/>
                            </p:stCondLst>
                            <p:childTnLst>
                              <p:par>
                                <p:cTn id="259" presetID="22" presetClass="entr" presetSubtype="2" fill="hold" nodeType="afterEffect">
                                  <p:stCondLst>
                                    <p:cond delay="0"/>
                                  </p:stCondLst>
                                  <p:childTnLst>
                                    <p:set>
                                      <p:cBhvr>
                                        <p:cTn id="260" dur="1" fill="hold">
                                          <p:stCondLst>
                                            <p:cond delay="0"/>
                                          </p:stCondLst>
                                        </p:cTn>
                                        <p:tgtEl>
                                          <p:spTgt spid="40"/>
                                        </p:tgtEl>
                                        <p:attrNameLst>
                                          <p:attrName>style.visibility</p:attrName>
                                        </p:attrNameLst>
                                      </p:cBhvr>
                                      <p:to>
                                        <p:strVal val="visible"/>
                                      </p:to>
                                    </p:set>
                                    <p:animEffect transition="in" filter="wipe(right)">
                                      <p:cBhvr>
                                        <p:cTn id="261" dur="500"/>
                                        <p:tgtEl>
                                          <p:spTgt spid="40"/>
                                        </p:tgtEl>
                                      </p:cBhvr>
                                    </p:animEffect>
                                  </p:childTnLst>
                                </p:cTn>
                              </p:par>
                              <p:par>
                                <p:cTn id="262" presetID="2" presetClass="entr" presetSubtype="1" decel="100000" fill="hold" grpId="0" nodeType="withEffect">
                                  <p:stCondLst>
                                    <p:cond delay="250"/>
                                  </p:stCondLst>
                                  <p:iterate type="wd">
                                    <p:tmPct val="10000"/>
                                  </p:iterate>
                                  <p:childTnLst>
                                    <p:set>
                                      <p:cBhvr>
                                        <p:cTn id="263" dur="1" fill="hold">
                                          <p:stCondLst>
                                            <p:cond delay="0"/>
                                          </p:stCondLst>
                                        </p:cTn>
                                        <p:tgtEl>
                                          <p:spTgt spid="41"/>
                                        </p:tgtEl>
                                        <p:attrNameLst>
                                          <p:attrName>style.visibility</p:attrName>
                                        </p:attrNameLst>
                                      </p:cBhvr>
                                      <p:to>
                                        <p:strVal val="visible"/>
                                      </p:to>
                                    </p:set>
                                    <p:anim calcmode="lin" valueType="num">
                                      <p:cBhvr additive="base">
                                        <p:cTn id="264" dur="1000" fill="hold"/>
                                        <p:tgtEl>
                                          <p:spTgt spid="41"/>
                                        </p:tgtEl>
                                        <p:attrNameLst>
                                          <p:attrName>ppt_x</p:attrName>
                                        </p:attrNameLst>
                                      </p:cBhvr>
                                      <p:tavLst>
                                        <p:tav tm="0">
                                          <p:val>
                                            <p:strVal val="#ppt_x"/>
                                          </p:val>
                                        </p:tav>
                                        <p:tav tm="100000">
                                          <p:val>
                                            <p:strVal val="#ppt_x"/>
                                          </p:val>
                                        </p:tav>
                                      </p:tavLst>
                                    </p:anim>
                                    <p:anim calcmode="lin" valueType="num">
                                      <p:cBhvr additive="base">
                                        <p:cTn id="265" dur="1000" fill="hold"/>
                                        <p:tgtEl>
                                          <p:spTgt spid="41"/>
                                        </p:tgtEl>
                                        <p:attrNameLst>
                                          <p:attrName>ppt_y</p:attrName>
                                        </p:attrNameLst>
                                      </p:cBhvr>
                                      <p:tavLst>
                                        <p:tav tm="0">
                                          <p:val>
                                            <p:strVal val="0-#ppt_h/2"/>
                                          </p:val>
                                        </p:tav>
                                        <p:tav tm="100000">
                                          <p:val>
                                            <p:strVal val="#ppt_y"/>
                                          </p:val>
                                        </p:tav>
                                      </p:tavLst>
                                    </p:anim>
                                  </p:childTnLst>
                                </p:cTn>
                              </p:par>
                            </p:childTnLst>
                          </p:cTn>
                        </p:par>
                        <p:par>
                          <p:cTn id="266" fill="hold">
                            <p:stCondLst>
                              <p:cond delay="3050"/>
                            </p:stCondLst>
                            <p:childTnLst>
                              <p:par>
                                <p:cTn id="267" presetID="10" presetClass="entr" presetSubtype="0" fill="hold" grpId="0" nodeType="afterEffect">
                                  <p:stCondLst>
                                    <p:cond delay="250"/>
                                  </p:stCondLst>
                                  <p:childTnLst>
                                    <p:set>
                                      <p:cBhvr>
                                        <p:cTn id="268" dur="1" fill="hold">
                                          <p:stCondLst>
                                            <p:cond delay="0"/>
                                          </p:stCondLst>
                                        </p:cTn>
                                        <p:tgtEl>
                                          <p:spTgt spid="42"/>
                                        </p:tgtEl>
                                        <p:attrNameLst>
                                          <p:attrName>style.visibility</p:attrName>
                                        </p:attrNameLst>
                                      </p:cBhvr>
                                      <p:to>
                                        <p:strVal val="visible"/>
                                      </p:to>
                                    </p:set>
                                    <p:animEffect transition="in" filter="fade">
                                      <p:cBhvr>
                                        <p:cTn id="26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8" grpId="0" build="p">
        <p:tmplLst>
          <p:tmpl lvl="1">
            <p:tnLst>
              <p:par>
                <p:cTn presetID="2" presetClass="entr" presetSubtype="1"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ppt_x"/>
                          </p:val>
                        </p:tav>
                        <p:tav tm="100000">
                          <p:val>
                            <p:strVal val="#ppt_x"/>
                          </p:val>
                        </p:tav>
                      </p:tavLst>
                    </p:anim>
                    <p:anim calcmode="lin" valueType="num">
                      <p:cBhvr additive="base">
                        <p:cTn dur="1000" fill="hold"/>
                        <p:tgtEl>
                          <p:spTgt spid="18"/>
                        </p:tgtEl>
                        <p:attrNameLst>
                          <p:attrName>ppt_y</p:attrName>
                        </p:attrNameLst>
                      </p:cBhvr>
                      <p:tavLst>
                        <p:tav tm="0">
                          <p:val>
                            <p:strVal val="0-#ppt_h/2"/>
                          </p:val>
                        </p:tav>
                        <p:tav tm="100000">
                          <p:val>
                            <p:strVal val="#ppt_y"/>
                          </p:val>
                        </p:tav>
                      </p:tavLst>
                    </p:anim>
                  </p:childTnLst>
                </p:cTn>
              </p:par>
            </p:tnLst>
          </p:tmpl>
        </p:tmplLst>
      </p:bldP>
      <p:bldP spid="18" grpId="1"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1000"/>
                        <p:tgtEl>
                          <p:spTgt spid="18"/>
                        </p:tgtEl>
                      </p:cBhvr>
                    </p:animEffect>
                  </p:childTnLst>
                </p:cTn>
              </p:par>
            </p:tnLst>
          </p:tmpl>
        </p:tmplLst>
      </p:bldP>
      <p:bldP spid="19" grpId="0" build="p">
        <p:tmplLst>
          <p:tmpl lvl="1">
            <p:tnLst>
              <p:par>
                <p:cTn presetID="2" presetClass="entr" presetSubtype="1"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1000" fill="hold"/>
                        <p:tgtEl>
                          <p:spTgt spid="19"/>
                        </p:tgtEl>
                        <p:attrNameLst>
                          <p:attrName>ppt_x</p:attrName>
                        </p:attrNameLst>
                      </p:cBhvr>
                      <p:tavLst>
                        <p:tav tm="0">
                          <p:val>
                            <p:strVal val="#ppt_x"/>
                          </p:val>
                        </p:tav>
                        <p:tav tm="100000">
                          <p:val>
                            <p:strVal val="#ppt_x"/>
                          </p:val>
                        </p:tav>
                      </p:tavLst>
                    </p:anim>
                    <p:anim calcmode="lin" valueType="num">
                      <p:cBhvr additive="base">
                        <p:cTn dur="1000" fill="hold"/>
                        <p:tgtEl>
                          <p:spTgt spid="19"/>
                        </p:tgtEl>
                        <p:attrNameLst>
                          <p:attrName>ppt_y</p:attrName>
                        </p:attrNameLst>
                      </p:cBhvr>
                      <p:tavLst>
                        <p:tav tm="0">
                          <p:val>
                            <p:strVal val="0-#ppt_h/2"/>
                          </p:val>
                        </p:tav>
                        <p:tav tm="100000">
                          <p:val>
                            <p:strVal val="#ppt_y"/>
                          </p:val>
                        </p:tav>
                      </p:tavLst>
                    </p:anim>
                  </p:childTnLst>
                </p:cTn>
              </p:par>
            </p:tnLst>
          </p:tmpl>
        </p:tmplLst>
      </p:bldP>
      <p:bldP spid="19" grpId="1"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1000"/>
                        <p:tgtEl>
                          <p:spTgt spid="19"/>
                        </p:tgtEl>
                      </p:cBhvr>
                    </p:animEffect>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ppt_x"/>
                          </p:val>
                        </p:tav>
                        <p:tav tm="100000">
                          <p:val>
                            <p:strVal val="#ppt_x"/>
                          </p:val>
                        </p:tav>
                      </p:tavLst>
                    </p:anim>
                    <p:anim calcmode="lin" valueType="num">
                      <p:cBhvr additive="base">
                        <p:cTn dur="1000" fill="hold"/>
                        <p:tgtEl>
                          <p:spTgt spid="20"/>
                        </p:tgtEl>
                        <p:attrNameLst>
                          <p:attrName>ppt_y</p:attrName>
                        </p:attrNameLst>
                      </p:cBhvr>
                      <p:tavLst>
                        <p:tav tm="0">
                          <p:val>
                            <p:strVal val="0-#ppt_h/2"/>
                          </p:val>
                        </p:tav>
                        <p:tav tm="100000">
                          <p:val>
                            <p:strVal val="#ppt_y"/>
                          </p:val>
                        </p:tav>
                      </p:tavLst>
                    </p:anim>
                  </p:childTnLst>
                </p:cTn>
              </p:par>
            </p:tnLst>
          </p:tmpl>
        </p:tmplLst>
      </p:bldP>
      <p:bldP spid="20" grpId="1"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1000" fill="hold"/>
                        <p:tgtEl>
                          <p:spTgt spid="21"/>
                        </p:tgtEl>
                        <p:attrNameLst>
                          <p:attrName>ppt_x</p:attrName>
                        </p:attrNameLst>
                      </p:cBhvr>
                      <p:tavLst>
                        <p:tav tm="0">
                          <p:val>
                            <p:strVal val="#ppt_x"/>
                          </p:val>
                        </p:tav>
                        <p:tav tm="100000">
                          <p:val>
                            <p:strVal val="#ppt_x"/>
                          </p:val>
                        </p:tav>
                      </p:tavLst>
                    </p:anim>
                    <p:anim calcmode="lin" valueType="num">
                      <p:cBhvr additive="base">
                        <p:cTn dur="1000" fill="hold"/>
                        <p:tgtEl>
                          <p:spTgt spid="21"/>
                        </p:tgtEl>
                        <p:attrNameLst>
                          <p:attrName>ppt_y</p:attrName>
                        </p:attrNameLst>
                      </p:cBhvr>
                      <p:tavLst>
                        <p:tav tm="0">
                          <p:val>
                            <p:strVal val="0-#ppt_h/2"/>
                          </p:val>
                        </p:tav>
                        <p:tav tm="100000">
                          <p:val>
                            <p:strVal val="#ppt_y"/>
                          </p:val>
                        </p:tav>
                      </p:tavLst>
                    </p:anim>
                  </p:childTnLst>
                </p:cTn>
              </p:par>
            </p:tnLst>
          </p:tmpl>
        </p:tmplLst>
      </p:bldP>
      <p:bldP spid="21" grpId="1"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ppt_x"/>
                          </p:val>
                        </p:tav>
                        <p:tav tm="100000">
                          <p:val>
                            <p:strVal val="#ppt_x"/>
                          </p:val>
                        </p:tav>
                      </p:tavLst>
                    </p:anim>
                    <p:anim calcmode="lin" valueType="num">
                      <p:cBhvr additive="base">
                        <p:cTn dur="1000" fill="hold"/>
                        <p:tgtEl>
                          <p:spTgt spid="22"/>
                        </p:tgtEl>
                        <p:attrNameLst>
                          <p:attrName>ppt_y</p:attrName>
                        </p:attrNameLst>
                      </p:cBhvr>
                      <p:tavLst>
                        <p:tav tm="0">
                          <p:val>
                            <p:strVal val="0-#ppt_h/2"/>
                          </p:val>
                        </p:tav>
                        <p:tav tm="100000">
                          <p:val>
                            <p:strVal val="#ppt_y"/>
                          </p:val>
                        </p:tav>
                      </p:tavLst>
                    </p:anim>
                  </p:childTnLst>
                </p:cTn>
              </p:par>
            </p:tnLst>
          </p:tmpl>
        </p:tmplLst>
      </p:bldP>
      <p:bldP spid="22" grpId="1"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ppt_x"/>
                          </p:val>
                        </p:tav>
                        <p:tav tm="100000">
                          <p:val>
                            <p:strVal val="#ppt_x"/>
                          </p:val>
                        </p:tav>
                      </p:tavLst>
                    </p:anim>
                    <p:anim calcmode="lin" valueType="num">
                      <p:cBhvr additive="base">
                        <p:cTn dur="10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1000"/>
                        <p:tgtEl>
                          <p:spTgt spid="23"/>
                        </p:tgtEl>
                      </p:cBhvr>
                    </p:animEffect>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ppt_x"/>
                          </p:val>
                        </p:tav>
                        <p:tav tm="100000">
                          <p:val>
                            <p:strVal val="#ppt_x"/>
                          </p:val>
                        </p:tav>
                      </p:tavLst>
                    </p:anim>
                    <p:anim calcmode="lin" valueType="num">
                      <p:cBhvr additive="base">
                        <p:cTn dur="10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1000"/>
                        <p:tgtEl>
                          <p:spTgt spid="24"/>
                        </p:tgtEl>
                      </p:cBhvr>
                    </p:animEffect>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000" fill="hold"/>
                        <p:tgtEl>
                          <p:spTgt spid="25"/>
                        </p:tgtEl>
                        <p:attrNameLst>
                          <p:attrName>ppt_x</p:attrName>
                        </p:attrNameLst>
                      </p:cBhvr>
                      <p:tavLst>
                        <p:tav tm="0">
                          <p:val>
                            <p:strVal val="#ppt_x"/>
                          </p:val>
                        </p:tav>
                        <p:tav tm="100000">
                          <p:val>
                            <p:strVal val="#ppt_x"/>
                          </p:val>
                        </p:tav>
                      </p:tavLst>
                    </p:anim>
                    <p:anim calcmode="lin" valueType="num">
                      <p:cBhvr additive="base">
                        <p:cTn dur="1000" fill="hold"/>
                        <p:tgtEl>
                          <p:spTgt spid="25"/>
                        </p:tgtEl>
                        <p:attrNameLst>
                          <p:attrName>ppt_y</p:attrName>
                        </p:attrNameLst>
                      </p:cBhvr>
                      <p:tavLst>
                        <p:tav tm="0">
                          <p:val>
                            <p:strVal val="0-#ppt_h/2"/>
                          </p:val>
                        </p:tav>
                        <p:tav tm="100000">
                          <p:val>
                            <p:strVal val="#ppt_y"/>
                          </p:val>
                        </p:tav>
                      </p:tavLst>
                    </p:anim>
                  </p:childTnLst>
                </p:cTn>
              </p:par>
            </p:tnLst>
          </p:tmpl>
        </p:tmplLst>
      </p:bldP>
      <p:bldP spid="25" grpId="1"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41" grpId="0"/>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39" grpId="0" animBg="1"/>
      <p:bldP spid="39" grpId="1" animBg="1"/>
      <p:bldP spid="43" grpId="0" animBg="1"/>
      <p:bldP spid="43" grpId="1" animBg="1"/>
      <p:bldP spid="44" grpId="0" animBg="1"/>
      <p:bldP spid="44" grpId="1" animBg="1"/>
      <p:bldP spid="45" grpId="0" animBg="1"/>
      <p:bldP spid="45" grpId="1" animBg="1"/>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ppt_x"/>
                          </p:val>
                        </p:tav>
                        <p:tav tm="100000">
                          <p:val>
                            <p:strVal val="#ppt_x"/>
                          </p:val>
                        </p:tav>
                      </p:tavLst>
                    </p:anim>
                    <p:anim calcmode="lin" valueType="num">
                      <p:cBhvr additive="base">
                        <p:cTn dur="1000" fill="hold"/>
                        <p:tgtEl>
                          <p:spTgt spid="46"/>
                        </p:tgtEl>
                        <p:attrNameLst>
                          <p:attrName>ppt_y</p:attrName>
                        </p:attrNameLst>
                      </p:cBhvr>
                      <p:tavLst>
                        <p:tav tm="0">
                          <p:val>
                            <p:strVal val="0-#ppt_h/2"/>
                          </p:val>
                        </p:tav>
                        <p:tav tm="100000">
                          <p:val>
                            <p:strVal val="#ppt_y"/>
                          </p:val>
                        </p:tav>
                      </p:tavLst>
                    </p:anim>
                  </p:childTnLst>
                </p:cTn>
              </p:par>
            </p:tnLst>
          </p:tmpl>
        </p:tmplLst>
      </p:bldP>
      <p:bldP spid="46" grpId="1"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1000" fill="hold"/>
                        <p:tgtEl>
                          <p:spTgt spid="47"/>
                        </p:tgtEl>
                        <p:attrNameLst>
                          <p:attrName>ppt_x</p:attrName>
                        </p:attrNameLst>
                      </p:cBhvr>
                      <p:tavLst>
                        <p:tav tm="0">
                          <p:val>
                            <p:strVal val="#ppt_x"/>
                          </p:val>
                        </p:tav>
                        <p:tav tm="100000">
                          <p:val>
                            <p:strVal val="#ppt_x"/>
                          </p:val>
                        </p:tav>
                      </p:tavLst>
                    </p:anim>
                    <p:anim calcmode="lin" valueType="num">
                      <p:cBhvr additive="base">
                        <p:cTn dur="1000" fill="hold"/>
                        <p:tgtEl>
                          <p:spTgt spid="47"/>
                        </p:tgtEl>
                        <p:attrNameLst>
                          <p:attrName>ppt_y</p:attrName>
                        </p:attrNameLst>
                      </p:cBhvr>
                      <p:tavLst>
                        <p:tav tm="0">
                          <p:val>
                            <p:strVal val="0-#ppt_h/2"/>
                          </p:val>
                        </p:tav>
                        <p:tav tm="100000">
                          <p:val>
                            <p:strVal val="#ppt_y"/>
                          </p:val>
                        </p:tav>
                      </p:tavLst>
                    </p:anim>
                  </p:childTnLst>
                </p:cTn>
              </p:par>
            </p:tnLst>
          </p:tmpl>
        </p:tmplLst>
      </p:bldP>
      <p:bldP spid="47" grpId="1" build="p">
        <p:tmplLst>
          <p:tmpl lvl="1">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1000"/>
                        <p:tgtEl>
                          <p:spTgt spid="47"/>
                        </p:tgtEl>
                      </p:cBhvr>
                    </p:animEffect>
                  </p:childTnLst>
                </p:cTn>
              </p:par>
            </p:tnLst>
          </p:tmpl>
        </p:tmplLst>
      </p:bldP>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2" presetClass="entr" presetSubtype="1"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ppt_x"/>
                          </p:val>
                        </p:tav>
                        <p:tav tm="100000">
                          <p:val>
                            <p:strVal val="#ppt_x"/>
                          </p:val>
                        </p:tav>
                      </p:tavLst>
                    </p:anim>
                    <p:anim calcmode="lin" valueType="num">
                      <p:cBhvr additive="base">
                        <p:cTn dur="1000" fill="hold"/>
                        <p:tgtEl>
                          <p:spTgt spid="52"/>
                        </p:tgtEl>
                        <p:attrNameLst>
                          <p:attrName>ppt_y</p:attrName>
                        </p:attrNameLst>
                      </p:cBhvr>
                      <p:tavLst>
                        <p:tav tm="0">
                          <p:val>
                            <p:strVal val="0-#ppt_h/2"/>
                          </p:val>
                        </p:tav>
                        <p:tav tm="100000">
                          <p:val>
                            <p:strVal val="#ppt_y"/>
                          </p:val>
                        </p:tav>
                      </p:tavLst>
                    </p:anim>
                  </p:childTnLst>
                </p:cTn>
              </p:par>
            </p:tnLst>
          </p:tmpl>
        </p:tmplLst>
      </p:bldP>
      <p:bldP spid="52" grpId="1"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1000"/>
                        <p:tgtEl>
                          <p:spTgt spid="52"/>
                        </p:tgtEl>
                      </p:cBhvr>
                    </p:animEffect>
                  </p:childTnLst>
                </p:cTn>
              </p:par>
            </p:tnLst>
          </p:tmpl>
        </p:tmplLst>
      </p:bldP>
      <p:bldP spid="53" grpId="0" build="p">
        <p:tmplLst>
          <p:tmpl lvl="1">
            <p:tnLst>
              <p:par>
                <p:cTn presetID="10" presetClass="entr" presetSubtype="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text only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935568" y="932537"/>
            <a:ext cx="3407833"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5616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text only 2">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935568" y="932537"/>
            <a:ext cx="3407833" cy="2432655"/>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Footer Placeholder 2"/>
          <p:cNvSpPr>
            <a:spLocks noGrp="1"/>
          </p:cNvSpPr>
          <p:nvPr>
            <p:ph type="ftr" sz="quarter" idx="10"/>
          </p:nvPr>
        </p:nvSpPr>
        <p:spPr>
          <a:xfrm>
            <a:off x="7446433" y="6411940"/>
            <a:ext cx="4521200" cy="365125"/>
          </a:xfrm>
        </p:spPr>
        <p:txBody>
          <a:bodyPr/>
          <a:lstStyle/>
          <a:p>
            <a:r>
              <a:rPr kumimoji="1" lang="en-US" altLang="ja-JP"/>
              <a:t>The Power of PowerPoint - thepopp.com</a:t>
            </a:r>
            <a:endParaRPr kumimoji="1" lang="ja-JP" altLang="en-US" dirty="0"/>
          </a:p>
        </p:txBody>
      </p:sp>
      <p:sp>
        <p:nvSpPr>
          <p:cNvPr id="8" name="Slide Number Placeholder 3"/>
          <p:cNvSpPr>
            <a:spLocks noGrp="1"/>
          </p:cNvSpPr>
          <p:nvPr>
            <p:ph type="sldNum" sz="quarter" idx="11"/>
          </p:nvPr>
        </p:nvSpPr>
        <p:spPr>
          <a:xfrm>
            <a:off x="11171767" y="5919158"/>
            <a:ext cx="812800" cy="675343"/>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212126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nd text only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0" name="Title 1"/>
          <p:cNvSpPr>
            <a:spLocks noGrp="1"/>
          </p:cNvSpPr>
          <p:nvPr>
            <p:ph type="title" hasCustomPrompt="1"/>
          </p:nvPr>
        </p:nvSpPr>
        <p:spPr>
          <a:xfrm>
            <a:off x="7440083" y="932537"/>
            <a:ext cx="3456517"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7452783" y="3574543"/>
            <a:ext cx="3443635"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996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015067" y="2180503"/>
            <a:ext cx="8161867" cy="2496994"/>
          </a:xfrm>
        </p:spPr>
        <p:txBody>
          <a:bodyPr anchor="ctr">
            <a:normAutofit/>
          </a:bodyPr>
          <a:lstStyle>
            <a:lvl1pPr algn="ctr">
              <a:lnSpc>
                <a:spcPct val="130000"/>
              </a:lnSpc>
              <a:defRPr sz="2933">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94105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arch">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3514341" y="3147248"/>
            <a:ext cx="3657696" cy="5635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grpSp>
        <p:nvGrpSpPr>
          <p:cNvPr id="7" name="Group 6"/>
          <p:cNvGrpSpPr/>
          <p:nvPr userDrawn="1"/>
        </p:nvGrpSpPr>
        <p:grpSpPr>
          <a:xfrm rot="2700000">
            <a:off x="3713510" y="3307451"/>
            <a:ext cx="380049" cy="243097"/>
            <a:chOff x="4700814" y="3860800"/>
            <a:chExt cx="907506" cy="580572"/>
          </a:xfrm>
        </p:grpSpPr>
        <p:sp>
          <p:nvSpPr>
            <p:cNvPr id="5" name="Circle: Hollow 4"/>
            <p:cNvSpPr/>
            <p:nvPr userDrawn="1"/>
          </p:nvSpPr>
          <p:spPr>
            <a:xfrm>
              <a:off x="4700814" y="3860800"/>
              <a:ext cx="580572" cy="580572"/>
            </a:xfrm>
            <a:prstGeom prst="donut">
              <a:avLst>
                <a:gd name="adj" fmla="val 10648"/>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tx1"/>
                </a:solidFill>
              </a:endParaRPr>
            </a:p>
          </p:txBody>
        </p:sp>
        <p:sp>
          <p:nvSpPr>
            <p:cNvPr id="6" name="Rectangle: Rounded Corners 5"/>
            <p:cNvSpPr/>
            <p:nvPr userDrawn="1"/>
          </p:nvSpPr>
          <p:spPr>
            <a:xfrm>
              <a:off x="5225143" y="4107542"/>
              <a:ext cx="383177" cy="91077"/>
            </a:xfrm>
            <a:prstGeom prst="roundRect">
              <a:avLst>
                <a:gd name="adj"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
        <p:nvSpPr>
          <p:cNvPr id="12" name="Text Placeholder 5"/>
          <p:cNvSpPr>
            <a:spLocks noGrp="1"/>
          </p:cNvSpPr>
          <p:nvPr>
            <p:ph type="body" sz="quarter" idx="12" hasCustomPrompt="1"/>
          </p:nvPr>
        </p:nvSpPr>
        <p:spPr>
          <a:xfrm>
            <a:off x="4287128" y="3171718"/>
            <a:ext cx="2770434" cy="502082"/>
          </a:xfrm>
        </p:spPr>
        <p:txBody>
          <a:bodyPr anchor="ctr">
            <a:normAutofit/>
          </a:bodyPr>
          <a:lstStyle>
            <a:lvl1pPr marL="0" indent="0" algn="just">
              <a:lnSpc>
                <a:spcPct val="100000"/>
              </a:lnSpc>
              <a:spcBef>
                <a:spcPts val="0"/>
              </a:spcBef>
              <a:buFontTx/>
              <a:buNone/>
              <a:defRPr sz="1600">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3" name="Rectangle 12"/>
          <p:cNvSpPr/>
          <p:nvPr userDrawn="1"/>
        </p:nvSpPr>
        <p:spPr>
          <a:xfrm>
            <a:off x="7293915" y="3147248"/>
            <a:ext cx="1485249" cy="5635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4" name="Text Placeholder 5"/>
          <p:cNvSpPr>
            <a:spLocks noGrp="1"/>
          </p:cNvSpPr>
          <p:nvPr>
            <p:ph type="body" sz="quarter" idx="22" hasCustomPrompt="1"/>
          </p:nvPr>
        </p:nvSpPr>
        <p:spPr>
          <a:xfrm>
            <a:off x="7399154" y="3239164"/>
            <a:ext cx="1269173" cy="379671"/>
          </a:xfrm>
        </p:spPr>
        <p:txBody>
          <a:bodyPr anchor="ctr">
            <a:normAutofit/>
          </a:bodyPr>
          <a:lstStyle>
            <a:lvl1pPr marL="0" indent="0" algn="ctr">
              <a:lnSpc>
                <a:spcPct val="100000"/>
              </a:lnSpc>
              <a:spcBef>
                <a:spcPts val="0"/>
              </a:spcBef>
              <a:buFontTx/>
              <a:buNone/>
              <a:defRPr sz="1600" i="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grpSp>
        <p:nvGrpSpPr>
          <p:cNvPr id="17" name="Group 16"/>
          <p:cNvGrpSpPr/>
          <p:nvPr userDrawn="1"/>
        </p:nvGrpSpPr>
        <p:grpSpPr>
          <a:xfrm rot="20515710">
            <a:off x="10285876" y="7215083"/>
            <a:ext cx="319314" cy="671390"/>
            <a:chOff x="3991428" y="1654628"/>
            <a:chExt cx="478971" cy="1006929"/>
          </a:xfrm>
          <a:solidFill>
            <a:schemeClr val="bg1"/>
          </a:solidFill>
        </p:grpSpPr>
        <p:sp>
          <p:nvSpPr>
            <p:cNvPr id="15" name="Isosceles Triangle 14"/>
            <p:cNvSpPr/>
            <p:nvPr userDrawn="1"/>
          </p:nvSpPr>
          <p:spPr>
            <a:xfrm>
              <a:off x="3991428" y="1654628"/>
              <a:ext cx="478971" cy="725714"/>
            </a:xfrm>
            <a:custGeom>
              <a:avLst/>
              <a:gdLst>
                <a:gd name="connsiteX0" fmla="*/ 0 w 478971"/>
                <a:gd name="connsiteY0" fmla="*/ 725714 h 725714"/>
                <a:gd name="connsiteX1" fmla="*/ 239486 w 478971"/>
                <a:gd name="connsiteY1" fmla="*/ 0 h 725714"/>
                <a:gd name="connsiteX2" fmla="*/ 478971 w 478971"/>
                <a:gd name="connsiteY2" fmla="*/ 725714 h 725714"/>
                <a:gd name="connsiteX3" fmla="*/ 0 w 478971"/>
                <a:gd name="connsiteY3" fmla="*/ 725714 h 725714"/>
                <a:gd name="connsiteX0" fmla="*/ 0 w 478971"/>
                <a:gd name="connsiteY0" fmla="*/ 725714 h 726622"/>
                <a:gd name="connsiteX1" fmla="*/ 239486 w 478971"/>
                <a:gd name="connsiteY1" fmla="*/ 0 h 726622"/>
                <a:gd name="connsiteX2" fmla="*/ 478971 w 478971"/>
                <a:gd name="connsiteY2" fmla="*/ 725714 h 726622"/>
                <a:gd name="connsiteX3" fmla="*/ 237672 w 478971"/>
                <a:gd name="connsiteY3" fmla="*/ 726622 h 726622"/>
                <a:gd name="connsiteX4" fmla="*/ 0 w 478971"/>
                <a:gd name="connsiteY4" fmla="*/ 725714 h 726622"/>
                <a:gd name="connsiteX0" fmla="*/ 0 w 478971"/>
                <a:gd name="connsiteY0" fmla="*/ 725714 h 725714"/>
                <a:gd name="connsiteX1" fmla="*/ 239486 w 478971"/>
                <a:gd name="connsiteY1" fmla="*/ 0 h 725714"/>
                <a:gd name="connsiteX2" fmla="*/ 478971 w 478971"/>
                <a:gd name="connsiteY2" fmla="*/ 725714 h 725714"/>
                <a:gd name="connsiteX3" fmla="*/ 231322 w 478971"/>
                <a:gd name="connsiteY3" fmla="*/ 637722 h 725714"/>
                <a:gd name="connsiteX4" fmla="*/ 0 w 478971"/>
                <a:gd name="connsiteY4" fmla="*/ 725714 h 725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971" h="725714">
                  <a:moveTo>
                    <a:pt x="0" y="725714"/>
                  </a:moveTo>
                  <a:lnTo>
                    <a:pt x="239486" y="0"/>
                  </a:lnTo>
                  <a:lnTo>
                    <a:pt x="478971" y="725714"/>
                  </a:lnTo>
                  <a:lnTo>
                    <a:pt x="231322" y="637722"/>
                  </a:lnTo>
                  <a:lnTo>
                    <a:pt x="0" y="7257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16" name="Rectangle 15"/>
            <p:cNvSpPr/>
            <p:nvPr userDrawn="1"/>
          </p:nvSpPr>
          <p:spPr>
            <a:xfrm>
              <a:off x="4175757" y="2255156"/>
              <a:ext cx="110312" cy="4064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Tree>
    <p:extLst>
      <p:ext uri="{BB962C8B-B14F-4D97-AF65-F5344CB8AC3E}">
        <p14:creationId xmlns:p14="http://schemas.microsoft.com/office/powerpoint/2010/main" val="238413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500"/>
                                        <p:tgtEl>
                                          <p:spTgt spid="14">
                                            <p:txEl>
                                              <p:pRg st="0" end="0"/>
                                            </p:txEl>
                                          </p:spTgt>
                                        </p:tgtEl>
                                      </p:cBhvr>
                                    </p:animEffect>
                                  </p:childTnLst>
                                </p:cTn>
                              </p:par>
                            </p:childTnLst>
                          </p:cTn>
                        </p:par>
                        <p:par>
                          <p:cTn id="17" fill="hold">
                            <p:stCondLst>
                              <p:cond delay="500"/>
                            </p:stCondLst>
                            <p:childTnLst>
                              <p:par>
                                <p:cTn id="18" presetID="1" presetClass="entr" presetSubtype="0" fill="hold" grpId="0" nodeType="afterEffect">
                                  <p:stCondLst>
                                    <p:cond delay="1000"/>
                                  </p:stCondLst>
                                  <p:iterate type="lt">
                                    <p:tmAbs val="100"/>
                                  </p:iterate>
                                  <p:childTnLst>
                                    <p:set>
                                      <p:cBhvr>
                                        <p:cTn id="19" dur="1" fill="hold">
                                          <p:stCondLst>
                                            <p:cond delay="0"/>
                                          </p:stCondLst>
                                        </p:cTn>
                                        <p:tgtEl>
                                          <p:spTgt spid="12">
                                            <p:txEl>
                                              <p:pRg st="0" end="0"/>
                                            </p:txEl>
                                          </p:spTgt>
                                        </p:tgtEl>
                                        <p:attrNameLst>
                                          <p:attrName>style.visibility</p:attrName>
                                        </p:attrNameLst>
                                      </p:cBhvr>
                                      <p:to>
                                        <p:strVal val="visible"/>
                                      </p:to>
                                    </p:set>
                                  </p:childTnLst>
                                </p:cTn>
                              </p:par>
                            </p:childTnLst>
                          </p:cTn>
                        </p:par>
                        <p:par>
                          <p:cTn id="20" fill="hold">
                            <p:stCondLst>
                              <p:cond delay="2601"/>
                            </p:stCondLst>
                            <p:childTnLst>
                              <p:par>
                                <p:cTn id="21" presetID="42" presetClass="path" presetSubtype="0" decel="100000" fill="hold" nodeType="afterEffect">
                                  <p:stCondLst>
                                    <p:cond delay="500"/>
                                  </p:stCondLst>
                                  <p:childTnLst>
                                    <p:animMotion origin="layout" path="M 4.44444E-6 -2.19478E-6 L -0.14575 -0.54638 " pathEditMode="relative" rAng="0" ptsTypes="AA">
                                      <p:cBhvr>
                                        <p:cTn id="22" dur="1000" fill="hold"/>
                                        <p:tgtEl>
                                          <p:spTgt spid="17"/>
                                        </p:tgtEl>
                                        <p:attrNameLst>
                                          <p:attrName>ppt_x</p:attrName>
                                          <p:attrName>ppt_y</p:attrName>
                                        </p:attrNameLst>
                                      </p:cBhvr>
                                      <p:rCtr x="-7231" y="-26671"/>
                                    </p:animMotion>
                                  </p:childTnLst>
                                </p:cTn>
                              </p:par>
                            </p:childTnLst>
                          </p:cTn>
                        </p:par>
                        <p:par>
                          <p:cTn id="23" fill="hold">
                            <p:stCondLst>
                              <p:cond delay="4101"/>
                            </p:stCondLst>
                            <p:childTnLst>
                              <p:par>
                                <p:cTn id="24" presetID="1" presetClass="emph" presetSubtype="2" fill="hold" nodeType="afterEffect">
                                  <p:stCondLst>
                                    <p:cond delay="0"/>
                                  </p:stCondLst>
                                  <p:childTnLst>
                                    <p:animClr clrSpc="rgb" dir="cw">
                                      <p:cBhvr>
                                        <p:cTn id="25" dur="250" fill="hold"/>
                                        <p:tgtEl>
                                          <p:spTgt spid="13"/>
                                        </p:tgtEl>
                                        <p:attrNameLst>
                                          <p:attrName>fillcolor</p:attrName>
                                        </p:attrNameLst>
                                      </p:cBhvr>
                                      <p:to>
                                        <a:schemeClr val="bg2"/>
                                      </p:to>
                                    </p:animClr>
                                    <p:set>
                                      <p:cBhvr>
                                        <p:cTn id="26" dur="250" fill="hold"/>
                                        <p:tgtEl>
                                          <p:spTgt spid="13"/>
                                        </p:tgtEl>
                                        <p:attrNameLst>
                                          <p:attrName>fill.type</p:attrName>
                                        </p:attrNameLst>
                                      </p:cBhvr>
                                      <p:to>
                                        <p:strVal val="solid"/>
                                      </p:to>
                                    </p:set>
                                    <p:set>
                                      <p:cBhvr>
                                        <p:cTn id="27" dur="250" fill="hold"/>
                                        <p:tgtEl>
                                          <p:spTgt spid="13"/>
                                        </p:tgtEl>
                                        <p:attrNameLst>
                                          <p:attrName>fill.on</p:attrName>
                                        </p:attrNameLst>
                                      </p:cBhvr>
                                      <p:to>
                                        <p:strVal val="true"/>
                                      </p:to>
                                    </p:set>
                                  </p:childTnLst>
                                </p:cTn>
                              </p:par>
                            </p:childTnLst>
                          </p:cTn>
                        </p:par>
                        <p:par>
                          <p:cTn id="28" fill="hold">
                            <p:stCondLst>
                              <p:cond delay="4351"/>
                            </p:stCondLst>
                            <p:childTnLst>
                              <p:par>
                                <p:cTn id="29" presetID="1" presetClass="emph" presetSubtype="2" fill="hold" nodeType="afterEffect">
                                  <p:stCondLst>
                                    <p:cond delay="0"/>
                                  </p:stCondLst>
                                  <p:childTnLst>
                                    <p:animClr clrSpc="rgb" dir="cw">
                                      <p:cBhvr>
                                        <p:cTn id="30" dur="250" fill="hold"/>
                                        <p:tgtEl>
                                          <p:spTgt spid="13"/>
                                        </p:tgtEl>
                                        <p:attrNameLst>
                                          <p:attrName>fillcolor</p:attrName>
                                        </p:attrNameLst>
                                      </p:cBhvr>
                                      <p:to>
                                        <a:schemeClr val="accent2"/>
                                      </p:to>
                                    </p:animClr>
                                    <p:set>
                                      <p:cBhvr>
                                        <p:cTn id="31" dur="250" fill="hold"/>
                                        <p:tgtEl>
                                          <p:spTgt spid="13"/>
                                        </p:tgtEl>
                                        <p:attrNameLst>
                                          <p:attrName>fill.type</p:attrName>
                                        </p:attrNameLst>
                                      </p:cBhvr>
                                      <p:to>
                                        <p:strVal val="solid"/>
                                      </p:to>
                                    </p:set>
                                    <p:set>
                                      <p:cBhvr>
                                        <p:cTn id="32" dur="25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 presetClass="entr" presetSubtype="0" fill="hold" nodeType="afterEffect">
                  <p:stCondLst>
                    <p:cond delay="1000"/>
                  </p:stCondLst>
                  <p:iterate type="lt">
                    <p:tmAbs val="100"/>
                  </p:iterate>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animBg="1"/>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1D5C4-7AE6-484E-8430-2AE71978F4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FC0E9F-9857-40FB-B8EE-A53590203C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068EE9-6C8F-42BE-BB1B-0C2AE9246903}"/>
              </a:ext>
            </a:extLst>
          </p:cNvPr>
          <p:cNvSpPr>
            <a:spLocks noGrp="1"/>
          </p:cNvSpPr>
          <p:nvPr>
            <p:ph type="dt" sz="half" idx="10"/>
          </p:nvPr>
        </p:nvSpPr>
        <p:spPr/>
        <p:txBody>
          <a:bodyPr/>
          <a:lstStyle/>
          <a:p>
            <a:fld id="{569E1045-2283-40B5-9F4E-AA955CF3586B}" type="datetimeFigureOut">
              <a:rPr lang="en-GB" smtClean="0"/>
              <a:t>05/12/2019</a:t>
            </a:fld>
            <a:endParaRPr lang="en-GB"/>
          </a:p>
        </p:txBody>
      </p:sp>
      <p:sp>
        <p:nvSpPr>
          <p:cNvPr id="5" name="Footer Placeholder 4">
            <a:extLst>
              <a:ext uri="{FF2B5EF4-FFF2-40B4-BE49-F238E27FC236}">
                <a16:creationId xmlns:a16="http://schemas.microsoft.com/office/drawing/2014/main" id="{C644A637-8E2E-4DF1-B800-C459E8494D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61D0FF-578F-4045-B43E-F96E5CC67706}"/>
              </a:ext>
            </a:extLst>
          </p:cNvPr>
          <p:cNvSpPr>
            <a:spLocks noGrp="1"/>
          </p:cNvSpPr>
          <p:nvPr>
            <p:ph type="sldNum" sz="quarter" idx="12"/>
          </p:nvPr>
        </p:nvSpPr>
        <p:spPr/>
        <p:txBody>
          <a:bodyPr/>
          <a:lstStyle/>
          <a:p>
            <a:fld id="{990F453B-B293-4732-A3E1-89B233908248}" type="slidenum">
              <a:rPr lang="en-GB" smtClean="0"/>
              <a:t>‹#›</a:t>
            </a:fld>
            <a:endParaRPr lang="en-GB"/>
          </a:p>
        </p:txBody>
      </p:sp>
    </p:spTree>
    <p:extLst>
      <p:ext uri="{BB962C8B-B14F-4D97-AF65-F5344CB8AC3E}">
        <p14:creationId xmlns:p14="http://schemas.microsoft.com/office/powerpoint/2010/main" val="28206616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387770957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219200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4" name="Title 1"/>
          <p:cNvSpPr>
            <a:spLocks noGrp="1"/>
          </p:cNvSpPr>
          <p:nvPr>
            <p:ph type="title" hasCustomPrompt="1"/>
          </p:nvPr>
        </p:nvSpPr>
        <p:spPr>
          <a:xfrm>
            <a:off x="935567" y="2925657"/>
            <a:ext cx="10320867" cy="905070"/>
          </a:xfrm>
        </p:spPr>
        <p:txBody>
          <a:bodyPr anchor="b">
            <a:normAutofit/>
          </a:bodyPr>
          <a:lstStyle>
            <a:lvl1pPr algn="ctr">
              <a:defRPr sz="5334" spc="0">
                <a:solidFill>
                  <a:schemeClr val="bg1"/>
                </a:solidFill>
              </a:defRPr>
            </a:lvl1pPr>
          </a:lstStyle>
          <a:p>
            <a:r>
              <a:rPr kumimoji="1" lang="en-US" altLang="ja-JP" dirty="0"/>
              <a:t>Presentation title</a:t>
            </a:r>
            <a:endParaRPr kumimoji="1" lang="ja-JP" altLang="en-US" dirty="0"/>
          </a:p>
        </p:txBody>
      </p:sp>
      <p:sp>
        <p:nvSpPr>
          <p:cNvPr id="5" name="Text Placeholder 5"/>
          <p:cNvSpPr>
            <a:spLocks noGrp="1"/>
          </p:cNvSpPr>
          <p:nvPr>
            <p:ph type="body" sz="quarter" idx="15" hasCustomPrompt="1"/>
          </p:nvPr>
        </p:nvSpPr>
        <p:spPr>
          <a:xfrm>
            <a:off x="2015068" y="3801490"/>
            <a:ext cx="8161866" cy="297009"/>
          </a:xfrm>
        </p:spPr>
        <p:txBody>
          <a:bodyPr anchor="t">
            <a:normAutofit/>
          </a:bodyPr>
          <a:lstStyle>
            <a:lvl1pPr marL="0" indent="0" algn="ctr">
              <a:lnSpc>
                <a:spcPct val="100000"/>
              </a:lnSpc>
              <a:spcBef>
                <a:spcPts val="0"/>
              </a:spcBef>
              <a:buFontTx/>
              <a:buNone/>
              <a:defRPr sz="1333">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6" name="Text Placeholder 5"/>
          <p:cNvSpPr>
            <a:spLocks noGrp="1"/>
          </p:cNvSpPr>
          <p:nvPr>
            <p:ph type="body" sz="quarter" idx="16" hasCustomPrompt="1"/>
          </p:nvPr>
        </p:nvSpPr>
        <p:spPr>
          <a:xfrm>
            <a:off x="2015068" y="5510696"/>
            <a:ext cx="8161866" cy="1043515"/>
          </a:xfrm>
        </p:spPr>
        <p:txBody>
          <a:bodyPr anchor="b">
            <a:normAutofit/>
          </a:bodyPr>
          <a:lstStyle>
            <a:lvl1pPr marL="0" indent="0" algn="ctr">
              <a:lnSpc>
                <a:spcPct val="130000"/>
              </a:lnSpc>
              <a:spcBef>
                <a:spcPts val="0"/>
              </a:spcBef>
              <a:buFontTx/>
              <a:buNone/>
              <a:defRPr sz="1067">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4533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17" presetClass="entr" presetSubtype="10" fill="hold" grpId="0" nodeType="afterEffect">
                                  <p:stCondLst>
                                    <p:cond delay="50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strVal val="#ppt_h"/>
                                          </p:val>
                                        </p:tav>
                                        <p:tav tm="100000">
                                          <p:val>
                                            <p:strVal val="#ppt_h"/>
                                          </p:val>
                                        </p:tav>
                                      </p:tavLst>
                                    </p:anim>
                                  </p:childTnLst>
                                </p:cTn>
                              </p:par>
                            </p:childTnLst>
                          </p:cTn>
                        </p:par>
                        <p:par>
                          <p:cTn id="13" fill="hold">
                            <p:stCondLst>
                              <p:cond delay="2550"/>
                            </p:stCondLst>
                            <p:childTnLst>
                              <p:par>
                                <p:cTn id="14" presetID="10" presetClass="entr" presetSubtype="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33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tmplLst>
          <p:tmpl>
            <p:tnLst>
              <p:par>
                <p:cTn presetID="10" presetClass="entr" presetSubtype="0"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sp>
        <p:nvSpPr>
          <p:cNvPr id="3" name="Text Placeholder 5"/>
          <p:cNvSpPr>
            <a:spLocks noGrp="1"/>
          </p:cNvSpPr>
          <p:nvPr>
            <p:ph type="body" sz="quarter" idx="18" hasCustomPrompt="1"/>
          </p:nvPr>
        </p:nvSpPr>
        <p:spPr>
          <a:xfrm rot="18900000">
            <a:off x="4347468" y="1680199"/>
            <a:ext cx="3497062" cy="3497602"/>
          </a:xfrm>
          <a:solidFill>
            <a:schemeClr val="accent5">
              <a:lumMod val="40000"/>
              <a:lumOff val="60000"/>
            </a:schemeClr>
          </a:solidFill>
        </p:spPr>
        <p:txBody>
          <a:bodyPr anchor="b">
            <a:noAutofit/>
          </a:bodyPr>
          <a:lstStyle>
            <a:lvl1pPr marL="0" indent="0" algn="just">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 </a:t>
            </a:r>
            <a:endParaRPr kumimoji="1" lang="ja-JP" altLang="en-US" dirty="0"/>
          </a:p>
        </p:txBody>
      </p:sp>
      <p:sp>
        <p:nvSpPr>
          <p:cNvPr id="4" name="Text Placeholder 5"/>
          <p:cNvSpPr>
            <a:spLocks noGrp="1"/>
          </p:cNvSpPr>
          <p:nvPr>
            <p:ph type="body" sz="quarter" idx="19" hasCustomPrompt="1"/>
          </p:nvPr>
        </p:nvSpPr>
        <p:spPr>
          <a:xfrm rot="18900000">
            <a:off x="4619619" y="1952309"/>
            <a:ext cx="2952763" cy="2953219"/>
          </a:xfrm>
          <a:solidFill>
            <a:schemeClr val="tx1"/>
          </a:solidFill>
        </p:spPr>
        <p:txBody>
          <a:bodyPr anchor="b">
            <a:noAutofit/>
          </a:bodyPr>
          <a:lstStyle>
            <a:lvl1pPr marL="0" indent="0" algn="just">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 </a:t>
            </a:r>
            <a:endParaRPr kumimoji="1" lang="ja-JP" altLang="en-US" dirty="0"/>
          </a:p>
        </p:txBody>
      </p:sp>
      <p:sp>
        <p:nvSpPr>
          <p:cNvPr id="6" name="Title 1"/>
          <p:cNvSpPr>
            <a:spLocks noGrp="1"/>
          </p:cNvSpPr>
          <p:nvPr>
            <p:ph type="title" hasCustomPrompt="1"/>
          </p:nvPr>
        </p:nvSpPr>
        <p:spPr>
          <a:xfrm>
            <a:off x="4623056" y="2337160"/>
            <a:ext cx="2945889" cy="1091310"/>
          </a:xfrm>
        </p:spPr>
        <p:txBody>
          <a:bodyPr anchor="b">
            <a:normAutofit/>
          </a:bodyPr>
          <a:lstStyle>
            <a:lvl1pPr algn="ctr">
              <a:defRPr sz="3200" spc="0">
                <a:solidFill>
                  <a:schemeClr val="bg1"/>
                </a:solidFill>
              </a:defRPr>
            </a:lvl1pPr>
          </a:lstStyle>
          <a:p>
            <a:r>
              <a:rPr kumimoji="1" lang="en-US" altLang="ja-JP" dirty="0"/>
              <a:t>Title</a:t>
            </a:r>
            <a:endParaRPr kumimoji="1" lang="ja-JP" altLang="en-US" dirty="0"/>
          </a:p>
        </p:txBody>
      </p:sp>
      <p:sp>
        <p:nvSpPr>
          <p:cNvPr id="7" name="Text Placeholder 5"/>
          <p:cNvSpPr>
            <a:spLocks noGrp="1"/>
          </p:cNvSpPr>
          <p:nvPr>
            <p:ph type="body" sz="quarter" idx="15" hasCustomPrompt="1"/>
          </p:nvPr>
        </p:nvSpPr>
        <p:spPr>
          <a:xfrm>
            <a:off x="4623056" y="3472475"/>
            <a:ext cx="2945889" cy="642960"/>
          </a:xfrm>
        </p:spPr>
        <p:txBody>
          <a:bodyPr anchor="t">
            <a:normAutofit/>
          </a:bodyPr>
          <a:lstStyle>
            <a:lvl1pPr marL="0" indent="0" algn="ctr">
              <a:lnSpc>
                <a:spcPct val="100000"/>
              </a:lnSpc>
              <a:spcBef>
                <a:spcPts val="0"/>
              </a:spcBef>
              <a:buFontTx/>
              <a:buNone/>
              <a:defRPr sz="1333">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5960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2" presetClass="entr" presetSubtype="1" decel="100000" fill="hold" grpId="0" nodeType="withEffect">
                                  <p:stCondLst>
                                    <p:cond delay="25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ppt_x"/>
                                          </p:val>
                                        </p:tav>
                                        <p:tav tm="100000">
                                          <p:val>
                                            <p:strVal val="#ppt_x"/>
                                          </p:val>
                                        </p:tav>
                                      </p:tavLst>
                                    </p:anim>
                                    <p:anim calcmode="lin" valueType="num">
                                      <p:cBhvr additive="base">
                                        <p:cTn id="15" dur="1000" fill="hold"/>
                                        <p:tgtEl>
                                          <p:spTgt spid="4"/>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childTnLst>
                          </p:cTn>
                        </p:par>
                        <p:par>
                          <p:cTn id="19" fill="hold">
                            <p:stCondLst>
                              <p:cond delay="1250"/>
                            </p:stCondLst>
                            <p:childTnLst>
                              <p:par>
                                <p:cTn id="20" presetID="17" presetClass="entr" presetSubtype="10" fill="hold" grpId="0" nodeType="afterEffect">
                                  <p:stCondLst>
                                    <p:cond delay="0"/>
                                  </p:stCondLst>
                                  <p:iterate type="lt">
                                    <p:tmPct val="10000"/>
                                  </p:iterate>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strVal val="#ppt_h"/>
                                          </p:val>
                                        </p:tav>
                                        <p:tav tm="100000">
                                          <p:val>
                                            <p:strVal val="#ppt_h"/>
                                          </p:val>
                                        </p:tav>
                                      </p:tavLst>
                                    </p:anim>
                                  </p:childTnLst>
                                </p:cTn>
                              </p:par>
                            </p:childTnLst>
                          </p:cTn>
                        </p:par>
                        <p:par>
                          <p:cTn id="24" fill="hold">
                            <p:stCondLst>
                              <p:cond delay="1950"/>
                            </p:stCondLst>
                            <p:childTnLst>
                              <p:par>
                                <p:cTn id="25" presetID="10" presetClass="entr" presetSubtype="0"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tmplLst>
          <p:tmpl>
            <p:tnLst>
              <p:par>
                <p:cTn presetID="2" presetClass="entr" presetSubtype="1"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ppt_x"/>
                          </p:val>
                        </p:tav>
                        <p:tav tm="100000">
                          <p:val>
                            <p:strVal val="#ppt_x"/>
                          </p:val>
                        </p:tav>
                      </p:tavLst>
                    </p:anim>
                    <p:anim calcmode="lin" valueType="num">
                      <p:cBhvr additive="base">
                        <p:cTn dur="1000" fill="hold"/>
                        <p:tgtEl>
                          <p:spTgt spid="3"/>
                        </p:tgtEl>
                        <p:attrNameLst>
                          <p:attrName>ppt_y</p:attrName>
                        </p:attrNameLst>
                      </p:cBhvr>
                      <p:tavLst>
                        <p:tav tm="0">
                          <p:val>
                            <p:strVal val="0-#ppt_h/2"/>
                          </p:val>
                        </p:tav>
                        <p:tav tm="100000">
                          <p:val>
                            <p:strVal val="#ppt_y"/>
                          </p:val>
                        </p:tav>
                      </p:tavLst>
                    </p:anim>
                  </p:childTnLst>
                </p:cTn>
              </p:par>
            </p:tnLst>
          </p:tmpl>
        </p:tmplLst>
      </p:bldP>
      <p:bldP spid="3" grpId="1" animBg="1">
        <p:tmplLst>
          <p:tmpl>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4" grpId="0" animBg="1">
        <p:tmplLst>
          <p:tmpl>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Lst>
      </p:bldP>
      <p:bldP spid="4" grpId="1" animBg="1">
        <p:tmplLst>
          <p:tmpl>
            <p:tnLst>
              <p:par>
                <p:cTn presetID="10" presetClass="entr" presetSubtype="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childTnLst>
                </p:cTn>
              </p:par>
            </p:tnLst>
          </p:tmpl>
        </p:tmplLst>
      </p:bldP>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219200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4" name="Title 1"/>
          <p:cNvSpPr>
            <a:spLocks noGrp="1"/>
          </p:cNvSpPr>
          <p:nvPr>
            <p:ph type="title" hasCustomPrompt="1"/>
          </p:nvPr>
        </p:nvSpPr>
        <p:spPr>
          <a:xfrm>
            <a:off x="935567" y="2925657"/>
            <a:ext cx="10320867" cy="905070"/>
          </a:xfrm>
        </p:spPr>
        <p:txBody>
          <a:bodyPr anchor="b">
            <a:normAutofit/>
          </a:bodyPr>
          <a:lstStyle>
            <a:lvl1pPr algn="ctr">
              <a:defRPr sz="5334" spc="0">
                <a:solidFill>
                  <a:schemeClr val="bg1"/>
                </a:solidFill>
              </a:defRPr>
            </a:lvl1pPr>
          </a:lstStyle>
          <a:p>
            <a:r>
              <a:rPr kumimoji="1" lang="en-US" altLang="ja-JP" dirty="0"/>
              <a:t>Presentation title</a:t>
            </a:r>
            <a:endParaRPr kumimoji="1" lang="ja-JP" altLang="en-US" dirty="0"/>
          </a:p>
        </p:txBody>
      </p:sp>
      <p:sp>
        <p:nvSpPr>
          <p:cNvPr id="5" name="Text Placeholder 5"/>
          <p:cNvSpPr>
            <a:spLocks noGrp="1"/>
          </p:cNvSpPr>
          <p:nvPr>
            <p:ph type="body" sz="quarter" idx="15" hasCustomPrompt="1"/>
          </p:nvPr>
        </p:nvSpPr>
        <p:spPr>
          <a:xfrm>
            <a:off x="2015068" y="3801490"/>
            <a:ext cx="8161866" cy="297009"/>
          </a:xfrm>
        </p:spPr>
        <p:txBody>
          <a:bodyPr anchor="t">
            <a:normAutofit/>
          </a:bodyPr>
          <a:lstStyle>
            <a:lvl1pPr marL="0" indent="0" algn="ctr">
              <a:lnSpc>
                <a:spcPct val="100000"/>
              </a:lnSpc>
              <a:spcBef>
                <a:spcPts val="0"/>
              </a:spcBef>
              <a:buFontTx/>
              <a:buNone/>
              <a:defRPr sz="1333">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6" name="Text Placeholder 5"/>
          <p:cNvSpPr>
            <a:spLocks noGrp="1"/>
          </p:cNvSpPr>
          <p:nvPr>
            <p:ph type="body" sz="quarter" idx="16" hasCustomPrompt="1"/>
          </p:nvPr>
        </p:nvSpPr>
        <p:spPr>
          <a:xfrm>
            <a:off x="2015068" y="5510696"/>
            <a:ext cx="8161866" cy="1043515"/>
          </a:xfrm>
        </p:spPr>
        <p:txBody>
          <a:bodyPr anchor="b">
            <a:normAutofit/>
          </a:bodyPr>
          <a:lstStyle>
            <a:lvl1pPr marL="0" indent="0" algn="ctr">
              <a:lnSpc>
                <a:spcPct val="130000"/>
              </a:lnSpc>
              <a:spcBef>
                <a:spcPts val="0"/>
              </a:spcBef>
              <a:buFontTx/>
              <a:buNone/>
              <a:defRPr sz="1067">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0944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17" presetClass="entr" presetSubtype="10" fill="hold" grpId="0" nodeType="afterEffect">
                                  <p:stCondLst>
                                    <p:cond delay="50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strVal val="#ppt_h"/>
                                          </p:val>
                                        </p:tav>
                                        <p:tav tm="100000">
                                          <p:val>
                                            <p:strVal val="#ppt_h"/>
                                          </p:val>
                                        </p:tav>
                                      </p:tavLst>
                                    </p:anim>
                                  </p:childTnLst>
                                </p:cTn>
                              </p:par>
                            </p:childTnLst>
                          </p:cTn>
                        </p:par>
                        <p:par>
                          <p:cTn id="13" fill="hold">
                            <p:stCondLst>
                              <p:cond delay="2550"/>
                            </p:stCondLst>
                            <p:childTnLst>
                              <p:par>
                                <p:cTn id="14" presetID="10" presetClass="entr" presetSubtype="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33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tmplLst>
          <p:tmpl>
            <p:tnLst>
              <p:par>
                <p:cTn presetID="10" presetClass="entr" presetSubtype="0"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5400" y="2233126"/>
            <a:ext cx="3903133" cy="1518442"/>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6" name="Straight Connector 5"/>
          <p:cNvCxnSpPr/>
          <p:nvPr userDrawn="1"/>
        </p:nvCxnSpPr>
        <p:spPr>
          <a:xfrm flipV="1">
            <a:off x="5359400" y="1"/>
            <a:ext cx="0" cy="361582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5"/>
          <p:cNvSpPr>
            <a:spLocks noGrp="1"/>
          </p:cNvSpPr>
          <p:nvPr>
            <p:ph type="body" sz="quarter" idx="12" hasCustomPrompt="1"/>
          </p:nvPr>
        </p:nvSpPr>
        <p:spPr>
          <a:xfrm>
            <a:off x="5520268" y="3151145"/>
            <a:ext cx="4656666" cy="2438776"/>
          </a:xfrm>
        </p:spPr>
        <p:txBody>
          <a:bodyPr anchor="t"/>
          <a:lstStyle>
            <a:lvl1pPr marL="0" indent="0" algn="l">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31098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2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067" y="2493893"/>
            <a:ext cx="8161867" cy="822019"/>
          </a:xfrm>
        </p:spPr>
        <p:txBody>
          <a:bodyPr anchor="b"/>
          <a:lstStyle>
            <a:lvl1pPr algn="ctr">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2015067" y="3428471"/>
            <a:ext cx="8161867" cy="2161450"/>
          </a:xfrm>
        </p:spPr>
        <p:txBody>
          <a:bodyPr anchor="t"/>
          <a:lstStyle>
            <a:lvl1pPr marL="0" indent="0" algn="ctr">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3974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5400" y="2501630"/>
            <a:ext cx="3903133" cy="1854741"/>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5520268" y="932536"/>
            <a:ext cx="4656666" cy="4986622"/>
          </a:xfrm>
        </p:spPr>
        <p:txBody>
          <a:bodyPr anchor="ctr"/>
          <a:lstStyle>
            <a:lvl1pPr marL="190510" indent="-190510" algn="l">
              <a:spcBef>
                <a:spcPts val="1200"/>
              </a:spcBef>
              <a:buFont typeface="Wingdings" panose="05000000000000000000" pitchFamily="2" charset="2"/>
              <a:buChar char="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28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4">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067" y="2501630"/>
            <a:ext cx="3183467" cy="1854741"/>
          </a:xfrm>
        </p:spPr>
        <p:txBody>
          <a:bodyPr anchor="ctr"/>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5520268" y="932536"/>
            <a:ext cx="4656666" cy="4986622"/>
          </a:xfrm>
        </p:spPr>
        <p:txBody>
          <a:bodyPr anchor="ctr"/>
          <a:lstStyle>
            <a:lvl1pPr marL="190510" indent="-190510" algn="l">
              <a:spcBef>
                <a:spcPts val="1200"/>
              </a:spcBef>
              <a:buFont typeface="Wingdings" panose="05000000000000000000" pitchFamily="2" charset="2"/>
              <a:buChar char="l"/>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84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015067" y="2493893"/>
            <a:ext cx="8161867" cy="822019"/>
          </a:xfrm>
        </p:spPr>
        <p:txBody>
          <a:bodyPr anchor="b"/>
          <a:lstStyle>
            <a:lvl1pPr algn="ctr">
              <a:defRPr>
                <a:solidFill>
                  <a:schemeClr val="bg1"/>
                </a:solidFill>
              </a:defRPr>
            </a:lvl1pPr>
          </a:lstStyle>
          <a:p>
            <a:r>
              <a:rPr kumimoji="1" lang="en-US" altLang="ja-JP" dirty="0"/>
              <a:t>Slide title goes here</a:t>
            </a:r>
            <a:endParaRPr kumimoji="1" lang="ja-JP" altLang="en-US" dirty="0"/>
          </a:p>
        </p:txBody>
      </p:sp>
      <p:sp>
        <p:nvSpPr>
          <p:cNvPr id="6" name="Text Placeholder 5"/>
          <p:cNvSpPr>
            <a:spLocks noGrp="1"/>
          </p:cNvSpPr>
          <p:nvPr>
            <p:ph type="body" sz="quarter" idx="12" hasCustomPrompt="1"/>
          </p:nvPr>
        </p:nvSpPr>
        <p:spPr>
          <a:xfrm>
            <a:off x="2015067" y="3428471"/>
            <a:ext cx="8161867" cy="598051"/>
          </a:xfrm>
        </p:spPr>
        <p:txBody>
          <a:bodyPr anchor="t"/>
          <a:lstStyle>
            <a:lvl1pPr marL="0" indent="0" algn="ctr">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3" hasCustomPrompt="1"/>
          </p:nvPr>
        </p:nvSpPr>
        <p:spPr>
          <a:xfrm>
            <a:off x="2015067" y="4677497"/>
            <a:ext cx="8161867" cy="1247967"/>
          </a:xfrm>
        </p:spPr>
        <p:txBody>
          <a:bodyPr anchor="b"/>
          <a:lstStyle>
            <a:lvl1pPr marL="0" indent="0" algn="ctr">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3562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230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5400" y="2233126"/>
            <a:ext cx="3903133" cy="1518442"/>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6" name="Straight Connector 5"/>
          <p:cNvCxnSpPr/>
          <p:nvPr userDrawn="1"/>
        </p:nvCxnSpPr>
        <p:spPr>
          <a:xfrm flipV="1">
            <a:off x="5359400" y="1"/>
            <a:ext cx="0" cy="361582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3"/>
          </p:nvPr>
        </p:nvSpPr>
        <p:spPr>
          <a:xfrm>
            <a:off x="5520267" y="1869306"/>
            <a:ext cx="6671733" cy="174651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2" hasCustomPrompt="1"/>
          </p:nvPr>
        </p:nvSpPr>
        <p:spPr>
          <a:xfrm>
            <a:off x="5461001" y="3770922"/>
            <a:ext cx="4715933" cy="1818999"/>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4872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ide image and text 1">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932536"/>
            <a:ext cx="12192000" cy="249593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 name="Title 1"/>
          <p:cNvSpPr>
            <a:spLocks noGrp="1"/>
          </p:cNvSpPr>
          <p:nvPr>
            <p:ph type="title" hasCustomPrompt="1"/>
          </p:nvPr>
        </p:nvSpPr>
        <p:spPr>
          <a:xfrm>
            <a:off x="1295400" y="2523401"/>
            <a:ext cx="9601200" cy="905070"/>
          </a:xfrm>
        </p:spPr>
        <p:txBody>
          <a:bodyPr/>
          <a:lstStyle>
            <a:lvl1pPr algn="ctr">
              <a:defRPr>
                <a:solidFill>
                  <a:schemeClr val="bg1"/>
                </a:solidFill>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2891367" y="3700504"/>
            <a:ext cx="6409267" cy="1889417"/>
          </a:xfrm>
        </p:spPr>
        <p:txBody>
          <a:bodyPr anchor="ctr"/>
          <a:lstStyle>
            <a:lvl1pPr marL="0" indent="0" algn="ctr">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8779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EAE2-2638-43A3-875A-B040AE566F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D92F03-611D-4898-AD4E-B7401D895F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392602-DCDB-4AEC-BA40-BA9EA1D2ED13}"/>
              </a:ext>
            </a:extLst>
          </p:cNvPr>
          <p:cNvSpPr>
            <a:spLocks noGrp="1"/>
          </p:cNvSpPr>
          <p:nvPr>
            <p:ph type="dt" sz="half" idx="10"/>
          </p:nvPr>
        </p:nvSpPr>
        <p:spPr/>
        <p:txBody>
          <a:bodyPr/>
          <a:lstStyle/>
          <a:p>
            <a:fld id="{569E1045-2283-40B5-9F4E-AA955CF3586B}" type="datetimeFigureOut">
              <a:rPr lang="en-GB" smtClean="0"/>
              <a:t>05/12/2019</a:t>
            </a:fld>
            <a:endParaRPr lang="en-GB"/>
          </a:p>
        </p:txBody>
      </p:sp>
      <p:sp>
        <p:nvSpPr>
          <p:cNvPr id="5" name="Footer Placeholder 4">
            <a:extLst>
              <a:ext uri="{FF2B5EF4-FFF2-40B4-BE49-F238E27FC236}">
                <a16:creationId xmlns:a16="http://schemas.microsoft.com/office/drawing/2014/main" id="{619D79D6-2A62-49D0-A836-A6F2A15361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3876C8-A0A6-4D18-9B65-82254EEC123C}"/>
              </a:ext>
            </a:extLst>
          </p:cNvPr>
          <p:cNvSpPr>
            <a:spLocks noGrp="1"/>
          </p:cNvSpPr>
          <p:nvPr>
            <p:ph type="sldNum" sz="quarter" idx="12"/>
          </p:nvPr>
        </p:nvSpPr>
        <p:spPr/>
        <p:txBody>
          <a:bodyPr/>
          <a:lstStyle/>
          <a:p>
            <a:fld id="{990F453B-B293-4732-A3E1-89B233908248}" type="slidenum">
              <a:rPr lang="en-GB" smtClean="0"/>
              <a:t>‹#›</a:t>
            </a:fld>
            <a:endParaRPr lang="en-GB"/>
          </a:p>
        </p:txBody>
      </p:sp>
    </p:spTree>
    <p:extLst>
      <p:ext uri="{BB962C8B-B14F-4D97-AF65-F5344CB8AC3E}">
        <p14:creationId xmlns:p14="http://schemas.microsoft.com/office/powerpoint/2010/main" val="1969010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ide image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932536"/>
            <a:ext cx="12192000" cy="249593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2891367" y="4446996"/>
            <a:ext cx="6409267" cy="1288087"/>
          </a:xfrm>
        </p:spPr>
        <p:txBody>
          <a:bodyPr anchor="t"/>
          <a:lstStyle>
            <a:lvl1pPr marL="0" indent="0" algn="ctr">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Title 1"/>
          <p:cNvSpPr>
            <a:spLocks noGrp="1"/>
          </p:cNvSpPr>
          <p:nvPr>
            <p:ph type="title" hasCustomPrompt="1"/>
          </p:nvPr>
        </p:nvSpPr>
        <p:spPr>
          <a:xfrm>
            <a:off x="2015067" y="3589058"/>
            <a:ext cx="8161867" cy="761163"/>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6101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ide image and text 3">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12192000" cy="4677497"/>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itle 1"/>
          <p:cNvSpPr>
            <a:spLocks noGrp="1"/>
          </p:cNvSpPr>
          <p:nvPr>
            <p:ph type="title" hasCustomPrompt="1"/>
          </p:nvPr>
        </p:nvSpPr>
        <p:spPr>
          <a:xfrm>
            <a:off x="935567" y="4995977"/>
            <a:ext cx="3816350" cy="703098"/>
          </a:xfrm>
        </p:spPr>
        <p:txBody>
          <a:bodyPr anchor="ctr"/>
          <a:lstStyle>
            <a:lvl1pPr algn="r">
              <a:defRPr/>
            </a:lvl1pPr>
          </a:lstStyle>
          <a:p>
            <a:r>
              <a:rPr kumimoji="1" lang="en-US" altLang="ja-JP" dirty="0"/>
              <a:t>Slide title</a:t>
            </a:r>
            <a:endParaRPr kumimoji="1" lang="ja-JP" altLang="en-US" dirty="0"/>
          </a:p>
        </p:txBody>
      </p:sp>
      <p:sp>
        <p:nvSpPr>
          <p:cNvPr id="10" name="Text Placeholder 5"/>
          <p:cNvSpPr>
            <a:spLocks noGrp="1"/>
          </p:cNvSpPr>
          <p:nvPr>
            <p:ph type="body" sz="quarter" idx="12" hasCustomPrompt="1"/>
          </p:nvPr>
        </p:nvSpPr>
        <p:spPr>
          <a:xfrm>
            <a:off x="5052646" y="4792874"/>
            <a:ext cx="5124287" cy="1109304"/>
          </a:xfrm>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1621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decel="100000" fill="hold" grpId="0" nodeType="afterEffect">
                                  <p:stCondLst>
                                    <p:cond delay="250"/>
                                  </p:stCondLst>
                                  <p:iterate type="wd">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ppt_x"/>
                                          </p:val>
                                        </p:tav>
                                        <p:tav tm="100000">
                                          <p:val>
                                            <p:strVal val="#ppt_x"/>
                                          </p:val>
                                        </p:tav>
                                      </p:tavLst>
                                    </p:anim>
                                    <p:anim calcmode="lin" valueType="num">
                                      <p:cBhvr additive="base">
                                        <p:cTn id="12" dur="10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850"/>
                            </p:stCondLst>
                            <p:childTnLst>
                              <p:par>
                                <p:cTn id="14" presetID="10" presetClass="entr" presetSubtype="0" fill="hold" grpId="0"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ide image and text 4">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932536"/>
            <a:ext cx="12192000" cy="249593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6417733" y="3793652"/>
            <a:ext cx="3759200" cy="1796268"/>
          </a:xfrm>
        </p:spPr>
        <p:txBody>
          <a:bodyPr anchor="b"/>
          <a:lstStyle>
            <a:lvl1pPr marL="0" indent="0" algn="l">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Title 1"/>
          <p:cNvSpPr>
            <a:spLocks noGrp="1"/>
          </p:cNvSpPr>
          <p:nvPr>
            <p:ph type="title" hasCustomPrompt="1"/>
          </p:nvPr>
        </p:nvSpPr>
        <p:spPr>
          <a:xfrm>
            <a:off x="2015067" y="2239779"/>
            <a:ext cx="4080933" cy="3409417"/>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41573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decel="100000" fill="hold" grpId="0" nodeType="withEffect">
                                  <p:stCondLst>
                                    <p:cond delay="250"/>
                                  </p:stCondLst>
                                  <p:iterate type="wd">
                                    <p:tmPct val="5000"/>
                                  </p:iterate>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14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and 3 text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12192000" cy="3428471"/>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 name="Text Placeholder 5"/>
          <p:cNvSpPr>
            <a:spLocks noGrp="1"/>
          </p:cNvSpPr>
          <p:nvPr>
            <p:ph type="body" sz="quarter" idx="12" hasCustomPrompt="1"/>
          </p:nvPr>
        </p:nvSpPr>
        <p:spPr>
          <a:xfrm>
            <a:off x="935567" y="4422706"/>
            <a:ext cx="2805161" cy="149645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8" name="Text Placeholder 5"/>
          <p:cNvSpPr>
            <a:spLocks noGrp="1"/>
          </p:cNvSpPr>
          <p:nvPr>
            <p:ph type="body" sz="quarter" idx="14" hasCustomPrompt="1"/>
          </p:nvPr>
        </p:nvSpPr>
        <p:spPr>
          <a:xfrm>
            <a:off x="935567" y="3983147"/>
            <a:ext cx="2805161" cy="390888"/>
          </a:xfrm>
        </p:spPr>
        <p:txBody>
          <a:bodyPr anchor="b">
            <a:normAutofit/>
          </a:bodyPr>
          <a:lstStyle>
            <a:lvl1pPr marL="0" indent="0" algn="ctr">
              <a:lnSpc>
                <a:spcPct val="100000"/>
              </a:lnSpc>
              <a:spcBef>
                <a:spcPts val="0"/>
              </a:spcBef>
              <a:buFontTx/>
              <a:buNone/>
              <a:defRPr sz="1867" baseline="0">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1" name="Text Placeholder 5"/>
          <p:cNvSpPr>
            <a:spLocks noGrp="1"/>
          </p:cNvSpPr>
          <p:nvPr>
            <p:ph type="body" sz="quarter" idx="15" hasCustomPrompt="1"/>
          </p:nvPr>
        </p:nvSpPr>
        <p:spPr>
          <a:xfrm>
            <a:off x="4693420" y="4422706"/>
            <a:ext cx="2805161" cy="149645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6" hasCustomPrompt="1"/>
          </p:nvPr>
        </p:nvSpPr>
        <p:spPr>
          <a:xfrm>
            <a:off x="4693420" y="3983147"/>
            <a:ext cx="2805161"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3" name="Text Placeholder 5"/>
          <p:cNvSpPr>
            <a:spLocks noGrp="1"/>
          </p:cNvSpPr>
          <p:nvPr>
            <p:ph type="body" sz="quarter" idx="17" hasCustomPrompt="1"/>
          </p:nvPr>
        </p:nvSpPr>
        <p:spPr>
          <a:xfrm>
            <a:off x="8451273" y="4422706"/>
            <a:ext cx="2805161" cy="149645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8" hasCustomPrompt="1"/>
          </p:nvPr>
        </p:nvSpPr>
        <p:spPr>
          <a:xfrm>
            <a:off x="8451273" y="3983147"/>
            <a:ext cx="2805161"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7" name="Title 1"/>
          <p:cNvSpPr>
            <a:spLocks noGrp="1"/>
          </p:cNvSpPr>
          <p:nvPr>
            <p:ph type="title" hasCustomPrompt="1"/>
          </p:nvPr>
        </p:nvSpPr>
        <p:spPr>
          <a:xfrm>
            <a:off x="1295400" y="2523401"/>
            <a:ext cx="9601200" cy="905070"/>
          </a:xfrm>
        </p:spPr>
        <p:txBody>
          <a:bodyPr/>
          <a:lstStyle>
            <a:lvl1pPr algn="ctr">
              <a:defRPr>
                <a:solidFill>
                  <a:schemeClr val="bg1"/>
                </a:solidFill>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55415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wipe(left)">
                                      <p:cBhvr>
                                        <p:cTn id="16" dur="500"/>
                                        <p:tgtEl>
                                          <p:spTgt spid="8">
                                            <p:txEl>
                                              <p:pRg st="0" end="0"/>
                                            </p:txEl>
                                          </p:spTgt>
                                        </p:tgtEl>
                                      </p:cBhvr>
                                    </p:animEffect>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3050"/>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4300"/>
                            </p:stCondLst>
                            <p:childTnLst>
                              <p:par>
                                <p:cTn id="30" presetID="22" presetClass="entr" presetSubtype="8" fill="hold" grpId="0" nodeType="after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500"/>
                                        <p:tgtEl>
                                          <p:spTgt spid="14">
                                            <p:txEl>
                                              <p:pRg st="0" end="0"/>
                                            </p:txEl>
                                          </p:spTgt>
                                        </p:tgtEl>
                                      </p:cBhvr>
                                    </p:animEffect>
                                  </p:childTnLst>
                                </p:cTn>
                              </p:par>
                            </p:childTnLst>
                          </p:cTn>
                        </p:par>
                        <p:par>
                          <p:cTn id="33" fill="hold">
                            <p:stCondLst>
                              <p:cond delay="4800"/>
                            </p:stCondLst>
                            <p:childTnLst>
                              <p:par>
                                <p:cTn id="34" presetID="10" presetClass="entr" presetSubtype="0" fill="hold" grpId="0" nodeType="afterEffect">
                                  <p:stCondLst>
                                    <p:cond delay="25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7"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wide image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0" y="932536"/>
            <a:ext cx="6096000" cy="249593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4"/>
          </p:nvPr>
        </p:nvSpPr>
        <p:spPr>
          <a:xfrm>
            <a:off x="6096000" y="3423224"/>
            <a:ext cx="6096000" cy="249593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2" hasCustomPrompt="1"/>
          </p:nvPr>
        </p:nvSpPr>
        <p:spPr>
          <a:xfrm>
            <a:off x="7344834" y="1410637"/>
            <a:ext cx="3456517" cy="1496453"/>
          </a:xfrm>
        </p:spPr>
        <p:txBody>
          <a:bodyPr anchor="ctr"/>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0" name="Title 1"/>
          <p:cNvSpPr>
            <a:spLocks noGrp="1"/>
          </p:cNvSpPr>
          <p:nvPr>
            <p:ph type="title" hasCustomPrompt="1"/>
          </p:nvPr>
        </p:nvSpPr>
        <p:spPr>
          <a:xfrm>
            <a:off x="1295400" y="3704800"/>
            <a:ext cx="3450167" cy="194539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192267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ppt_x"/>
                                          </p:val>
                                        </p:tav>
                                        <p:tav tm="100000">
                                          <p:val>
                                            <p:strVal val="#ppt_x"/>
                                          </p:val>
                                        </p:tav>
                                      </p:tavLst>
                                    </p:anim>
                                    <p:anim calcmode="lin" valueType="num">
                                      <p:cBhvr additive="base">
                                        <p:cTn id="16" dur="1000" fill="hold"/>
                                        <p:tgtEl>
                                          <p:spTgt spid="10"/>
                                        </p:tgtEl>
                                        <p:attrNameLst>
                                          <p:attrName>ppt_y</p:attrName>
                                        </p:attrNameLst>
                                      </p:cBhvr>
                                      <p:tavLst>
                                        <p:tav tm="0">
                                          <p:val>
                                            <p:strVal val="1+#ppt_h/2"/>
                                          </p:val>
                                        </p:tav>
                                        <p:tav tm="100000">
                                          <p:val>
                                            <p:strVal val="#ppt_y"/>
                                          </p:val>
                                        </p:tav>
                                      </p:tavLst>
                                    </p:anim>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0"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3"/>
          </p:nvPr>
        </p:nvSpPr>
        <p:spPr>
          <a:xfrm>
            <a:off x="0" y="2180503"/>
            <a:ext cx="4751916" cy="249593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Title 1"/>
          <p:cNvSpPr>
            <a:spLocks noGrp="1"/>
          </p:cNvSpPr>
          <p:nvPr>
            <p:ph type="title" hasCustomPrompt="1"/>
          </p:nvPr>
        </p:nvSpPr>
        <p:spPr>
          <a:xfrm>
            <a:off x="6096000" y="2013887"/>
            <a:ext cx="4814603" cy="761059"/>
          </a:xfrm>
        </p:spPr>
        <p:txBody>
          <a:bodyPr anchor="b"/>
          <a:lstStyle>
            <a:lvl1pPr algn="l">
              <a:defRPr>
                <a:solidFill>
                  <a:schemeClr val="tx1"/>
                </a:solidFill>
              </a:defRPr>
            </a:lvl1pPr>
          </a:lstStyle>
          <a:p>
            <a:r>
              <a:rPr kumimoji="1" lang="en-US" altLang="ja-JP" dirty="0"/>
              <a:t>Slide title goes here</a:t>
            </a:r>
            <a:endParaRPr kumimoji="1" lang="ja-JP" altLang="en-US" dirty="0"/>
          </a:p>
        </p:txBody>
      </p:sp>
      <p:sp>
        <p:nvSpPr>
          <p:cNvPr id="11" name="Text Placeholder 5"/>
          <p:cNvSpPr>
            <a:spLocks noGrp="1"/>
          </p:cNvSpPr>
          <p:nvPr>
            <p:ph type="body" sz="quarter" idx="12" hasCustomPrompt="1"/>
          </p:nvPr>
        </p:nvSpPr>
        <p:spPr>
          <a:xfrm>
            <a:off x="6096000" y="3364736"/>
            <a:ext cx="4814603" cy="1312761"/>
          </a:xfrm>
        </p:spPr>
        <p:txBody>
          <a:bodyPr anchor="b"/>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6096000" y="2693956"/>
            <a:ext cx="4814603" cy="467587"/>
          </a:xfrm>
        </p:spPr>
        <p:txBody>
          <a:bodyPr anchor="t">
            <a:normAutofit/>
          </a:bodyPr>
          <a:lstStyle>
            <a:lvl1pPr marL="0" indent="0" algn="just">
              <a:lnSpc>
                <a:spcPct val="13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5965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10"/>
                                        </p:tgtEl>
                                        <p:attrNameLst>
                                          <p:attrName>style.visibility</p:attrName>
                                        </p:attrNameLst>
                                      </p:cBhvr>
                                      <p:to>
                                        <p:strVal val="visible"/>
                                      </p:to>
                                    </p:set>
                                    <p:anim calcmode="lin" valueType="num">
                                      <p:cBhvr additive="base">
                                        <p:cTn id="10" dur="1000" fill="hold"/>
                                        <p:tgtEl>
                                          <p:spTgt spid="10"/>
                                        </p:tgtEl>
                                        <p:attrNameLst>
                                          <p:attrName>ppt_x</p:attrName>
                                        </p:attrNameLst>
                                      </p:cBhvr>
                                      <p:tavLst>
                                        <p:tav tm="0">
                                          <p:val>
                                            <p:strVal val="#ppt_x"/>
                                          </p:val>
                                        </p:tav>
                                        <p:tav tm="100000">
                                          <p:val>
                                            <p:strVal val="#ppt_x"/>
                                          </p:val>
                                        </p:tav>
                                      </p:tavLst>
                                    </p:anim>
                                    <p:anim calcmode="lin" valueType="num">
                                      <p:cBhvr additive="base">
                                        <p:cTn id="11" dur="1000" fill="hold"/>
                                        <p:tgtEl>
                                          <p:spTgt spid="10"/>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image and text">
    <p:spTree>
      <p:nvGrpSpPr>
        <p:cNvPr id="1" name=""/>
        <p:cNvGrpSpPr/>
        <p:nvPr/>
      </p:nvGrpSpPr>
      <p:grpSpPr>
        <a:xfrm>
          <a:off x="0" y="0"/>
          <a:ext cx="0" cy="0"/>
          <a:chOff x="0" y="0"/>
          <a:chExt cx="0" cy="0"/>
        </a:xfrm>
      </p:grpSpPr>
      <p:sp>
        <p:nvSpPr>
          <p:cNvPr id="9" name="Rectangle 8"/>
          <p:cNvSpPr/>
          <p:nvPr userDrawn="1"/>
        </p:nvSpPr>
        <p:spPr>
          <a:xfrm>
            <a:off x="0"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3"/>
          </p:nvPr>
        </p:nvSpPr>
        <p:spPr>
          <a:xfrm>
            <a:off x="2015067" y="1700734"/>
            <a:ext cx="3456516" cy="3456533"/>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Title 1"/>
          <p:cNvSpPr>
            <a:spLocks noGrp="1"/>
          </p:cNvSpPr>
          <p:nvPr>
            <p:ph type="title" hasCustomPrompt="1"/>
          </p:nvPr>
        </p:nvSpPr>
        <p:spPr>
          <a:xfrm>
            <a:off x="6096000" y="1595814"/>
            <a:ext cx="4080933" cy="1274211"/>
          </a:xfrm>
        </p:spPr>
        <p:txBody>
          <a:bodyPr anchor="b"/>
          <a:lstStyle>
            <a:lvl1pPr algn="l">
              <a:defRPr>
                <a:solidFill>
                  <a:schemeClr val="tx1"/>
                </a:solidFill>
              </a:defRPr>
            </a:lvl1pPr>
          </a:lstStyle>
          <a:p>
            <a:r>
              <a:rPr kumimoji="1" lang="en-US" altLang="ja-JP" dirty="0"/>
              <a:t>Slide title goes here</a:t>
            </a:r>
            <a:endParaRPr kumimoji="1" lang="ja-JP" altLang="en-US" dirty="0"/>
          </a:p>
        </p:txBody>
      </p:sp>
      <p:sp>
        <p:nvSpPr>
          <p:cNvPr id="11" name="Text Placeholder 5"/>
          <p:cNvSpPr>
            <a:spLocks noGrp="1"/>
          </p:cNvSpPr>
          <p:nvPr>
            <p:ph type="body" sz="quarter" idx="12" hasCustomPrompt="1"/>
          </p:nvPr>
        </p:nvSpPr>
        <p:spPr>
          <a:xfrm>
            <a:off x="6096000" y="4123696"/>
            <a:ext cx="4080933" cy="1034574"/>
          </a:xfrm>
        </p:spPr>
        <p:txBody>
          <a:bodyPr anchor="b"/>
          <a:lstStyle>
            <a:lvl1pPr marL="190510" indent="-190510" algn="just">
              <a:spcBef>
                <a:spcPts val="0"/>
              </a:spcBef>
              <a:buFont typeface="Wingdings" panose="05000000000000000000" pitchFamily="2" charset="2"/>
              <a:buChar char="l"/>
              <a:defRPr>
                <a:solidFill>
                  <a:schemeClr val="accent4"/>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8" name="Text Placeholder 5"/>
          <p:cNvSpPr>
            <a:spLocks noGrp="1"/>
          </p:cNvSpPr>
          <p:nvPr>
            <p:ph type="body" sz="quarter" idx="14" hasCustomPrompt="1"/>
          </p:nvPr>
        </p:nvSpPr>
        <p:spPr>
          <a:xfrm>
            <a:off x="6096000" y="2936767"/>
            <a:ext cx="4080933" cy="1043768"/>
          </a:xfrm>
        </p:spPr>
        <p:txBody>
          <a:bodyPr anchor="t"/>
          <a:lstStyle>
            <a:lvl1pPr marL="190510" indent="-190510" algn="just">
              <a:spcBef>
                <a:spcPts val="0"/>
              </a:spcBef>
              <a:buFont typeface="Wingdings" panose="05000000000000000000" pitchFamily="2" charset="2"/>
              <a:buChar char="l"/>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11273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ppt_x"/>
                                          </p:val>
                                        </p:tav>
                                        <p:tav tm="100000">
                                          <p:val>
                                            <p:strVal val="#ppt_x"/>
                                          </p:val>
                                        </p:tav>
                                      </p:tavLst>
                                    </p:anim>
                                    <p:anim calcmode="lin" valueType="num">
                                      <p:cBhvr additive="base">
                                        <p:cTn id="15" dur="100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20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550"/>
                            </p:stCondLst>
                            <p:childTnLst>
                              <p:par>
                                <p:cTn id="21" presetID="10" presetClass="entr" presetSubtype="0" fill="hold" grpId="0" nodeType="afterEffect">
                                  <p:stCondLst>
                                    <p:cond delay="25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8" grpId="0">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eft imag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935567" y="0"/>
            <a:ext cx="381635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5943470" y="1846750"/>
            <a:ext cx="4954433" cy="1518442"/>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8" name="Straight Connector 7"/>
          <p:cNvCxnSpPr/>
          <p:nvPr userDrawn="1"/>
        </p:nvCxnSpPr>
        <p:spPr>
          <a:xfrm>
            <a:off x="6014720" y="3428471"/>
            <a:ext cx="617728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5"/>
          <p:cNvSpPr>
            <a:spLocks noGrp="1"/>
          </p:cNvSpPr>
          <p:nvPr>
            <p:ph type="body" sz="quarter" idx="12" hasCustomPrompt="1"/>
          </p:nvPr>
        </p:nvSpPr>
        <p:spPr>
          <a:xfrm>
            <a:off x="5956170" y="3574543"/>
            <a:ext cx="49544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519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500"/>
                                        <p:tgtEl>
                                          <p:spTgt spid="8"/>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000" fill="hold"/>
                                        <p:tgtEl>
                                          <p:spTgt spid="6"/>
                                        </p:tgtEl>
                                        <p:attrNameLst>
                                          <p:attrName>ppt_x</p:attrName>
                                        </p:attrNameLst>
                                      </p:cBhvr>
                                      <p:tavLst>
                                        <p:tav tm="0">
                                          <p:val>
                                            <p:strVal val="#ppt_x"/>
                                          </p:val>
                                        </p:tav>
                                        <p:tav tm="100000">
                                          <p:val>
                                            <p:strVal val="#ppt_x"/>
                                          </p:val>
                                        </p:tav>
                                      </p:tavLst>
                                    </p:anim>
                                    <p:anim calcmode="lin" valueType="num">
                                      <p:cBhvr additive="base">
                                        <p:cTn id="15" dur="1000" fill="hold"/>
                                        <p:tgtEl>
                                          <p:spTgt spid="6"/>
                                        </p:tgtEl>
                                        <p:attrNameLst>
                                          <p:attrName>ppt_y</p:attrName>
                                        </p:attrNameLst>
                                      </p:cBhvr>
                                      <p:tavLst>
                                        <p:tav tm="0">
                                          <p:val>
                                            <p:strVal val="0-#ppt_h/2"/>
                                          </p:val>
                                        </p:tav>
                                        <p:tav tm="100000">
                                          <p:val>
                                            <p:strVal val="#ppt_y"/>
                                          </p:val>
                                        </p:tav>
                                      </p:tavLst>
                                    </p:anim>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 imag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1" y="-529"/>
            <a:ext cx="3487615"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8231628" y="1820530"/>
            <a:ext cx="3024805" cy="3215881"/>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3487615"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9" name="Text Placeholder 5"/>
          <p:cNvSpPr>
            <a:spLocks noGrp="1"/>
          </p:cNvSpPr>
          <p:nvPr>
            <p:ph type="body" sz="quarter" idx="12" hasCustomPrompt="1"/>
          </p:nvPr>
        </p:nvSpPr>
        <p:spPr>
          <a:xfrm>
            <a:off x="4085069" y="2799964"/>
            <a:ext cx="3145515" cy="2015378"/>
          </a:xfrm>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4085069" y="2322643"/>
            <a:ext cx="3145515" cy="424810"/>
          </a:xfrm>
        </p:spPr>
        <p:txBody>
          <a:bodyPr anchor="b">
            <a:noAutofit/>
          </a:bodyPr>
          <a:lstStyle>
            <a:lvl1pPr marL="0" indent="0" algn="just">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8898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800"/>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305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animBg="1"/>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ight image 1">
    <p:spTree>
      <p:nvGrpSpPr>
        <p:cNvPr id="1" name=""/>
        <p:cNvGrpSpPr/>
        <p:nvPr/>
      </p:nvGrpSpPr>
      <p:grpSpPr>
        <a:xfrm>
          <a:off x="0" y="0"/>
          <a:ext cx="0" cy="0"/>
          <a:chOff x="0" y="0"/>
          <a:chExt cx="0" cy="0"/>
        </a:xfrm>
      </p:grpSpPr>
      <p:sp>
        <p:nvSpPr>
          <p:cNvPr id="11" name="Picture Placeholder 6"/>
          <p:cNvSpPr>
            <a:spLocks noGrp="1"/>
          </p:cNvSpPr>
          <p:nvPr>
            <p:ph type="pic" sz="quarter" idx="13"/>
          </p:nvPr>
        </p:nvSpPr>
        <p:spPr>
          <a:xfrm>
            <a:off x="7440084" y="0"/>
            <a:ext cx="381635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itle 1"/>
          <p:cNvSpPr>
            <a:spLocks noGrp="1"/>
          </p:cNvSpPr>
          <p:nvPr>
            <p:ph type="title" hasCustomPrompt="1"/>
          </p:nvPr>
        </p:nvSpPr>
        <p:spPr>
          <a:xfrm>
            <a:off x="935567" y="932537"/>
            <a:ext cx="4954433"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4" name="Straight Connector 13"/>
          <p:cNvCxnSpPr>
            <a:endCxn id="11" idx="1"/>
          </p:cNvCxnSpPr>
          <p:nvPr userDrawn="1"/>
        </p:nvCxnSpPr>
        <p:spPr>
          <a:xfrm>
            <a:off x="1011767" y="3428471"/>
            <a:ext cx="6428316" cy="529"/>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5"/>
          <p:cNvSpPr>
            <a:spLocks noGrp="1"/>
          </p:cNvSpPr>
          <p:nvPr>
            <p:ph type="body" sz="quarter" idx="12" hasCustomPrompt="1"/>
          </p:nvPr>
        </p:nvSpPr>
        <p:spPr>
          <a:xfrm>
            <a:off x="948267" y="3574543"/>
            <a:ext cx="49544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8" name="Footer Placeholder 2"/>
          <p:cNvSpPr>
            <a:spLocks noGrp="1"/>
          </p:cNvSpPr>
          <p:nvPr>
            <p:ph type="ftr" sz="quarter" idx="10"/>
          </p:nvPr>
        </p:nvSpPr>
        <p:spPr>
          <a:xfrm>
            <a:off x="305405" y="6411940"/>
            <a:ext cx="4521200" cy="365125"/>
          </a:xfrm>
        </p:spPr>
        <p:txBody>
          <a:bodyPr/>
          <a:lstStyle>
            <a:lvl1pPr algn="l">
              <a:defRPr/>
            </a:lvl1pPr>
          </a:lstStyle>
          <a:p>
            <a:r>
              <a:rPr kumimoji="1" lang="en-US" altLang="ja-JP"/>
              <a:t>The Power of PowerPoint - thepopp.com</a:t>
            </a:r>
            <a:endParaRPr kumimoji="1" lang="ja-JP" altLang="en-US" dirty="0"/>
          </a:p>
        </p:txBody>
      </p:sp>
      <p:sp>
        <p:nvSpPr>
          <p:cNvPr id="9" name="Slide Number Placeholder 3"/>
          <p:cNvSpPr>
            <a:spLocks noGrp="1"/>
          </p:cNvSpPr>
          <p:nvPr>
            <p:ph type="sldNum" sz="quarter" idx="11"/>
          </p:nvPr>
        </p:nvSpPr>
        <p:spPr>
          <a:xfrm>
            <a:off x="305405" y="5919158"/>
            <a:ext cx="812800" cy="675343"/>
          </a:xfrm>
        </p:spPr>
        <p:txBody>
          <a:bodyPr/>
          <a:lstStyle>
            <a:lvl1pPr algn="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132388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500"/>
                                        <p:tgtEl>
                                          <p:spTgt spid="14"/>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1000" fill="hold"/>
                                        <p:tgtEl>
                                          <p:spTgt spid="12"/>
                                        </p:tgtEl>
                                        <p:attrNameLst>
                                          <p:attrName>ppt_x</p:attrName>
                                        </p:attrNameLst>
                                      </p:cBhvr>
                                      <p:tavLst>
                                        <p:tav tm="0">
                                          <p:val>
                                            <p:strVal val="#ppt_x"/>
                                          </p:val>
                                        </p:tav>
                                        <p:tav tm="100000">
                                          <p:val>
                                            <p:strVal val="#ppt_x"/>
                                          </p:val>
                                        </p:tav>
                                      </p:tavLst>
                                    </p:anim>
                                    <p:anim calcmode="lin" valueType="num">
                                      <p:cBhvr additive="base">
                                        <p:cTn id="15" dur="1000" fill="hold"/>
                                        <p:tgtEl>
                                          <p:spTgt spid="12"/>
                                        </p:tgtEl>
                                        <p:attrNameLst>
                                          <p:attrName>ppt_y</p:attrName>
                                        </p:attrNameLst>
                                      </p:cBhvr>
                                      <p:tavLst>
                                        <p:tav tm="0">
                                          <p:val>
                                            <p:strVal val="0-#ppt_h/2"/>
                                          </p:val>
                                        </p:tav>
                                        <p:tav tm="100000">
                                          <p:val>
                                            <p:strVal val="#ppt_y"/>
                                          </p:val>
                                        </p:tav>
                                      </p:tavLst>
                                    </p:anim>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C203-4683-4199-B1FE-A8E4F7E348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6075CCC-A97F-446A-B246-DB197D94E2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2A9279-E6CF-4596-A4E9-36E845D4927B}"/>
              </a:ext>
            </a:extLst>
          </p:cNvPr>
          <p:cNvSpPr>
            <a:spLocks noGrp="1"/>
          </p:cNvSpPr>
          <p:nvPr>
            <p:ph type="dt" sz="half" idx="10"/>
          </p:nvPr>
        </p:nvSpPr>
        <p:spPr/>
        <p:txBody>
          <a:bodyPr/>
          <a:lstStyle/>
          <a:p>
            <a:fld id="{569E1045-2283-40B5-9F4E-AA955CF3586B}" type="datetimeFigureOut">
              <a:rPr lang="en-GB" smtClean="0"/>
              <a:t>05/12/2019</a:t>
            </a:fld>
            <a:endParaRPr lang="en-GB"/>
          </a:p>
        </p:txBody>
      </p:sp>
      <p:sp>
        <p:nvSpPr>
          <p:cNvPr id="5" name="Footer Placeholder 4">
            <a:extLst>
              <a:ext uri="{FF2B5EF4-FFF2-40B4-BE49-F238E27FC236}">
                <a16:creationId xmlns:a16="http://schemas.microsoft.com/office/drawing/2014/main" id="{B352B350-8D3C-4AF3-B20B-0ACD490405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47B31-8622-442F-AC17-A11B27C24D85}"/>
              </a:ext>
            </a:extLst>
          </p:cNvPr>
          <p:cNvSpPr>
            <a:spLocks noGrp="1"/>
          </p:cNvSpPr>
          <p:nvPr>
            <p:ph type="sldNum" sz="quarter" idx="12"/>
          </p:nvPr>
        </p:nvSpPr>
        <p:spPr/>
        <p:txBody>
          <a:bodyPr/>
          <a:lstStyle/>
          <a:p>
            <a:fld id="{990F453B-B293-4732-A3E1-89B233908248}" type="slidenum">
              <a:rPr lang="en-GB" smtClean="0"/>
              <a:t>‹#›</a:t>
            </a:fld>
            <a:endParaRPr lang="en-GB"/>
          </a:p>
        </p:txBody>
      </p:sp>
    </p:spTree>
    <p:extLst>
      <p:ext uri="{BB962C8B-B14F-4D97-AF65-F5344CB8AC3E}">
        <p14:creationId xmlns:p14="http://schemas.microsoft.com/office/powerpoint/2010/main" val="33806813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ight image and 1 column">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8704385" y="-529"/>
            <a:ext cx="3487615"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935567" y="2422731"/>
            <a:ext cx="301685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4363962"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9" name="Text Placeholder 5"/>
          <p:cNvSpPr>
            <a:spLocks noGrp="1"/>
          </p:cNvSpPr>
          <p:nvPr>
            <p:ph type="body" sz="quarter" idx="12" hasCustomPrompt="1"/>
          </p:nvPr>
        </p:nvSpPr>
        <p:spPr>
          <a:xfrm>
            <a:off x="4970716" y="2687646"/>
            <a:ext cx="3126917" cy="2176450"/>
          </a:xfrm>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4970716" y="2210325"/>
            <a:ext cx="3126917" cy="424810"/>
          </a:xfrm>
        </p:spPr>
        <p:txBody>
          <a:bodyPr anchor="b">
            <a:noAutofit/>
          </a:bodyPr>
          <a:lstStyle>
            <a:lvl1pPr marL="0" indent="0" algn="just">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0" name="Footer Placeholder 2"/>
          <p:cNvSpPr>
            <a:spLocks noGrp="1"/>
          </p:cNvSpPr>
          <p:nvPr>
            <p:ph type="ftr" sz="quarter" idx="10"/>
          </p:nvPr>
        </p:nvSpPr>
        <p:spPr>
          <a:xfrm>
            <a:off x="305405" y="6411940"/>
            <a:ext cx="4058557" cy="365125"/>
          </a:xfrm>
        </p:spPr>
        <p:txBody>
          <a:bodyPr/>
          <a:lstStyle>
            <a:lvl1pPr algn="l">
              <a:defRPr/>
            </a:lvl1pPr>
          </a:lstStyle>
          <a:p>
            <a:r>
              <a:rPr kumimoji="1" lang="en-US" altLang="ja-JP"/>
              <a:t>The Power of PowerPoint - thepopp.com</a:t>
            </a:r>
            <a:endParaRPr kumimoji="1" lang="ja-JP" altLang="en-US" dirty="0"/>
          </a:p>
        </p:txBody>
      </p:sp>
      <p:sp>
        <p:nvSpPr>
          <p:cNvPr id="11" name="Slide Number Placeholder 3"/>
          <p:cNvSpPr>
            <a:spLocks noGrp="1"/>
          </p:cNvSpPr>
          <p:nvPr>
            <p:ph type="sldNum" sz="quarter" idx="11"/>
          </p:nvPr>
        </p:nvSpPr>
        <p:spPr>
          <a:xfrm>
            <a:off x="305405" y="5919158"/>
            <a:ext cx="812800" cy="675343"/>
          </a:xfrm>
        </p:spPr>
        <p:txBody>
          <a:bodyPr/>
          <a:lstStyle>
            <a:lvl1pPr algn="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382665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animBg="1"/>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ight image and 2 column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8704385" y="-529"/>
            <a:ext cx="3487615"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935567" y="2422731"/>
            <a:ext cx="301685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4363962"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9" name="Text Placeholder 5"/>
          <p:cNvSpPr>
            <a:spLocks noGrp="1"/>
          </p:cNvSpPr>
          <p:nvPr>
            <p:ph type="body" sz="quarter" idx="12" hasCustomPrompt="1"/>
          </p:nvPr>
        </p:nvSpPr>
        <p:spPr>
          <a:xfrm>
            <a:off x="4970716" y="1953116"/>
            <a:ext cx="3126917" cy="1448539"/>
          </a:xfrm>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4970716" y="1471007"/>
            <a:ext cx="3126917" cy="429599"/>
          </a:xfrm>
        </p:spPr>
        <p:txBody>
          <a:bodyPr anchor="b">
            <a:noAutofit/>
          </a:bodyPr>
          <a:lstStyle>
            <a:lvl1pPr marL="0" indent="0" algn="just">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0" name="Footer Placeholder 2"/>
          <p:cNvSpPr>
            <a:spLocks noGrp="1"/>
          </p:cNvSpPr>
          <p:nvPr>
            <p:ph type="ftr" sz="quarter" idx="10"/>
          </p:nvPr>
        </p:nvSpPr>
        <p:spPr>
          <a:xfrm>
            <a:off x="305405" y="6411940"/>
            <a:ext cx="4058557" cy="365125"/>
          </a:xfrm>
        </p:spPr>
        <p:txBody>
          <a:bodyPr/>
          <a:lstStyle>
            <a:lvl1pPr algn="l">
              <a:defRPr/>
            </a:lvl1pPr>
          </a:lstStyle>
          <a:p>
            <a:r>
              <a:rPr kumimoji="1" lang="en-US" altLang="ja-JP"/>
              <a:t>The Power of PowerPoint - thepopp.com</a:t>
            </a:r>
            <a:endParaRPr kumimoji="1" lang="ja-JP" altLang="en-US" dirty="0"/>
          </a:p>
        </p:txBody>
      </p:sp>
      <p:sp>
        <p:nvSpPr>
          <p:cNvPr id="11" name="Slide Number Placeholder 3"/>
          <p:cNvSpPr>
            <a:spLocks noGrp="1"/>
          </p:cNvSpPr>
          <p:nvPr>
            <p:ph type="sldNum" sz="quarter" idx="11"/>
          </p:nvPr>
        </p:nvSpPr>
        <p:spPr>
          <a:xfrm>
            <a:off x="305405" y="5919158"/>
            <a:ext cx="812800" cy="675343"/>
          </a:xfrm>
        </p:spPr>
        <p:txBody>
          <a:bodyPr/>
          <a:lstStyle>
            <a:lvl1pPr algn="l">
              <a:defRPr/>
            </a:lvl1pPr>
          </a:lstStyle>
          <a:p>
            <a:fld id="{B54AD89C-DF1E-4948-B597-5DD47B34A9CA}" type="slidenum">
              <a:rPr kumimoji="1" lang="ja-JP" altLang="en-US" smtClean="0"/>
              <a:pPr/>
              <a:t>‹#›</a:t>
            </a:fld>
            <a:endParaRPr kumimoji="1" lang="ja-JP" altLang="en-US" dirty="0"/>
          </a:p>
        </p:txBody>
      </p:sp>
      <p:sp>
        <p:nvSpPr>
          <p:cNvPr id="12" name="Text Placeholder 5"/>
          <p:cNvSpPr>
            <a:spLocks noGrp="1"/>
          </p:cNvSpPr>
          <p:nvPr>
            <p:ph type="body" sz="quarter" idx="15" hasCustomPrompt="1"/>
          </p:nvPr>
        </p:nvSpPr>
        <p:spPr>
          <a:xfrm>
            <a:off x="4970716" y="4142541"/>
            <a:ext cx="3126917" cy="1448539"/>
          </a:xfrm>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6" hasCustomPrompt="1"/>
          </p:nvPr>
        </p:nvSpPr>
        <p:spPr>
          <a:xfrm>
            <a:off x="4970716" y="3660431"/>
            <a:ext cx="3126917" cy="429599"/>
          </a:xfrm>
        </p:spPr>
        <p:txBody>
          <a:bodyPr anchor="b">
            <a:noAutofit/>
          </a:bodyPr>
          <a:lstStyle>
            <a:lvl1pPr marL="0" indent="0" algn="just">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02183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405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4550"/>
                            </p:stCondLst>
                            <p:childTnLst>
                              <p:par>
                                <p:cTn id="30" presetID="10" presetClass="entr" presetSubtype="0" fill="hold" grpId="0" nodeType="afterEffect">
                                  <p:stCondLst>
                                    <p:cond delay="25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animBg="1"/>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long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6" name="Title 1"/>
          <p:cNvSpPr>
            <a:spLocks noGrp="1"/>
          </p:cNvSpPr>
          <p:nvPr>
            <p:ph type="title" hasCustomPrompt="1"/>
          </p:nvPr>
        </p:nvSpPr>
        <p:spPr>
          <a:xfrm>
            <a:off x="392191" y="2422731"/>
            <a:ext cx="3556042" cy="2012539"/>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Picture Placeholder 6"/>
          <p:cNvSpPr>
            <a:spLocks noGrp="1"/>
          </p:cNvSpPr>
          <p:nvPr>
            <p:ph type="pic" sz="quarter" idx="13"/>
          </p:nvPr>
        </p:nvSpPr>
        <p:spPr>
          <a:xfrm>
            <a:off x="5263848" y="955823"/>
            <a:ext cx="5992585" cy="2472648"/>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5" hasCustomPrompt="1"/>
          </p:nvPr>
        </p:nvSpPr>
        <p:spPr>
          <a:xfrm>
            <a:off x="5196114" y="3710999"/>
            <a:ext cx="6134705" cy="2208159"/>
          </a:xfrm>
        </p:spPr>
        <p:txBody>
          <a:bodyPr numCol="1" spcCol="540000"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177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0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umbered list - 5 item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6" name="Title 1"/>
          <p:cNvSpPr>
            <a:spLocks noGrp="1"/>
          </p:cNvSpPr>
          <p:nvPr>
            <p:ph type="title" hasCustomPrompt="1"/>
          </p:nvPr>
        </p:nvSpPr>
        <p:spPr>
          <a:xfrm>
            <a:off x="392191" y="2422731"/>
            <a:ext cx="3556042" cy="2012539"/>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grpSp>
        <p:nvGrpSpPr>
          <p:cNvPr id="9" name="Group 8"/>
          <p:cNvGrpSpPr/>
          <p:nvPr userDrawn="1"/>
        </p:nvGrpSpPr>
        <p:grpSpPr>
          <a:xfrm>
            <a:off x="6096000" y="955823"/>
            <a:ext cx="701662" cy="701770"/>
            <a:chOff x="9144000" y="1433513"/>
            <a:chExt cx="1408161" cy="1408161"/>
          </a:xfrm>
        </p:grpSpPr>
        <p:sp>
          <p:nvSpPr>
            <p:cNvPr id="7" name="Rectangle 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Rectangle 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0" name="Text Placeholder 5"/>
          <p:cNvSpPr>
            <a:spLocks noGrp="1"/>
          </p:cNvSpPr>
          <p:nvPr>
            <p:ph type="body" sz="quarter" idx="15" hasCustomPrompt="1"/>
          </p:nvPr>
        </p:nvSpPr>
        <p:spPr>
          <a:xfrm>
            <a:off x="6204413" y="1003218"/>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6926281" y="1335575"/>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6926281" y="955823"/>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13" name="Group 12"/>
          <p:cNvGrpSpPr/>
          <p:nvPr userDrawn="1"/>
        </p:nvGrpSpPr>
        <p:grpSpPr>
          <a:xfrm>
            <a:off x="6096000" y="2018216"/>
            <a:ext cx="701662" cy="701770"/>
            <a:chOff x="9144000" y="1433513"/>
            <a:chExt cx="1408161" cy="1408161"/>
          </a:xfrm>
        </p:grpSpPr>
        <p:sp>
          <p:nvSpPr>
            <p:cNvPr id="14" name="Rectangle 1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15" name="Rectangle 1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6" name="Text Placeholder 5"/>
          <p:cNvSpPr>
            <a:spLocks noGrp="1"/>
          </p:cNvSpPr>
          <p:nvPr>
            <p:ph type="body" sz="quarter" idx="16" hasCustomPrompt="1"/>
          </p:nvPr>
        </p:nvSpPr>
        <p:spPr>
          <a:xfrm>
            <a:off x="6204413" y="2065611"/>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7" name="Text Placeholder 5"/>
          <p:cNvSpPr>
            <a:spLocks noGrp="1"/>
          </p:cNvSpPr>
          <p:nvPr>
            <p:ph type="body" sz="quarter" idx="17" hasCustomPrompt="1"/>
          </p:nvPr>
        </p:nvSpPr>
        <p:spPr>
          <a:xfrm>
            <a:off x="6926281" y="2397968"/>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18" hasCustomPrompt="1"/>
          </p:nvPr>
        </p:nvSpPr>
        <p:spPr>
          <a:xfrm>
            <a:off x="6926281" y="2018216"/>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19" name="Group 18"/>
          <p:cNvGrpSpPr/>
          <p:nvPr userDrawn="1"/>
        </p:nvGrpSpPr>
        <p:grpSpPr>
          <a:xfrm>
            <a:off x="6096000" y="3080609"/>
            <a:ext cx="701662" cy="701770"/>
            <a:chOff x="9144000" y="1433513"/>
            <a:chExt cx="1408161" cy="1408161"/>
          </a:xfrm>
        </p:grpSpPr>
        <p:sp>
          <p:nvSpPr>
            <p:cNvPr id="20" name="Rectangle 1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21" name="Rectangle 2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2" name="Text Placeholder 5"/>
          <p:cNvSpPr>
            <a:spLocks noGrp="1"/>
          </p:cNvSpPr>
          <p:nvPr>
            <p:ph type="body" sz="quarter" idx="19" hasCustomPrompt="1"/>
          </p:nvPr>
        </p:nvSpPr>
        <p:spPr>
          <a:xfrm>
            <a:off x="6204413" y="3128003"/>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23" name="Text Placeholder 5"/>
          <p:cNvSpPr>
            <a:spLocks noGrp="1"/>
          </p:cNvSpPr>
          <p:nvPr>
            <p:ph type="body" sz="quarter" idx="20" hasCustomPrompt="1"/>
          </p:nvPr>
        </p:nvSpPr>
        <p:spPr>
          <a:xfrm>
            <a:off x="6926281" y="3460361"/>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4" name="Text Placeholder 5"/>
          <p:cNvSpPr>
            <a:spLocks noGrp="1"/>
          </p:cNvSpPr>
          <p:nvPr>
            <p:ph type="body" sz="quarter" idx="21" hasCustomPrompt="1"/>
          </p:nvPr>
        </p:nvSpPr>
        <p:spPr>
          <a:xfrm>
            <a:off x="6926281" y="3080609"/>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25" name="Group 24"/>
          <p:cNvGrpSpPr/>
          <p:nvPr userDrawn="1"/>
        </p:nvGrpSpPr>
        <p:grpSpPr>
          <a:xfrm>
            <a:off x="6096000" y="4143002"/>
            <a:ext cx="701662" cy="701770"/>
            <a:chOff x="9144000" y="1433513"/>
            <a:chExt cx="1408161" cy="1408161"/>
          </a:xfrm>
        </p:grpSpPr>
        <p:sp>
          <p:nvSpPr>
            <p:cNvPr id="26" name="Rectangle 25"/>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27" name="Rectangle 26"/>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8" name="Text Placeholder 5"/>
          <p:cNvSpPr>
            <a:spLocks noGrp="1"/>
          </p:cNvSpPr>
          <p:nvPr>
            <p:ph type="body" sz="quarter" idx="22" hasCustomPrompt="1"/>
          </p:nvPr>
        </p:nvSpPr>
        <p:spPr>
          <a:xfrm>
            <a:off x="6204413" y="4190396"/>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29" name="Text Placeholder 5"/>
          <p:cNvSpPr>
            <a:spLocks noGrp="1"/>
          </p:cNvSpPr>
          <p:nvPr>
            <p:ph type="body" sz="quarter" idx="23" hasCustomPrompt="1"/>
          </p:nvPr>
        </p:nvSpPr>
        <p:spPr>
          <a:xfrm>
            <a:off x="6926281" y="4522753"/>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24" hasCustomPrompt="1"/>
          </p:nvPr>
        </p:nvSpPr>
        <p:spPr>
          <a:xfrm>
            <a:off x="6926281" y="4143002"/>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31" name="Group 30"/>
          <p:cNvGrpSpPr/>
          <p:nvPr userDrawn="1"/>
        </p:nvGrpSpPr>
        <p:grpSpPr>
          <a:xfrm>
            <a:off x="6096000" y="5205395"/>
            <a:ext cx="701662" cy="701770"/>
            <a:chOff x="9144000" y="1433513"/>
            <a:chExt cx="1408161" cy="1408161"/>
          </a:xfrm>
        </p:grpSpPr>
        <p:sp>
          <p:nvSpPr>
            <p:cNvPr id="32" name="Rectangle 31"/>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3" name="Rectangle 32"/>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4" name="Text Placeholder 5"/>
          <p:cNvSpPr>
            <a:spLocks noGrp="1"/>
          </p:cNvSpPr>
          <p:nvPr>
            <p:ph type="body" sz="quarter" idx="25" hasCustomPrompt="1"/>
          </p:nvPr>
        </p:nvSpPr>
        <p:spPr>
          <a:xfrm>
            <a:off x="6204413" y="5252789"/>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35" name="Text Placeholder 5"/>
          <p:cNvSpPr>
            <a:spLocks noGrp="1"/>
          </p:cNvSpPr>
          <p:nvPr>
            <p:ph type="body" sz="quarter" idx="26" hasCustomPrompt="1"/>
          </p:nvPr>
        </p:nvSpPr>
        <p:spPr>
          <a:xfrm>
            <a:off x="6926281" y="5585146"/>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6" name="Text Placeholder 5"/>
          <p:cNvSpPr>
            <a:spLocks noGrp="1"/>
          </p:cNvSpPr>
          <p:nvPr>
            <p:ph type="body" sz="quarter" idx="27" hasCustomPrompt="1"/>
          </p:nvPr>
        </p:nvSpPr>
        <p:spPr>
          <a:xfrm>
            <a:off x="6926281" y="5205395"/>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6277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 presetClass="entr" presetSubtype="2" decel="100000" fill="hold" grpId="0" nodeType="after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10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10">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1+#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26" dur="1000"/>
                                        <p:tgtEl>
                                          <p:spTgt spid="10">
                                            <p:txEl>
                                              <p:pRg st="0" end="0"/>
                                            </p:txEl>
                                          </p:spTgt>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360"/>
                                          </p:val>
                                        </p:tav>
                                        <p:tav tm="100000">
                                          <p:val>
                                            <p:fltVal val="0"/>
                                          </p:val>
                                        </p:tav>
                                      </p:tavLst>
                                    </p:anim>
                                    <p:animEffect transition="in" filter="fade">
                                      <p:cBhvr>
                                        <p:cTn id="32" dur="1000"/>
                                        <p:tgtEl>
                                          <p:spTgt spid="9"/>
                                        </p:tgtEl>
                                      </p:cBhvr>
                                    </p:animEffect>
                                  </p:childTnLst>
                                </p:cTn>
                              </p:par>
                            </p:childTnLst>
                          </p:cTn>
                        </p:par>
                        <p:par>
                          <p:cTn id="33" fill="hold">
                            <p:stCondLst>
                              <p:cond delay="25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3050"/>
                            </p:stCondLst>
                            <p:childTnLst>
                              <p:par>
                                <p:cTn id="41" presetID="2" presetClass="entr" presetSubtype="2" decel="100000" fill="hold" grpId="0" nodeType="after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anim calcmode="lin" valueType="num">
                                      <p:cBhvr additive="base">
                                        <p:cTn id="43" dur="10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16">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000" fill="hold"/>
                                        <p:tgtEl>
                                          <p:spTgt spid="13"/>
                                        </p:tgtEl>
                                        <p:attrNameLst>
                                          <p:attrName>ppt_x</p:attrName>
                                        </p:attrNameLst>
                                      </p:cBhvr>
                                      <p:tavLst>
                                        <p:tav tm="0">
                                          <p:val>
                                            <p:strVal val="1+#ppt_w/2"/>
                                          </p:val>
                                        </p:tav>
                                        <p:tav tm="100000">
                                          <p:val>
                                            <p:strVal val="#ppt_x"/>
                                          </p:val>
                                        </p:tav>
                                      </p:tavLst>
                                    </p:anim>
                                    <p:anim calcmode="lin" valueType="num">
                                      <p:cBhvr additive="base">
                                        <p:cTn id="48" dur="1000" fill="hold"/>
                                        <p:tgtEl>
                                          <p:spTgt spid="1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 calcmode="lin" valueType="num">
                                      <p:cBhvr>
                                        <p:cTn id="51"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16">
                                            <p:txEl>
                                              <p:pRg st="0" end="0"/>
                                            </p:txEl>
                                          </p:spTgt>
                                        </p:tgtEl>
                                        <p:attrNameLst>
                                          <p:attrName>style.rotation</p:attrName>
                                        </p:attrNameLst>
                                      </p:cBhvr>
                                      <p:tavLst>
                                        <p:tav tm="0">
                                          <p:val>
                                            <p:fltVal val="360"/>
                                          </p:val>
                                        </p:tav>
                                        <p:tav tm="100000">
                                          <p:val>
                                            <p:fltVal val="0"/>
                                          </p:val>
                                        </p:tav>
                                      </p:tavLst>
                                    </p:anim>
                                    <p:animEffect transition="in" filter="fade">
                                      <p:cBhvr>
                                        <p:cTn id="54" dur="1000"/>
                                        <p:tgtEl>
                                          <p:spTgt spid="16">
                                            <p:txEl>
                                              <p:pRg st="0" end="0"/>
                                            </p:txEl>
                                          </p:spTgt>
                                        </p:tgtEl>
                                      </p:cBhvr>
                                    </p:animEffect>
                                  </p:childTnLst>
                                </p:cTn>
                              </p:par>
                              <p:par>
                                <p:cTn id="55" presetID="49" presetClass="entr" presetSubtype="0" decel="10000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fltVal val="0"/>
                                          </p:val>
                                        </p:tav>
                                        <p:tav tm="100000">
                                          <p:val>
                                            <p:strVal val="#ppt_w"/>
                                          </p:val>
                                        </p:tav>
                                      </p:tavLst>
                                    </p:anim>
                                    <p:anim calcmode="lin" valueType="num">
                                      <p:cBhvr>
                                        <p:cTn id="58" dur="1000" fill="hold"/>
                                        <p:tgtEl>
                                          <p:spTgt spid="13"/>
                                        </p:tgtEl>
                                        <p:attrNameLst>
                                          <p:attrName>ppt_h</p:attrName>
                                        </p:attrNameLst>
                                      </p:cBhvr>
                                      <p:tavLst>
                                        <p:tav tm="0">
                                          <p:val>
                                            <p:fltVal val="0"/>
                                          </p:val>
                                        </p:tav>
                                        <p:tav tm="100000">
                                          <p:val>
                                            <p:strVal val="#ppt_h"/>
                                          </p:val>
                                        </p:tav>
                                      </p:tavLst>
                                    </p:anim>
                                    <p:anim calcmode="lin" valueType="num">
                                      <p:cBhvr>
                                        <p:cTn id="59" dur="1000" fill="hold"/>
                                        <p:tgtEl>
                                          <p:spTgt spid="13"/>
                                        </p:tgtEl>
                                        <p:attrNameLst>
                                          <p:attrName>style.rotation</p:attrName>
                                        </p:attrNameLst>
                                      </p:cBhvr>
                                      <p:tavLst>
                                        <p:tav tm="0">
                                          <p:val>
                                            <p:fltVal val="360"/>
                                          </p:val>
                                        </p:tav>
                                        <p:tav tm="100000">
                                          <p:val>
                                            <p:fltVal val="0"/>
                                          </p:val>
                                        </p:tav>
                                      </p:tavLst>
                                    </p:anim>
                                    <p:animEffect transition="in" filter="fade">
                                      <p:cBhvr>
                                        <p:cTn id="60" dur="1000"/>
                                        <p:tgtEl>
                                          <p:spTgt spid="13"/>
                                        </p:tgtEl>
                                      </p:cBhvr>
                                    </p:animEffect>
                                  </p:childTnLst>
                                </p:cTn>
                              </p:par>
                            </p:childTnLst>
                          </p:cTn>
                        </p:par>
                        <p:par>
                          <p:cTn id="61" fill="hold">
                            <p:stCondLst>
                              <p:cond delay="4050"/>
                            </p:stCondLst>
                            <p:childTnLst>
                              <p:par>
                                <p:cTn id="62" presetID="10" presetClass="entr" presetSubtype="0"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4550"/>
                            </p:stCondLst>
                            <p:childTnLst>
                              <p:par>
                                <p:cTn id="69" presetID="2" presetClass="entr" presetSubtype="2" decel="100000" fill="hold" grpId="0" nodeType="afterEffect">
                                  <p:stCondLst>
                                    <p:cond delay="0"/>
                                  </p:stCondLst>
                                  <p:childTnLst>
                                    <p:set>
                                      <p:cBhvr>
                                        <p:cTn id="70" dur="1" fill="hold">
                                          <p:stCondLst>
                                            <p:cond delay="0"/>
                                          </p:stCondLst>
                                        </p:cTn>
                                        <p:tgtEl>
                                          <p:spTgt spid="22">
                                            <p:txEl>
                                              <p:pRg st="0" end="0"/>
                                            </p:txEl>
                                          </p:spTgt>
                                        </p:tgtEl>
                                        <p:attrNameLst>
                                          <p:attrName>style.visibility</p:attrName>
                                        </p:attrNameLst>
                                      </p:cBhvr>
                                      <p:to>
                                        <p:strVal val="visible"/>
                                      </p:to>
                                    </p:set>
                                    <p:anim calcmode="lin" valueType="num">
                                      <p:cBhvr additive="base">
                                        <p:cTn id="71"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72" dur="1000" fill="hold"/>
                                        <p:tgtEl>
                                          <p:spTgt spid="2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2" decel="10000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1000" fill="hold"/>
                                        <p:tgtEl>
                                          <p:spTgt spid="19"/>
                                        </p:tgtEl>
                                        <p:attrNameLst>
                                          <p:attrName>ppt_x</p:attrName>
                                        </p:attrNameLst>
                                      </p:cBhvr>
                                      <p:tavLst>
                                        <p:tav tm="0">
                                          <p:val>
                                            <p:strVal val="1+#ppt_w/2"/>
                                          </p:val>
                                        </p:tav>
                                        <p:tav tm="100000">
                                          <p:val>
                                            <p:strVal val="#ppt_x"/>
                                          </p:val>
                                        </p:tav>
                                      </p:tavLst>
                                    </p:anim>
                                    <p:anim calcmode="lin" valueType="num">
                                      <p:cBhvr additive="base">
                                        <p:cTn id="76" dur="1000" fill="hold"/>
                                        <p:tgtEl>
                                          <p:spTgt spid="19"/>
                                        </p:tgtEl>
                                        <p:attrNameLst>
                                          <p:attrName>ppt_y</p:attrName>
                                        </p:attrNameLst>
                                      </p:cBhvr>
                                      <p:tavLst>
                                        <p:tav tm="0">
                                          <p:val>
                                            <p:strVal val="#ppt_y"/>
                                          </p:val>
                                        </p:tav>
                                        <p:tav tm="100000">
                                          <p:val>
                                            <p:strVal val="#ppt_y"/>
                                          </p:val>
                                        </p:tav>
                                      </p:tavLst>
                                    </p:anim>
                                  </p:childTnLst>
                                </p:cTn>
                              </p:par>
                              <p:par>
                                <p:cTn id="77" presetID="49" presetClass="entr" presetSubtype="0" decel="100000" fill="hold" grpId="1" nodeType="with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 calcmode="lin" valueType="num">
                                      <p:cBhvr>
                                        <p:cTn id="79" dur="10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0" dur="10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81" dur="10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82" dur="1000"/>
                                        <p:tgtEl>
                                          <p:spTgt spid="22">
                                            <p:txEl>
                                              <p:pRg st="0" end="0"/>
                                            </p:txEl>
                                          </p:spTgt>
                                        </p:tgtEl>
                                      </p:cBhvr>
                                    </p:animEffect>
                                  </p:childTnLst>
                                </p:cTn>
                              </p:par>
                              <p:par>
                                <p:cTn id="83" presetID="49" presetClass="entr" presetSubtype="0" decel="10000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1000" fill="hold"/>
                                        <p:tgtEl>
                                          <p:spTgt spid="19"/>
                                        </p:tgtEl>
                                        <p:attrNameLst>
                                          <p:attrName>ppt_w</p:attrName>
                                        </p:attrNameLst>
                                      </p:cBhvr>
                                      <p:tavLst>
                                        <p:tav tm="0">
                                          <p:val>
                                            <p:fltVal val="0"/>
                                          </p:val>
                                        </p:tav>
                                        <p:tav tm="100000">
                                          <p:val>
                                            <p:strVal val="#ppt_w"/>
                                          </p:val>
                                        </p:tav>
                                      </p:tavLst>
                                    </p:anim>
                                    <p:anim calcmode="lin" valueType="num">
                                      <p:cBhvr>
                                        <p:cTn id="86" dur="1000" fill="hold"/>
                                        <p:tgtEl>
                                          <p:spTgt spid="19"/>
                                        </p:tgtEl>
                                        <p:attrNameLst>
                                          <p:attrName>ppt_h</p:attrName>
                                        </p:attrNameLst>
                                      </p:cBhvr>
                                      <p:tavLst>
                                        <p:tav tm="0">
                                          <p:val>
                                            <p:fltVal val="0"/>
                                          </p:val>
                                        </p:tav>
                                        <p:tav tm="100000">
                                          <p:val>
                                            <p:strVal val="#ppt_h"/>
                                          </p:val>
                                        </p:tav>
                                      </p:tavLst>
                                    </p:anim>
                                    <p:anim calcmode="lin" valueType="num">
                                      <p:cBhvr>
                                        <p:cTn id="87" dur="1000" fill="hold"/>
                                        <p:tgtEl>
                                          <p:spTgt spid="19"/>
                                        </p:tgtEl>
                                        <p:attrNameLst>
                                          <p:attrName>style.rotation</p:attrName>
                                        </p:attrNameLst>
                                      </p:cBhvr>
                                      <p:tavLst>
                                        <p:tav tm="0">
                                          <p:val>
                                            <p:fltVal val="360"/>
                                          </p:val>
                                        </p:tav>
                                        <p:tav tm="100000">
                                          <p:val>
                                            <p:fltVal val="0"/>
                                          </p:val>
                                        </p:tav>
                                      </p:tavLst>
                                    </p:anim>
                                    <p:animEffect transition="in" filter="fade">
                                      <p:cBhvr>
                                        <p:cTn id="88" dur="1000"/>
                                        <p:tgtEl>
                                          <p:spTgt spid="19"/>
                                        </p:tgtEl>
                                      </p:cBhvr>
                                    </p:animEffect>
                                  </p:childTnLst>
                                </p:cTn>
                              </p:par>
                            </p:childTnLst>
                          </p:cTn>
                        </p:par>
                        <p:par>
                          <p:cTn id="89" fill="hold">
                            <p:stCondLst>
                              <p:cond delay="555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par>
                          <p:cTn id="96" fill="hold">
                            <p:stCondLst>
                              <p:cond delay="6050"/>
                            </p:stCondLst>
                            <p:childTnLst>
                              <p:par>
                                <p:cTn id="97" presetID="2" presetClass="entr" presetSubtype="2" decel="100000" fill="hold" grpId="0" nodeType="afterEffect">
                                  <p:stCondLst>
                                    <p:cond delay="0"/>
                                  </p:stCondLst>
                                  <p:childTnLst>
                                    <p:set>
                                      <p:cBhvr>
                                        <p:cTn id="98" dur="1" fill="hold">
                                          <p:stCondLst>
                                            <p:cond delay="0"/>
                                          </p:stCondLst>
                                        </p:cTn>
                                        <p:tgtEl>
                                          <p:spTgt spid="28">
                                            <p:txEl>
                                              <p:pRg st="0" end="0"/>
                                            </p:txEl>
                                          </p:spTgt>
                                        </p:tgtEl>
                                        <p:attrNameLst>
                                          <p:attrName>style.visibility</p:attrName>
                                        </p:attrNameLst>
                                      </p:cBhvr>
                                      <p:to>
                                        <p:strVal val="visible"/>
                                      </p:to>
                                    </p:set>
                                    <p:anim calcmode="lin" valueType="num">
                                      <p:cBhvr additive="base">
                                        <p:cTn id="99" dur="10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100" dur="1000" fill="hold"/>
                                        <p:tgtEl>
                                          <p:spTgt spid="28">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2" decel="100000" fill="hold" nodeType="with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additive="base">
                                        <p:cTn id="103" dur="1000" fill="hold"/>
                                        <p:tgtEl>
                                          <p:spTgt spid="25"/>
                                        </p:tgtEl>
                                        <p:attrNameLst>
                                          <p:attrName>ppt_x</p:attrName>
                                        </p:attrNameLst>
                                      </p:cBhvr>
                                      <p:tavLst>
                                        <p:tav tm="0">
                                          <p:val>
                                            <p:strVal val="1+#ppt_w/2"/>
                                          </p:val>
                                        </p:tav>
                                        <p:tav tm="100000">
                                          <p:val>
                                            <p:strVal val="#ppt_x"/>
                                          </p:val>
                                        </p:tav>
                                      </p:tavLst>
                                    </p:anim>
                                    <p:anim calcmode="lin" valueType="num">
                                      <p:cBhvr additive="base">
                                        <p:cTn id="104" dur="1000" fill="hold"/>
                                        <p:tgtEl>
                                          <p:spTgt spid="25"/>
                                        </p:tgtEl>
                                        <p:attrNameLst>
                                          <p:attrName>ppt_y</p:attrName>
                                        </p:attrNameLst>
                                      </p:cBhvr>
                                      <p:tavLst>
                                        <p:tav tm="0">
                                          <p:val>
                                            <p:strVal val="#ppt_y"/>
                                          </p:val>
                                        </p:tav>
                                        <p:tav tm="100000">
                                          <p:val>
                                            <p:strVal val="#ppt_y"/>
                                          </p:val>
                                        </p:tav>
                                      </p:tavLst>
                                    </p:anim>
                                  </p:childTnLst>
                                </p:cTn>
                              </p:par>
                              <p:par>
                                <p:cTn id="105" presetID="49" presetClass="entr" presetSubtype="0" decel="100000" fill="hold" grpId="1" nodeType="withEffect">
                                  <p:stCondLst>
                                    <p:cond delay="0"/>
                                  </p:stCondLst>
                                  <p:childTnLst>
                                    <p:set>
                                      <p:cBhvr>
                                        <p:cTn id="106" dur="1" fill="hold">
                                          <p:stCondLst>
                                            <p:cond delay="0"/>
                                          </p:stCondLst>
                                        </p:cTn>
                                        <p:tgtEl>
                                          <p:spTgt spid="28">
                                            <p:txEl>
                                              <p:pRg st="0" end="0"/>
                                            </p:txEl>
                                          </p:spTgt>
                                        </p:tgtEl>
                                        <p:attrNameLst>
                                          <p:attrName>style.visibility</p:attrName>
                                        </p:attrNameLst>
                                      </p:cBhvr>
                                      <p:to>
                                        <p:strVal val="visible"/>
                                      </p:to>
                                    </p:set>
                                    <p:anim calcmode="lin" valueType="num">
                                      <p:cBhvr>
                                        <p:cTn id="107" dur="10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108" dur="1000" fill="hold"/>
                                        <p:tgtEl>
                                          <p:spTgt spid="28">
                                            <p:txEl>
                                              <p:pRg st="0" end="0"/>
                                            </p:txEl>
                                          </p:spTgt>
                                        </p:tgtEl>
                                        <p:attrNameLst>
                                          <p:attrName>ppt_h</p:attrName>
                                        </p:attrNameLst>
                                      </p:cBhvr>
                                      <p:tavLst>
                                        <p:tav tm="0">
                                          <p:val>
                                            <p:fltVal val="0"/>
                                          </p:val>
                                        </p:tav>
                                        <p:tav tm="100000">
                                          <p:val>
                                            <p:strVal val="#ppt_h"/>
                                          </p:val>
                                        </p:tav>
                                      </p:tavLst>
                                    </p:anim>
                                    <p:anim calcmode="lin" valueType="num">
                                      <p:cBhvr>
                                        <p:cTn id="109" dur="1000" fill="hold"/>
                                        <p:tgtEl>
                                          <p:spTgt spid="28">
                                            <p:txEl>
                                              <p:pRg st="0" end="0"/>
                                            </p:txEl>
                                          </p:spTgt>
                                        </p:tgtEl>
                                        <p:attrNameLst>
                                          <p:attrName>style.rotation</p:attrName>
                                        </p:attrNameLst>
                                      </p:cBhvr>
                                      <p:tavLst>
                                        <p:tav tm="0">
                                          <p:val>
                                            <p:fltVal val="360"/>
                                          </p:val>
                                        </p:tav>
                                        <p:tav tm="100000">
                                          <p:val>
                                            <p:fltVal val="0"/>
                                          </p:val>
                                        </p:tav>
                                      </p:tavLst>
                                    </p:anim>
                                    <p:animEffect transition="in" filter="fade">
                                      <p:cBhvr>
                                        <p:cTn id="110" dur="1000"/>
                                        <p:tgtEl>
                                          <p:spTgt spid="28">
                                            <p:txEl>
                                              <p:pRg st="0" end="0"/>
                                            </p:txEl>
                                          </p:spTgt>
                                        </p:tgtEl>
                                      </p:cBhvr>
                                    </p:animEffect>
                                  </p:childTnLst>
                                </p:cTn>
                              </p:par>
                              <p:par>
                                <p:cTn id="111" presetID="49" presetClass="entr" presetSubtype="0" decel="10000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 calcmode="lin" valueType="num">
                                      <p:cBhvr>
                                        <p:cTn id="113" dur="1000" fill="hold"/>
                                        <p:tgtEl>
                                          <p:spTgt spid="25"/>
                                        </p:tgtEl>
                                        <p:attrNameLst>
                                          <p:attrName>ppt_w</p:attrName>
                                        </p:attrNameLst>
                                      </p:cBhvr>
                                      <p:tavLst>
                                        <p:tav tm="0">
                                          <p:val>
                                            <p:fltVal val="0"/>
                                          </p:val>
                                        </p:tav>
                                        <p:tav tm="100000">
                                          <p:val>
                                            <p:strVal val="#ppt_w"/>
                                          </p:val>
                                        </p:tav>
                                      </p:tavLst>
                                    </p:anim>
                                    <p:anim calcmode="lin" valueType="num">
                                      <p:cBhvr>
                                        <p:cTn id="114" dur="1000" fill="hold"/>
                                        <p:tgtEl>
                                          <p:spTgt spid="25"/>
                                        </p:tgtEl>
                                        <p:attrNameLst>
                                          <p:attrName>ppt_h</p:attrName>
                                        </p:attrNameLst>
                                      </p:cBhvr>
                                      <p:tavLst>
                                        <p:tav tm="0">
                                          <p:val>
                                            <p:fltVal val="0"/>
                                          </p:val>
                                        </p:tav>
                                        <p:tav tm="100000">
                                          <p:val>
                                            <p:strVal val="#ppt_h"/>
                                          </p:val>
                                        </p:tav>
                                      </p:tavLst>
                                    </p:anim>
                                    <p:anim calcmode="lin" valueType="num">
                                      <p:cBhvr>
                                        <p:cTn id="115" dur="1000" fill="hold"/>
                                        <p:tgtEl>
                                          <p:spTgt spid="25"/>
                                        </p:tgtEl>
                                        <p:attrNameLst>
                                          <p:attrName>style.rotation</p:attrName>
                                        </p:attrNameLst>
                                      </p:cBhvr>
                                      <p:tavLst>
                                        <p:tav tm="0">
                                          <p:val>
                                            <p:fltVal val="360"/>
                                          </p:val>
                                        </p:tav>
                                        <p:tav tm="100000">
                                          <p:val>
                                            <p:fltVal val="0"/>
                                          </p:val>
                                        </p:tav>
                                      </p:tavLst>
                                    </p:anim>
                                    <p:animEffect transition="in" filter="fade">
                                      <p:cBhvr>
                                        <p:cTn id="116" dur="1000"/>
                                        <p:tgtEl>
                                          <p:spTgt spid="25"/>
                                        </p:tgtEl>
                                      </p:cBhvr>
                                    </p:animEffect>
                                  </p:childTnLst>
                                </p:cTn>
                              </p:par>
                            </p:childTnLst>
                          </p:cTn>
                        </p:par>
                        <p:par>
                          <p:cTn id="117" fill="hold">
                            <p:stCondLst>
                              <p:cond delay="7050"/>
                            </p:stCondLst>
                            <p:childTnLst>
                              <p:par>
                                <p:cTn id="118" presetID="10" presetClass="entr" presetSubtype="0" fill="hold" grpId="0" nodeType="after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500"/>
                                        <p:tgtEl>
                                          <p:spTgt spid="3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fade">
                                      <p:cBhvr>
                                        <p:cTn id="123" dur="500"/>
                                        <p:tgtEl>
                                          <p:spTgt spid="29"/>
                                        </p:tgtEl>
                                      </p:cBhvr>
                                    </p:animEffect>
                                  </p:childTnLst>
                                </p:cTn>
                              </p:par>
                            </p:childTnLst>
                          </p:cTn>
                        </p:par>
                        <p:par>
                          <p:cTn id="124" fill="hold">
                            <p:stCondLst>
                              <p:cond delay="7550"/>
                            </p:stCondLst>
                            <p:childTnLst>
                              <p:par>
                                <p:cTn id="125" presetID="2" presetClass="entr" presetSubtype="2" decel="100000" fill="hold" grpId="0" nodeType="afterEffect">
                                  <p:stCondLst>
                                    <p:cond delay="0"/>
                                  </p:stCondLst>
                                  <p:childTnLst>
                                    <p:set>
                                      <p:cBhvr>
                                        <p:cTn id="126" dur="1" fill="hold">
                                          <p:stCondLst>
                                            <p:cond delay="0"/>
                                          </p:stCondLst>
                                        </p:cTn>
                                        <p:tgtEl>
                                          <p:spTgt spid="34">
                                            <p:txEl>
                                              <p:pRg st="0" end="0"/>
                                            </p:txEl>
                                          </p:spTgt>
                                        </p:tgtEl>
                                        <p:attrNameLst>
                                          <p:attrName>style.visibility</p:attrName>
                                        </p:attrNameLst>
                                      </p:cBhvr>
                                      <p:to>
                                        <p:strVal val="visible"/>
                                      </p:to>
                                    </p:set>
                                    <p:anim calcmode="lin" valueType="num">
                                      <p:cBhvr additive="base">
                                        <p:cTn id="127" dur="10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128" dur="1000" fill="hold"/>
                                        <p:tgtEl>
                                          <p:spTgt spid="34">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2" decel="10000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 calcmode="lin" valueType="num">
                                      <p:cBhvr additive="base">
                                        <p:cTn id="131" dur="1000" fill="hold"/>
                                        <p:tgtEl>
                                          <p:spTgt spid="31"/>
                                        </p:tgtEl>
                                        <p:attrNameLst>
                                          <p:attrName>ppt_x</p:attrName>
                                        </p:attrNameLst>
                                      </p:cBhvr>
                                      <p:tavLst>
                                        <p:tav tm="0">
                                          <p:val>
                                            <p:strVal val="1+#ppt_w/2"/>
                                          </p:val>
                                        </p:tav>
                                        <p:tav tm="100000">
                                          <p:val>
                                            <p:strVal val="#ppt_x"/>
                                          </p:val>
                                        </p:tav>
                                      </p:tavLst>
                                    </p:anim>
                                    <p:anim calcmode="lin" valueType="num">
                                      <p:cBhvr additive="base">
                                        <p:cTn id="132" dur="1000" fill="hold"/>
                                        <p:tgtEl>
                                          <p:spTgt spid="31"/>
                                        </p:tgtEl>
                                        <p:attrNameLst>
                                          <p:attrName>ppt_y</p:attrName>
                                        </p:attrNameLst>
                                      </p:cBhvr>
                                      <p:tavLst>
                                        <p:tav tm="0">
                                          <p:val>
                                            <p:strVal val="#ppt_y"/>
                                          </p:val>
                                        </p:tav>
                                        <p:tav tm="100000">
                                          <p:val>
                                            <p:strVal val="#ppt_y"/>
                                          </p:val>
                                        </p:tav>
                                      </p:tavLst>
                                    </p:anim>
                                  </p:childTnLst>
                                </p:cTn>
                              </p:par>
                              <p:par>
                                <p:cTn id="133" presetID="49" presetClass="entr" presetSubtype="0" decel="100000" fill="hold" grpId="1" nodeType="withEffect">
                                  <p:stCondLst>
                                    <p:cond delay="0"/>
                                  </p:stCondLst>
                                  <p:childTnLst>
                                    <p:set>
                                      <p:cBhvr>
                                        <p:cTn id="134" dur="1" fill="hold">
                                          <p:stCondLst>
                                            <p:cond delay="0"/>
                                          </p:stCondLst>
                                        </p:cTn>
                                        <p:tgtEl>
                                          <p:spTgt spid="34">
                                            <p:txEl>
                                              <p:pRg st="0" end="0"/>
                                            </p:txEl>
                                          </p:spTgt>
                                        </p:tgtEl>
                                        <p:attrNameLst>
                                          <p:attrName>style.visibility</p:attrName>
                                        </p:attrNameLst>
                                      </p:cBhvr>
                                      <p:to>
                                        <p:strVal val="visible"/>
                                      </p:to>
                                    </p:set>
                                    <p:anim calcmode="lin" valueType="num">
                                      <p:cBhvr>
                                        <p:cTn id="135" dur="10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136" dur="1000" fill="hold"/>
                                        <p:tgtEl>
                                          <p:spTgt spid="34">
                                            <p:txEl>
                                              <p:pRg st="0" end="0"/>
                                            </p:txEl>
                                          </p:spTgt>
                                        </p:tgtEl>
                                        <p:attrNameLst>
                                          <p:attrName>ppt_h</p:attrName>
                                        </p:attrNameLst>
                                      </p:cBhvr>
                                      <p:tavLst>
                                        <p:tav tm="0">
                                          <p:val>
                                            <p:fltVal val="0"/>
                                          </p:val>
                                        </p:tav>
                                        <p:tav tm="100000">
                                          <p:val>
                                            <p:strVal val="#ppt_h"/>
                                          </p:val>
                                        </p:tav>
                                      </p:tavLst>
                                    </p:anim>
                                    <p:anim calcmode="lin" valueType="num">
                                      <p:cBhvr>
                                        <p:cTn id="137" dur="1000" fill="hold"/>
                                        <p:tgtEl>
                                          <p:spTgt spid="34">
                                            <p:txEl>
                                              <p:pRg st="0" end="0"/>
                                            </p:txEl>
                                          </p:spTgt>
                                        </p:tgtEl>
                                        <p:attrNameLst>
                                          <p:attrName>style.rotation</p:attrName>
                                        </p:attrNameLst>
                                      </p:cBhvr>
                                      <p:tavLst>
                                        <p:tav tm="0">
                                          <p:val>
                                            <p:fltVal val="360"/>
                                          </p:val>
                                        </p:tav>
                                        <p:tav tm="100000">
                                          <p:val>
                                            <p:fltVal val="0"/>
                                          </p:val>
                                        </p:tav>
                                      </p:tavLst>
                                    </p:anim>
                                    <p:animEffect transition="in" filter="fade">
                                      <p:cBhvr>
                                        <p:cTn id="138" dur="1000"/>
                                        <p:tgtEl>
                                          <p:spTgt spid="34">
                                            <p:txEl>
                                              <p:pRg st="0" end="0"/>
                                            </p:txEl>
                                          </p:spTgt>
                                        </p:tgtEl>
                                      </p:cBhvr>
                                    </p:animEffect>
                                  </p:childTnLst>
                                </p:cTn>
                              </p:par>
                              <p:par>
                                <p:cTn id="139" presetID="49" presetClass="entr" presetSubtype="0" decel="100000" fill="hold" nodeType="withEffect">
                                  <p:stCondLst>
                                    <p:cond delay="0"/>
                                  </p:stCondLst>
                                  <p:childTnLst>
                                    <p:set>
                                      <p:cBhvr>
                                        <p:cTn id="140" dur="1" fill="hold">
                                          <p:stCondLst>
                                            <p:cond delay="0"/>
                                          </p:stCondLst>
                                        </p:cTn>
                                        <p:tgtEl>
                                          <p:spTgt spid="31"/>
                                        </p:tgtEl>
                                        <p:attrNameLst>
                                          <p:attrName>style.visibility</p:attrName>
                                        </p:attrNameLst>
                                      </p:cBhvr>
                                      <p:to>
                                        <p:strVal val="visible"/>
                                      </p:to>
                                    </p:set>
                                    <p:anim calcmode="lin" valueType="num">
                                      <p:cBhvr>
                                        <p:cTn id="141" dur="1000" fill="hold"/>
                                        <p:tgtEl>
                                          <p:spTgt spid="31"/>
                                        </p:tgtEl>
                                        <p:attrNameLst>
                                          <p:attrName>ppt_w</p:attrName>
                                        </p:attrNameLst>
                                      </p:cBhvr>
                                      <p:tavLst>
                                        <p:tav tm="0">
                                          <p:val>
                                            <p:fltVal val="0"/>
                                          </p:val>
                                        </p:tav>
                                        <p:tav tm="100000">
                                          <p:val>
                                            <p:strVal val="#ppt_w"/>
                                          </p:val>
                                        </p:tav>
                                      </p:tavLst>
                                    </p:anim>
                                    <p:anim calcmode="lin" valueType="num">
                                      <p:cBhvr>
                                        <p:cTn id="142" dur="1000" fill="hold"/>
                                        <p:tgtEl>
                                          <p:spTgt spid="31"/>
                                        </p:tgtEl>
                                        <p:attrNameLst>
                                          <p:attrName>ppt_h</p:attrName>
                                        </p:attrNameLst>
                                      </p:cBhvr>
                                      <p:tavLst>
                                        <p:tav tm="0">
                                          <p:val>
                                            <p:fltVal val="0"/>
                                          </p:val>
                                        </p:tav>
                                        <p:tav tm="100000">
                                          <p:val>
                                            <p:strVal val="#ppt_h"/>
                                          </p:val>
                                        </p:tav>
                                      </p:tavLst>
                                    </p:anim>
                                    <p:anim calcmode="lin" valueType="num">
                                      <p:cBhvr>
                                        <p:cTn id="143" dur="1000" fill="hold"/>
                                        <p:tgtEl>
                                          <p:spTgt spid="31"/>
                                        </p:tgtEl>
                                        <p:attrNameLst>
                                          <p:attrName>style.rotation</p:attrName>
                                        </p:attrNameLst>
                                      </p:cBhvr>
                                      <p:tavLst>
                                        <p:tav tm="0">
                                          <p:val>
                                            <p:fltVal val="360"/>
                                          </p:val>
                                        </p:tav>
                                        <p:tav tm="100000">
                                          <p:val>
                                            <p:fltVal val="0"/>
                                          </p:val>
                                        </p:tav>
                                      </p:tavLst>
                                    </p:anim>
                                    <p:animEffect transition="in" filter="fade">
                                      <p:cBhvr>
                                        <p:cTn id="144" dur="1000"/>
                                        <p:tgtEl>
                                          <p:spTgt spid="31"/>
                                        </p:tgtEl>
                                      </p:cBhvr>
                                    </p:animEffect>
                                  </p:childTnLst>
                                </p:cTn>
                              </p:par>
                            </p:childTnLst>
                          </p:cTn>
                        </p:par>
                        <p:par>
                          <p:cTn id="145" fill="hold">
                            <p:stCondLst>
                              <p:cond delay="8550"/>
                            </p:stCondLst>
                            <p:childTnLst>
                              <p:par>
                                <p:cTn id="146" presetID="10" presetClass="entr" presetSubtype="0" fill="hold" grpId="0" nodeType="afterEffect">
                                  <p:stCondLst>
                                    <p:cond delay="0"/>
                                  </p:stCondLst>
                                  <p:childTnLst>
                                    <p:set>
                                      <p:cBhvr>
                                        <p:cTn id="147" dur="1" fill="hold">
                                          <p:stCondLst>
                                            <p:cond delay="0"/>
                                          </p:stCondLst>
                                        </p:cTn>
                                        <p:tgtEl>
                                          <p:spTgt spid="36"/>
                                        </p:tgtEl>
                                        <p:attrNameLst>
                                          <p:attrName>style.visibility</p:attrName>
                                        </p:attrNameLst>
                                      </p:cBhvr>
                                      <p:to>
                                        <p:strVal val="visible"/>
                                      </p:to>
                                    </p:set>
                                    <p:animEffect transition="in" filter="fade">
                                      <p:cBhvr>
                                        <p:cTn id="148" dur="500"/>
                                        <p:tgtEl>
                                          <p:spTgt spid="36"/>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35"/>
                                        </p:tgtEl>
                                        <p:attrNameLst>
                                          <p:attrName>style.visibility</p:attrName>
                                        </p:attrNameLst>
                                      </p:cBhvr>
                                      <p:to>
                                        <p:strVal val="visible"/>
                                      </p:to>
                                    </p:set>
                                    <p:animEffect transition="in" filter="fade">
                                      <p:cBhvr>
                                        <p:cTn id="15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build="p">
        <p:tmplLst>
          <p:tmpl lvl="1">
            <p:tnLst>
              <p:par>
                <p:cTn presetID="2" presetClass="entr" presetSubtype="2"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1+#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6" grpId="0" build="p">
        <p:tmplLst>
          <p:tmpl lvl="1">
            <p:tnLst>
              <p:par>
                <p:cTn presetID="2" presetClass="entr" presetSubtype="2"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Lst>
      </p:bldP>
      <p:bldP spid="16" grpId="1" build="p">
        <p:tmplLst>
          <p:tmpl lvl="1">
            <p:tnLst>
              <p:par>
                <p:cTn presetID="49" presetClass="entr" presetSubtype="0"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1000" fill="hold"/>
                        <p:tgtEl>
                          <p:spTgt spid="16"/>
                        </p:tgtEl>
                        <p:attrNameLst>
                          <p:attrName>ppt_w</p:attrName>
                        </p:attrNameLst>
                      </p:cBhvr>
                      <p:tavLst>
                        <p:tav tm="0">
                          <p:val>
                            <p:fltVal val="0"/>
                          </p:val>
                        </p:tav>
                        <p:tav tm="100000">
                          <p:val>
                            <p:strVal val="#ppt_w"/>
                          </p:val>
                        </p:tav>
                      </p:tavLst>
                    </p:anim>
                    <p:anim calcmode="lin" valueType="num">
                      <p:cBhvr>
                        <p:cTn dur="1000" fill="hold"/>
                        <p:tgtEl>
                          <p:spTgt spid="16"/>
                        </p:tgtEl>
                        <p:attrNameLst>
                          <p:attrName>ppt_h</p:attrName>
                        </p:attrNameLst>
                      </p:cBhvr>
                      <p:tavLst>
                        <p:tav tm="0">
                          <p:val>
                            <p:fltVal val="0"/>
                          </p:val>
                        </p:tav>
                        <p:tav tm="100000">
                          <p:val>
                            <p:strVal val="#ppt_h"/>
                          </p:val>
                        </p:tav>
                      </p:tavLst>
                    </p:anim>
                    <p:anim calcmode="lin" valueType="num">
                      <p:cBhvr>
                        <p:cTn dur="1000" fill="hold"/>
                        <p:tgtEl>
                          <p:spTgt spid="16"/>
                        </p:tgtEl>
                        <p:attrNameLst>
                          <p:attrName>style.rotation</p:attrName>
                        </p:attrNameLst>
                      </p:cBhvr>
                      <p:tavLst>
                        <p:tav tm="0">
                          <p:val>
                            <p:fltVal val="360"/>
                          </p:val>
                        </p:tav>
                        <p:tav tm="100000">
                          <p:val>
                            <p:fltVal val="0"/>
                          </p:val>
                        </p:tav>
                      </p:tavLst>
                    </p:anim>
                    <p:animEffect transition="in" filter="fade">
                      <p:cBhvr>
                        <p:cTn dur="10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ppt_y"/>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1000" fill="hold"/>
                        <p:tgtEl>
                          <p:spTgt spid="22"/>
                        </p:tgtEl>
                        <p:attrNameLst>
                          <p:attrName>ppt_w</p:attrName>
                        </p:attrNameLst>
                      </p:cBhvr>
                      <p:tavLst>
                        <p:tav tm="0">
                          <p:val>
                            <p:fltVal val="0"/>
                          </p:val>
                        </p:tav>
                        <p:tav tm="100000">
                          <p:val>
                            <p:strVal val="#ppt_w"/>
                          </p:val>
                        </p:tav>
                      </p:tavLst>
                    </p:anim>
                    <p:anim calcmode="lin" valueType="num">
                      <p:cBhvr>
                        <p:cTn dur="1000" fill="hold"/>
                        <p:tgtEl>
                          <p:spTgt spid="22"/>
                        </p:tgtEl>
                        <p:attrNameLst>
                          <p:attrName>ppt_h</p:attrName>
                        </p:attrNameLst>
                      </p:cBhvr>
                      <p:tavLst>
                        <p:tav tm="0">
                          <p:val>
                            <p:fltVal val="0"/>
                          </p:val>
                        </p:tav>
                        <p:tav tm="100000">
                          <p:val>
                            <p:strVal val="#ppt_h"/>
                          </p:val>
                        </p:tav>
                      </p:tavLst>
                    </p:anim>
                    <p:anim calcmode="lin" valueType="num">
                      <p:cBhvr>
                        <p:cTn dur="1000" fill="hold"/>
                        <p:tgtEl>
                          <p:spTgt spid="22"/>
                        </p:tgtEl>
                        <p:attrNameLst>
                          <p:attrName>style.rotation</p:attrName>
                        </p:attrNameLst>
                      </p:cBhvr>
                      <p:tavLst>
                        <p:tav tm="0">
                          <p:val>
                            <p:fltVal val="360"/>
                          </p:val>
                        </p:tav>
                        <p:tav tm="100000">
                          <p:val>
                            <p:fltVal val="0"/>
                          </p:val>
                        </p:tav>
                      </p:tavLst>
                    </p:anim>
                    <p:animEffect transition="in" filter="fade">
                      <p:cBhvr>
                        <p:cTn dur="10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build="p">
        <p:tmplLst>
          <p:tmpl lvl="1">
            <p:tnLst>
              <p:par>
                <p:cTn presetID="2" presetClass="entr" presetSubtype="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1000" fill="hold"/>
                        <p:tgtEl>
                          <p:spTgt spid="28"/>
                        </p:tgtEl>
                        <p:attrNameLst>
                          <p:attrName>ppt_x</p:attrName>
                        </p:attrNameLst>
                      </p:cBhvr>
                      <p:tavLst>
                        <p:tav tm="0">
                          <p:val>
                            <p:strVal val="1+#ppt_w/2"/>
                          </p:val>
                        </p:tav>
                        <p:tav tm="100000">
                          <p:val>
                            <p:strVal val="#ppt_x"/>
                          </p:val>
                        </p:tav>
                      </p:tavLst>
                    </p:anim>
                    <p:anim calcmode="lin" valueType="num">
                      <p:cBhvr additive="base">
                        <p:cTn dur="1000" fill="hold"/>
                        <p:tgtEl>
                          <p:spTgt spid="28"/>
                        </p:tgtEl>
                        <p:attrNameLst>
                          <p:attrName>ppt_y</p:attrName>
                        </p:attrNameLst>
                      </p:cBhvr>
                      <p:tavLst>
                        <p:tav tm="0">
                          <p:val>
                            <p:strVal val="#ppt_y"/>
                          </p:val>
                        </p:tav>
                        <p:tav tm="100000">
                          <p:val>
                            <p:strVal val="#ppt_y"/>
                          </p:val>
                        </p:tav>
                      </p:tavLst>
                    </p:anim>
                  </p:childTnLst>
                </p:cTn>
              </p:par>
            </p:tnLst>
          </p:tmpl>
        </p:tmplLst>
      </p:bldP>
      <p:bldP spid="28" grpId="1" build="p">
        <p:tmplLst>
          <p:tmpl lvl="1">
            <p:tnLst>
              <p:par>
                <p:cTn presetID="49" presetClass="entr" presetSubtype="0"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p:cTn dur="1000" fill="hold"/>
                        <p:tgtEl>
                          <p:spTgt spid="28"/>
                        </p:tgtEl>
                        <p:attrNameLst>
                          <p:attrName>ppt_w</p:attrName>
                        </p:attrNameLst>
                      </p:cBhvr>
                      <p:tavLst>
                        <p:tav tm="0">
                          <p:val>
                            <p:fltVal val="0"/>
                          </p:val>
                        </p:tav>
                        <p:tav tm="100000">
                          <p:val>
                            <p:strVal val="#ppt_w"/>
                          </p:val>
                        </p:tav>
                      </p:tavLst>
                    </p:anim>
                    <p:anim calcmode="lin" valueType="num">
                      <p:cBhvr>
                        <p:cTn dur="1000" fill="hold"/>
                        <p:tgtEl>
                          <p:spTgt spid="28"/>
                        </p:tgtEl>
                        <p:attrNameLst>
                          <p:attrName>ppt_h</p:attrName>
                        </p:attrNameLst>
                      </p:cBhvr>
                      <p:tavLst>
                        <p:tav tm="0">
                          <p:val>
                            <p:fltVal val="0"/>
                          </p:val>
                        </p:tav>
                        <p:tav tm="100000">
                          <p:val>
                            <p:strVal val="#ppt_h"/>
                          </p:val>
                        </p:tav>
                      </p:tavLst>
                    </p:anim>
                    <p:anim calcmode="lin" valueType="num">
                      <p:cBhvr>
                        <p:cTn dur="1000" fill="hold"/>
                        <p:tgtEl>
                          <p:spTgt spid="28"/>
                        </p:tgtEl>
                        <p:attrNameLst>
                          <p:attrName>style.rotation</p:attrName>
                        </p:attrNameLst>
                      </p:cBhvr>
                      <p:tavLst>
                        <p:tav tm="0">
                          <p:val>
                            <p:fltVal val="360"/>
                          </p:val>
                        </p:tav>
                        <p:tav tm="100000">
                          <p:val>
                            <p:fltVal val="0"/>
                          </p:val>
                        </p:tav>
                      </p:tavLst>
                    </p:anim>
                    <p:animEffect transition="in" filter="fade">
                      <p:cBhvr>
                        <p:cTn dur="10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4" grpId="0" build="p">
        <p:tmplLst>
          <p:tmpl lvl="1">
            <p:tnLst>
              <p:par>
                <p:cTn presetID="2" presetClass="entr" presetSubtype="2"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1+#ppt_w/2"/>
                          </p:val>
                        </p:tav>
                        <p:tav tm="100000">
                          <p:val>
                            <p:strVal val="#ppt_x"/>
                          </p:val>
                        </p:tav>
                      </p:tavLst>
                    </p:anim>
                    <p:anim calcmode="lin" valueType="num">
                      <p:cBhvr additive="base">
                        <p:cTn dur="1000" fill="hold"/>
                        <p:tgtEl>
                          <p:spTgt spid="34"/>
                        </p:tgtEl>
                        <p:attrNameLst>
                          <p:attrName>ppt_y</p:attrName>
                        </p:attrNameLst>
                      </p:cBhvr>
                      <p:tavLst>
                        <p:tav tm="0">
                          <p:val>
                            <p:strVal val="#ppt_y"/>
                          </p:val>
                        </p:tav>
                        <p:tav tm="100000">
                          <p:val>
                            <p:strVal val="#ppt_y"/>
                          </p:val>
                        </p:tav>
                      </p:tavLst>
                    </p:anim>
                  </p:childTnLst>
                </p:cTn>
              </p:par>
            </p:tnLst>
          </p:tmpl>
        </p:tmplLst>
      </p:bldP>
      <p:bldP spid="34" grpId="1" build="p">
        <p:tmplLst>
          <p:tmpl lvl="1">
            <p:tnLst>
              <p:par>
                <p:cTn presetID="49" presetClass="entr" presetSubtype="0"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1000" fill="hold"/>
                        <p:tgtEl>
                          <p:spTgt spid="34"/>
                        </p:tgtEl>
                        <p:attrNameLst>
                          <p:attrName>ppt_w</p:attrName>
                        </p:attrNameLst>
                      </p:cBhvr>
                      <p:tavLst>
                        <p:tav tm="0">
                          <p:val>
                            <p:fltVal val="0"/>
                          </p:val>
                        </p:tav>
                        <p:tav tm="100000">
                          <p:val>
                            <p:strVal val="#ppt_w"/>
                          </p:val>
                        </p:tav>
                      </p:tavLst>
                    </p:anim>
                    <p:anim calcmode="lin" valueType="num">
                      <p:cBhvr>
                        <p:cTn dur="1000" fill="hold"/>
                        <p:tgtEl>
                          <p:spTgt spid="34"/>
                        </p:tgtEl>
                        <p:attrNameLst>
                          <p:attrName>ppt_h</p:attrName>
                        </p:attrNameLst>
                      </p:cBhvr>
                      <p:tavLst>
                        <p:tav tm="0">
                          <p:val>
                            <p:fltVal val="0"/>
                          </p:val>
                        </p:tav>
                        <p:tav tm="100000">
                          <p:val>
                            <p:strVal val="#ppt_h"/>
                          </p:val>
                        </p:tav>
                      </p:tavLst>
                    </p:anim>
                    <p:anim calcmode="lin" valueType="num">
                      <p:cBhvr>
                        <p:cTn dur="1000" fill="hold"/>
                        <p:tgtEl>
                          <p:spTgt spid="34"/>
                        </p:tgtEl>
                        <p:attrNameLst>
                          <p:attrName>style.rotation</p:attrName>
                        </p:attrNameLst>
                      </p:cBhvr>
                      <p:tavLst>
                        <p:tav tm="0">
                          <p:val>
                            <p:fltVal val="360"/>
                          </p:val>
                        </p:tav>
                        <p:tav tm="100000">
                          <p:val>
                            <p:fltVal val="0"/>
                          </p:val>
                        </p:tav>
                      </p:tavLst>
                    </p:anim>
                    <p:animEffect transition="in" filter="fade">
                      <p:cBhvr>
                        <p:cTn dur="10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p:tmplLst>
          <p:tmpl>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umbered list - 6 item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6" name="Title 1"/>
          <p:cNvSpPr>
            <a:spLocks noGrp="1"/>
          </p:cNvSpPr>
          <p:nvPr>
            <p:ph type="title" hasCustomPrompt="1"/>
          </p:nvPr>
        </p:nvSpPr>
        <p:spPr>
          <a:xfrm>
            <a:off x="392191" y="2422731"/>
            <a:ext cx="3556042" cy="2012539"/>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grpSp>
        <p:nvGrpSpPr>
          <p:cNvPr id="9" name="Group 8"/>
          <p:cNvGrpSpPr/>
          <p:nvPr userDrawn="1"/>
        </p:nvGrpSpPr>
        <p:grpSpPr>
          <a:xfrm>
            <a:off x="5115986" y="2017568"/>
            <a:ext cx="701662" cy="701770"/>
            <a:chOff x="9144000" y="1433513"/>
            <a:chExt cx="1408161" cy="1408161"/>
          </a:xfrm>
        </p:grpSpPr>
        <p:sp>
          <p:nvSpPr>
            <p:cNvPr id="7" name="Rectangle 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8" name="Rectangle 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0" name="Text Placeholder 5"/>
          <p:cNvSpPr>
            <a:spLocks noGrp="1"/>
          </p:cNvSpPr>
          <p:nvPr>
            <p:ph type="body" sz="quarter" idx="15" hasCustomPrompt="1"/>
          </p:nvPr>
        </p:nvSpPr>
        <p:spPr>
          <a:xfrm>
            <a:off x="5224399" y="2064962"/>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5946267" y="2397319"/>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5946267" y="2017568"/>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13" name="Group 12"/>
          <p:cNvGrpSpPr/>
          <p:nvPr userDrawn="1"/>
        </p:nvGrpSpPr>
        <p:grpSpPr>
          <a:xfrm>
            <a:off x="5115986" y="3079961"/>
            <a:ext cx="701662" cy="701770"/>
            <a:chOff x="9144000" y="1433513"/>
            <a:chExt cx="1408161" cy="1408161"/>
          </a:xfrm>
        </p:grpSpPr>
        <p:sp>
          <p:nvSpPr>
            <p:cNvPr id="14" name="Rectangle 1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15" name="Rectangle 1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6" name="Text Placeholder 5"/>
          <p:cNvSpPr>
            <a:spLocks noGrp="1"/>
          </p:cNvSpPr>
          <p:nvPr>
            <p:ph type="body" sz="quarter" idx="16" hasCustomPrompt="1"/>
          </p:nvPr>
        </p:nvSpPr>
        <p:spPr>
          <a:xfrm>
            <a:off x="5224399" y="3127355"/>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7" name="Text Placeholder 5"/>
          <p:cNvSpPr>
            <a:spLocks noGrp="1"/>
          </p:cNvSpPr>
          <p:nvPr>
            <p:ph type="body" sz="quarter" idx="17" hasCustomPrompt="1"/>
          </p:nvPr>
        </p:nvSpPr>
        <p:spPr>
          <a:xfrm>
            <a:off x="5946267" y="3459713"/>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18" hasCustomPrompt="1"/>
          </p:nvPr>
        </p:nvSpPr>
        <p:spPr>
          <a:xfrm>
            <a:off x="5946267" y="3079961"/>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19" name="Group 18"/>
          <p:cNvGrpSpPr/>
          <p:nvPr userDrawn="1"/>
        </p:nvGrpSpPr>
        <p:grpSpPr>
          <a:xfrm>
            <a:off x="5115986" y="4142354"/>
            <a:ext cx="701662" cy="701770"/>
            <a:chOff x="9144000" y="1433513"/>
            <a:chExt cx="1408161" cy="1408161"/>
          </a:xfrm>
        </p:grpSpPr>
        <p:sp>
          <p:nvSpPr>
            <p:cNvPr id="20" name="Rectangle 1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21" name="Rectangle 2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2" name="Text Placeholder 5"/>
          <p:cNvSpPr>
            <a:spLocks noGrp="1"/>
          </p:cNvSpPr>
          <p:nvPr>
            <p:ph type="body" sz="quarter" idx="19" hasCustomPrompt="1"/>
          </p:nvPr>
        </p:nvSpPr>
        <p:spPr>
          <a:xfrm>
            <a:off x="5224399" y="4189748"/>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23" name="Text Placeholder 5"/>
          <p:cNvSpPr>
            <a:spLocks noGrp="1"/>
          </p:cNvSpPr>
          <p:nvPr>
            <p:ph type="body" sz="quarter" idx="20" hasCustomPrompt="1"/>
          </p:nvPr>
        </p:nvSpPr>
        <p:spPr>
          <a:xfrm>
            <a:off x="5946267" y="4522105"/>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4" name="Text Placeholder 5"/>
          <p:cNvSpPr>
            <a:spLocks noGrp="1"/>
          </p:cNvSpPr>
          <p:nvPr>
            <p:ph type="body" sz="quarter" idx="21" hasCustomPrompt="1"/>
          </p:nvPr>
        </p:nvSpPr>
        <p:spPr>
          <a:xfrm>
            <a:off x="5946267" y="4142353"/>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37" name="Group 36"/>
          <p:cNvGrpSpPr/>
          <p:nvPr userDrawn="1"/>
        </p:nvGrpSpPr>
        <p:grpSpPr>
          <a:xfrm>
            <a:off x="8341004" y="2017568"/>
            <a:ext cx="701662" cy="701770"/>
            <a:chOff x="9144000" y="1433513"/>
            <a:chExt cx="1408161" cy="1408161"/>
          </a:xfrm>
        </p:grpSpPr>
        <p:sp>
          <p:nvSpPr>
            <p:cNvPr id="38" name="Rectangle 37"/>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39" name="Rectangle 38"/>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40" name="Text Placeholder 5"/>
          <p:cNvSpPr>
            <a:spLocks noGrp="1"/>
          </p:cNvSpPr>
          <p:nvPr>
            <p:ph type="body" sz="quarter" idx="22" hasCustomPrompt="1"/>
          </p:nvPr>
        </p:nvSpPr>
        <p:spPr>
          <a:xfrm>
            <a:off x="8449417" y="2064962"/>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1" name="Text Placeholder 5"/>
          <p:cNvSpPr>
            <a:spLocks noGrp="1"/>
          </p:cNvSpPr>
          <p:nvPr>
            <p:ph type="body" sz="quarter" idx="23" hasCustomPrompt="1"/>
          </p:nvPr>
        </p:nvSpPr>
        <p:spPr>
          <a:xfrm>
            <a:off x="9171285" y="2397319"/>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24" hasCustomPrompt="1"/>
          </p:nvPr>
        </p:nvSpPr>
        <p:spPr>
          <a:xfrm>
            <a:off x="9171285" y="2017568"/>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43" name="Group 42"/>
          <p:cNvGrpSpPr/>
          <p:nvPr userDrawn="1"/>
        </p:nvGrpSpPr>
        <p:grpSpPr>
          <a:xfrm>
            <a:off x="8341004" y="3079961"/>
            <a:ext cx="701662" cy="701770"/>
            <a:chOff x="9144000" y="1433513"/>
            <a:chExt cx="1408161" cy="1408161"/>
          </a:xfrm>
        </p:grpSpPr>
        <p:sp>
          <p:nvSpPr>
            <p:cNvPr id="44" name="Rectangle 4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45" name="Rectangle 4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46" name="Text Placeholder 5"/>
          <p:cNvSpPr>
            <a:spLocks noGrp="1"/>
          </p:cNvSpPr>
          <p:nvPr>
            <p:ph type="body" sz="quarter" idx="25" hasCustomPrompt="1"/>
          </p:nvPr>
        </p:nvSpPr>
        <p:spPr>
          <a:xfrm>
            <a:off x="8449417" y="3127355"/>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7" name="Text Placeholder 5"/>
          <p:cNvSpPr>
            <a:spLocks noGrp="1"/>
          </p:cNvSpPr>
          <p:nvPr>
            <p:ph type="body" sz="quarter" idx="26" hasCustomPrompt="1"/>
          </p:nvPr>
        </p:nvSpPr>
        <p:spPr>
          <a:xfrm>
            <a:off x="9171285" y="3459713"/>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8" name="Text Placeholder 5"/>
          <p:cNvSpPr>
            <a:spLocks noGrp="1"/>
          </p:cNvSpPr>
          <p:nvPr>
            <p:ph type="body" sz="quarter" idx="27" hasCustomPrompt="1"/>
          </p:nvPr>
        </p:nvSpPr>
        <p:spPr>
          <a:xfrm>
            <a:off x="9171285" y="3079961"/>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49" name="Group 48"/>
          <p:cNvGrpSpPr/>
          <p:nvPr userDrawn="1"/>
        </p:nvGrpSpPr>
        <p:grpSpPr>
          <a:xfrm>
            <a:off x="8341004" y="4142354"/>
            <a:ext cx="701662" cy="701770"/>
            <a:chOff x="9144000" y="1433513"/>
            <a:chExt cx="1408161" cy="1408161"/>
          </a:xfrm>
        </p:grpSpPr>
        <p:sp>
          <p:nvSpPr>
            <p:cNvPr id="50" name="Rectangle 4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51" name="Rectangle 5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52" name="Text Placeholder 5"/>
          <p:cNvSpPr>
            <a:spLocks noGrp="1"/>
          </p:cNvSpPr>
          <p:nvPr>
            <p:ph type="body" sz="quarter" idx="28" hasCustomPrompt="1"/>
          </p:nvPr>
        </p:nvSpPr>
        <p:spPr>
          <a:xfrm>
            <a:off x="8449417" y="4189748"/>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53" name="Text Placeholder 5"/>
          <p:cNvSpPr>
            <a:spLocks noGrp="1"/>
          </p:cNvSpPr>
          <p:nvPr>
            <p:ph type="body" sz="quarter" idx="29" hasCustomPrompt="1"/>
          </p:nvPr>
        </p:nvSpPr>
        <p:spPr>
          <a:xfrm>
            <a:off x="9171285" y="4522105"/>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4" name="Text Placeholder 5"/>
          <p:cNvSpPr>
            <a:spLocks noGrp="1"/>
          </p:cNvSpPr>
          <p:nvPr>
            <p:ph type="body" sz="quarter" idx="30" hasCustomPrompt="1"/>
          </p:nvPr>
        </p:nvSpPr>
        <p:spPr>
          <a:xfrm>
            <a:off x="9171285" y="4142353"/>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15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 presetClass="entr" presetSubtype="2" decel="100000" fill="hold" grpId="0" nodeType="after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10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10">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1+#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26" dur="1000"/>
                                        <p:tgtEl>
                                          <p:spTgt spid="10">
                                            <p:txEl>
                                              <p:pRg st="0" end="0"/>
                                            </p:txEl>
                                          </p:spTgt>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360"/>
                                          </p:val>
                                        </p:tav>
                                        <p:tav tm="100000">
                                          <p:val>
                                            <p:fltVal val="0"/>
                                          </p:val>
                                        </p:tav>
                                      </p:tavLst>
                                    </p:anim>
                                    <p:animEffect transition="in" filter="fade">
                                      <p:cBhvr>
                                        <p:cTn id="32" dur="1000"/>
                                        <p:tgtEl>
                                          <p:spTgt spid="9"/>
                                        </p:tgtEl>
                                      </p:cBhvr>
                                    </p:animEffect>
                                  </p:childTnLst>
                                </p:cTn>
                              </p:par>
                            </p:childTnLst>
                          </p:cTn>
                        </p:par>
                        <p:par>
                          <p:cTn id="33" fill="hold">
                            <p:stCondLst>
                              <p:cond delay="25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3050"/>
                            </p:stCondLst>
                            <p:childTnLst>
                              <p:par>
                                <p:cTn id="41" presetID="2" presetClass="entr" presetSubtype="2" decel="100000" fill="hold" grpId="0" nodeType="after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anim calcmode="lin" valueType="num">
                                      <p:cBhvr additive="base">
                                        <p:cTn id="43" dur="10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16">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000" fill="hold"/>
                                        <p:tgtEl>
                                          <p:spTgt spid="13"/>
                                        </p:tgtEl>
                                        <p:attrNameLst>
                                          <p:attrName>ppt_x</p:attrName>
                                        </p:attrNameLst>
                                      </p:cBhvr>
                                      <p:tavLst>
                                        <p:tav tm="0">
                                          <p:val>
                                            <p:strVal val="1+#ppt_w/2"/>
                                          </p:val>
                                        </p:tav>
                                        <p:tav tm="100000">
                                          <p:val>
                                            <p:strVal val="#ppt_x"/>
                                          </p:val>
                                        </p:tav>
                                      </p:tavLst>
                                    </p:anim>
                                    <p:anim calcmode="lin" valueType="num">
                                      <p:cBhvr additive="base">
                                        <p:cTn id="48" dur="1000" fill="hold"/>
                                        <p:tgtEl>
                                          <p:spTgt spid="1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 calcmode="lin" valueType="num">
                                      <p:cBhvr>
                                        <p:cTn id="51"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16">
                                            <p:txEl>
                                              <p:pRg st="0" end="0"/>
                                            </p:txEl>
                                          </p:spTgt>
                                        </p:tgtEl>
                                        <p:attrNameLst>
                                          <p:attrName>style.rotation</p:attrName>
                                        </p:attrNameLst>
                                      </p:cBhvr>
                                      <p:tavLst>
                                        <p:tav tm="0">
                                          <p:val>
                                            <p:fltVal val="360"/>
                                          </p:val>
                                        </p:tav>
                                        <p:tav tm="100000">
                                          <p:val>
                                            <p:fltVal val="0"/>
                                          </p:val>
                                        </p:tav>
                                      </p:tavLst>
                                    </p:anim>
                                    <p:animEffect transition="in" filter="fade">
                                      <p:cBhvr>
                                        <p:cTn id="54" dur="1000"/>
                                        <p:tgtEl>
                                          <p:spTgt spid="16">
                                            <p:txEl>
                                              <p:pRg st="0" end="0"/>
                                            </p:txEl>
                                          </p:spTgt>
                                        </p:tgtEl>
                                      </p:cBhvr>
                                    </p:animEffect>
                                  </p:childTnLst>
                                </p:cTn>
                              </p:par>
                              <p:par>
                                <p:cTn id="55" presetID="49" presetClass="entr" presetSubtype="0" decel="10000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fltVal val="0"/>
                                          </p:val>
                                        </p:tav>
                                        <p:tav tm="100000">
                                          <p:val>
                                            <p:strVal val="#ppt_w"/>
                                          </p:val>
                                        </p:tav>
                                      </p:tavLst>
                                    </p:anim>
                                    <p:anim calcmode="lin" valueType="num">
                                      <p:cBhvr>
                                        <p:cTn id="58" dur="1000" fill="hold"/>
                                        <p:tgtEl>
                                          <p:spTgt spid="13"/>
                                        </p:tgtEl>
                                        <p:attrNameLst>
                                          <p:attrName>ppt_h</p:attrName>
                                        </p:attrNameLst>
                                      </p:cBhvr>
                                      <p:tavLst>
                                        <p:tav tm="0">
                                          <p:val>
                                            <p:fltVal val="0"/>
                                          </p:val>
                                        </p:tav>
                                        <p:tav tm="100000">
                                          <p:val>
                                            <p:strVal val="#ppt_h"/>
                                          </p:val>
                                        </p:tav>
                                      </p:tavLst>
                                    </p:anim>
                                    <p:anim calcmode="lin" valueType="num">
                                      <p:cBhvr>
                                        <p:cTn id="59" dur="1000" fill="hold"/>
                                        <p:tgtEl>
                                          <p:spTgt spid="13"/>
                                        </p:tgtEl>
                                        <p:attrNameLst>
                                          <p:attrName>style.rotation</p:attrName>
                                        </p:attrNameLst>
                                      </p:cBhvr>
                                      <p:tavLst>
                                        <p:tav tm="0">
                                          <p:val>
                                            <p:fltVal val="360"/>
                                          </p:val>
                                        </p:tav>
                                        <p:tav tm="100000">
                                          <p:val>
                                            <p:fltVal val="0"/>
                                          </p:val>
                                        </p:tav>
                                      </p:tavLst>
                                    </p:anim>
                                    <p:animEffect transition="in" filter="fade">
                                      <p:cBhvr>
                                        <p:cTn id="60" dur="1000"/>
                                        <p:tgtEl>
                                          <p:spTgt spid="13"/>
                                        </p:tgtEl>
                                      </p:cBhvr>
                                    </p:animEffect>
                                  </p:childTnLst>
                                </p:cTn>
                              </p:par>
                            </p:childTnLst>
                          </p:cTn>
                        </p:par>
                        <p:par>
                          <p:cTn id="61" fill="hold">
                            <p:stCondLst>
                              <p:cond delay="4050"/>
                            </p:stCondLst>
                            <p:childTnLst>
                              <p:par>
                                <p:cTn id="62" presetID="10" presetClass="entr" presetSubtype="0"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4550"/>
                            </p:stCondLst>
                            <p:childTnLst>
                              <p:par>
                                <p:cTn id="69" presetID="2" presetClass="entr" presetSubtype="2" decel="100000" fill="hold" grpId="0" nodeType="afterEffect">
                                  <p:stCondLst>
                                    <p:cond delay="0"/>
                                  </p:stCondLst>
                                  <p:childTnLst>
                                    <p:set>
                                      <p:cBhvr>
                                        <p:cTn id="70" dur="1" fill="hold">
                                          <p:stCondLst>
                                            <p:cond delay="0"/>
                                          </p:stCondLst>
                                        </p:cTn>
                                        <p:tgtEl>
                                          <p:spTgt spid="22">
                                            <p:txEl>
                                              <p:pRg st="0" end="0"/>
                                            </p:txEl>
                                          </p:spTgt>
                                        </p:tgtEl>
                                        <p:attrNameLst>
                                          <p:attrName>style.visibility</p:attrName>
                                        </p:attrNameLst>
                                      </p:cBhvr>
                                      <p:to>
                                        <p:strVal val="visible"/>
                                      </p:to>
                                    </p:set>
                                    <p:anim calcmode="lin" valueType="num">
                                      <p:cBhvr additive="base">
                                        <p:cTn id="71"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72" dur="1000" fill="hold"/>
                                        <p:tgtEl>
                                          <p:spTgt spid="2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2" decel="10000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1000" fill="hold"/>
                                        <p:tgtEl>
                                          <p:spTgt spid="19"/>
                                        </p:tgtEl>
                                        <p:attrNameLst>
                                          <p:attrName>ppt_x</p:attrName>
                                        </p:attrNameLst>
                                      </p:cBhvr>
                                      <p:tavLst>
                                        <p:tav tm="0">
                                          <p:val>
                                            <p:strVal val="1+#ppt_w/2"/>
                                          </p:val>
                                        </p:tav>
                                        <p:tav tm="100000">
                                          <p:val>
                                            <p:strVal val="#ppt_x"/>
                                          </p:val>
                                        </p:tav>
                                      </p:tavLst>
                                    </p:anim>
                                    <p:anim calcmode="lin" valueType="num">
                                      <p:cBhvr additive="base">
                                        <p:cTn id="76" dur="1000" fill="hold"/>
                                        <p:tgtEl>
                                          <p:spTgt spid="19"/>
                                        </p:tgtEl>
                                        <p:attrNameLst>
                                          <p:attrName>ppt_y</p:attrName>
                                        </p:attrNameLst>
                                      </p:cBhvr>
                                      <p:tavLst>
                                        <p:tav tm="0">
                                          <p:val>
                                            <p:strVal val="#ppt_y"/>
                                          </p:val>
                                        </p:tav>
                                        <p:tav tm="100000">
                                          <p:val>
                                            <p:strVal val="#ppt_y"/>
                                          </p:val>
                                        </p:tav>
                                      </p:tavLst>
                                    </p:anim>
                                  </p:childTnLst>
                                </p:cTn>
                              </p:par>
                              <p:par>
                                <p:cTn id="77" presetID="49" presetClass="entr" presetSubtype="0" decel="100000" fill="hold" grpId="1" nodeType="with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 calcmode="lin" valueType="num">
                                      <p:cBhvr>
                                        <p:cTn id="79" dur="10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0" dur="10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81" dur="10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82" dur="1000"/>
                                        <p:tgtEl>
                                          <p:spTgt spid="22">
                                            <p:txEl>
                                              <p:pRg st="0" end="0"/>
                                            </p:txEl>
                                          </p:spTgt>
                                        </p:tgtEl>
                                      </p:cBhvr>
                                    </p:animEffect>
                                  </p:childTnLst>
                                </p:cTn>
                              </p:par>
                              <p:par>
                                <p:cTn id="83" presetID="49" presetClass="entr" presetSubtype="0" decel="10000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1000" fill="hold"/>
                                        <p:tgtEl>
                                          <p:spTgt spid="19"/>
                                        </p:tgtEl>
                                        <p:attrNameLst>
                                          <p:attrName>ppt_w</p:attrName>
                                        </p:attrNameLst>
                                      </p:cBhvr>
                                      <p:tavLst>
                                        <p:tav tm="0">
                                          <p:val>
                                            <p:fltVal val="0"/>
                                          </p:val>
                                        </p:tav>
                                        <p:tav tm="100000">
                                          <p:val>
                                            <p:strVal val="#ppt_w"/>
                                          </p:val>
                                        </p:tav>
                                      </p:tavLst>
                                    </p:anim>
                                    <p:anim calcmode="lin" valueType="num">
                                      <p:cBhvr>
                                        <p:cTn id="86" dur="1000" fill="hold"/>
                                        <p:tgtEl>
                                          <p:spTgt spid="19"/>
                                        </p:tgtEl>
                                        <p:attrNameLst>
                                          <p:attrName>ppt_h</p:attrName>
                                        </p:attrNameLst>
                                      </p:cBhvr>
                                      <p:tavLst>
                                        <p:tav tm="0">
                                          <p:val>
                                            <p:fltVal val="0"/>
                                          </p:val>
                                        </p:tav>
                                        <p:tav tm="100000">
                                          <p:val>
                                            <p:strVal val="#ppt_h"/>
                                          </p:val>
                                        </p:tav>
                                      </p:tavLst>
                                    </p:anim>
                                    <p:anim calcmode="lin" valueType="num">
                                      <p:cBhvr>
                                        <p:cTn id="87" dur="1000" fill="hold"/>
                                        <p:tgtEl>
                                          <p:spTgt spid="19"/>
                                        </p:tgtEl>
                                        <p:attrNameLst>
                                          <p:attrName>style.rotation</p:attrName>
                                        </p:attrNameLst>
                                      </p:cBhvr>
                                      <p:tavLst>
                                        <p:tav tm="0">
                                          <p:val>
                                            <p:fltVal val="360"/>
                                          </p:val>
                                        </p:tav>
                                        <p:tav tm="100000">
                                          <p:val>
                                            <p:fltVal val="0"/>
                                          </p:val>
                                        </p:tav>
                                      </p:tavLst>
                                    </p:anim>
                                    <p:animEffect transition="in" filter="fade">
                                      <p:cBhvr>
                                        <p:cTn id="88" dur="1000"/>
                                        <p:tgtEl>
                                          <p:spTgt spid="19"/>
                                        </p:tgtEl>
                                      </p:cBhvr>
                                    </p:animEffect>
                                  </p:childTnLst>
                                </p:cTn>
                              </p:par>
                            </p:childTnLst>
                          </p:cTn>
                        </p:par>
                        <p:par>
                          <p:cTn id="89" fill="hold">
                            <p:stCondLst>
                              <p:cond delay="555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par>
                          <p:cTn id="96" fill="hold">
                            <p:stCondLst>
                              <p:cond delay="6050"/>
                            </p:stCondLst>
                            <p:childTnLst>
                              <p:par>
                                <p:cTn id="97" presetID="2" presetClass="entr" presetSubtype="2" decel="100000" fill="hold" grpId="0" nodeType="afterEffect">
                                  <p:stCondLst>
                                    <p:cond delay="0"/>
                                  </p:stCondLst>
                                  <p:childTnLst>
                                    <p:set>
                                      <p:cBhvr>
                                        <p:cTn id="98" dur="1" fill="hold">
                                          <p:stCondLst>
                                            <p:cond delay="0"/>
                                          </p:stCondLst>
                                        </p:cTn>
                                        <p:tgtEl>
                                          <p:spTgt spid="40">
                                            <p:txEl>
                                              <p:pRg st="0" end="0"/>
                                            </p:txEl>
                                          </p:spTgt>
                                        </p:tgtEl>
                                        <p:attrNameLst>
                                          <p:attrName>style.visibility</p:attrName>
                                        </p:attrNameLst>
                                      </p:cBhvr>
                                      <p:to>
                                        <p:strVal val="visible"/>
                                      </p:to>
                                    </p:set>
                                    <p:anim calcmode="lin" valueType="num">
                                      <p:cBhvr additive="base">
                                        <p:cTn id="99" dur="10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0" dur="1000" fill="hold"/>
                                        <p:tgtEl>
                                          <p:spTgt spid="40">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2" decel="100000" fill="hold" nodeType="with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additive="base">
                                        <p:cTn id="103" dur="1000" fill="hold"/>
                                        <p:tgtEl>
                                          <p:spTgt spid="37"/>
                                        </p:tgtEl>
                                        <p:attrNameLst>
                                          <p:attrName>ppt_x</p:attrName>
                                        </p:attrNameLst>
                                      </p:cBhvr>
                                      <p:tavLst>
                                        <p:tav tm="0">
                                          <p:val>
                                            <p:strVal val="1+#ppt_w/2"/>
                                          </p:val>
                                        </p:tav>
                                        <p:tav tm="100000">
                                          <p:val>
                                            <p:strVal val="#ppt_x"/>
                                          </p:val>
                                        </p:tav>
                                      </p:tavLst>
                                    </p:anim>
                                    <p:anim calcmode="lin" valueType="num">
                                      <p:cBhvr additive="base">
                                        <p:cTn id="104" dur="1000" fill="hold"/>
                                        <p:tgtEl>
                                          <p:spTgt spid="37"/>
                                        </p:tgtEl>
                                        <p:attrNameLst>
                                          <p:attrName>ppt_y</p:attrName>
                                        </p:attrNameLst>
                                      </p:cBhvr>
                                      <p:tavLst>
                                        <p:tav tm="0">
                                          <p:val>
                                            <p:strVal val="#ppt_y"/>
                                          </p:val>
                                        </p:tav>
                                        <p:tav tm="100000">
                                          <p:val>
                                            <p:strVal val="#ppt_y"/>
                                          </p:val>
                                        </p:tav>
                                      </p:tavLst>
                                    </p:anim>
                                  </p:childTnLst>
                                </p:cTn>
                              </p:par>
                              <p:par>
                                <p:cTn id="105" presetID="49" presetClass="entr" presetSubtype="0" decel="100000" fill="hold" grpId="1" nodeType="withEffect">
                                  <p:stCondLst>
                                    <p:cond delay="0"/>
                                  </p:stCondLst>
                                  <p:childTnLst>
                                    <p:set>
                                      <p:cBhvr>
                                        <p:cTn id="106" dur="1" fill="hold">
                                          <p:stCondLst>
                                            <p:cond delay="0"/>
                                          </p:stCondLst>
                                        </p:cTn>
                                        <p:tgtEl>
                                          <p:spTgt spid="40">
                                            <p:txEl>
                                              <p:pRg st="0" end="0"/>
                                            </p:txEl>
                                          </p:spTgt>
                                        </p:tgtEl>
                                        <p:attrNameLst>
                                          <p:attrName>style.visibility</p:attrName>
                                        </p:attrNameLst>
                                      </p:cBhvr>
                                      <p:to>
                                        <p:strVal val="visible"/>
                                      </p:to>
                                    </p:set>
                                    <p:anim calcmode="lin" valueType="num">
                                      <p:cBhvr>
                                        <p:cTn id="107" dur="10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08" dur="1000" fill="hold"/>
                                        <p:tgtEl>
                                          <p:spTgt spid="40">
                                            <p:txEl>
                                              <p:pRg st="0" end="0"/>
                                            </p:txEl>
                                          </p:spTgt>
                                        </p:tgtEl>
                                        <p:attrNameLst>
                                          <p:attrName>ppt_h</p:attrName>
                                        </p:attrNameLst>
                                      </p:cBhvr>
                                      <p:tavLst>
                                        <p:tav tm="0">
                                          <p:val>
                                            <p:fltVal val="0"/>
                                          </p:val>
                                        </p:tav>
                                        <p:tav tm="100000">
                                          <p:val>
                                            <p:strVal val="#ppt_h"/>
                                          </p:val>
                                        </p:tav>
                                      </p:tavLst>
                                    </p:anim>
                                    <p:anim calcmode="lin" valueType="num">
                                      <p:cBhvr>
                                        <p:cTn id="109" dur="1000" fill="hold"/>
                                        <p:tgtEl>
                                          <p:spTgt spid="40">
                                            <p:txEl>
                                              <p:pRg st="0" end="0"/>
                                            </p:txEl>
                                          </p:spTgt>
                                        </p:tgtEl>
                                        <p:attrNameLst>
                                          <p:attrName>style.rotation</p:attrName>
                                        </p:attrNameLst>
                                      </p:cBhvr>
                                      <p:tavLst>
                                        <p:tav tm="0">
                                          <p:val>
                                            <p:fltVal val="360"/>
                                          </p:val>
                                        </p:tav>
                                        <p:tav tm="100000">
                                          <p:val>
                                            <p:fltVal val="0"/>
                                          </p:val>
                                        </p:tav>
                                      </p:tavLst>
                                    </p:anim>
                                    <p:animEffect transition="in" filter="fade">
                                      <p:cBhvr>
                                        <p:cTn id="110" dur="1000"/>
                                        <p:tgtEl>
                                          <p:spTgt spid="40">
                                            <p:txEl>
                                              <p:pRg st="0" end="0"/>
                                            </p:txEl>
                                          </p:spTgt>
                                        </p:tgtEl>
                                      </p:cBhvr>
                                    </p:animEffect>
                                  </p:childTnLst>
                                </p:cTn>
                              </p:par>
                              <p:par>
                                <p:cTn id="111" presetID="49" presetClass="entr" presetSubtype="0" decel="100000" fill="hold" nodeType="withEffect">
                                  <p:stCondLst>
                                    <p:cond delay="0"/>
                                  </p:stCondLst>
                                  <p:childTnLst>
                                    <p:set>
                                      <p:cBhvr>
                                        <p:cTn id="112" dur="1" fill="hold">
                                          <p:stCondLst>
                                            <p:cond delay="0"/>
                                          </p:stCondLst>
                                        </p:cTn>
                                        <p:tgtEl>
                                          <p:spTgt spid="37"/>
                                        </p:tgtEl>
                                        <p:attrNameLst>
                                          <p:attrName>style.visibility</p:attrName>
                                        </p:attrNameLst>
                                      </p:cBhvr>
                                      <p:to>
                                        <p:strVal val="visible"/>
                                      </p:to>
                                    </p:set>
                                    <p:anim calcmode="lin" valueType="num">
                                      <p:cBhvr>
                                        <p:cTn id="113" dur="1000" fill="hold"/>
                                        <p:tgtEl>
                                          <p:spTgt spid="37"/>
                                        </p:tgtEl>
                                        <p:attrNameLst>
                                          <p:attrName>ppt_w</p:attrName>
                                        </p:attrNameLst>
                                      </p:cBhvr>
                                      <p:tavLst>
                                        <p:tav tm="0">
                                          <p:val>
                                            <p:fltVal val="0"/>
                                          </p:val>
                                        </p:tav>
                                        <p:tav tm="100000">
                                          <p:val>
                                            <p:strVal val="#ppt_w"/>
                                          </p:val>
                                        </p:tav>
                                      </p:tavLst>
                                    </p:anim>
                                    <p:anim calcmode="lin" valueType="num">
                                      <p:cBhvr>
                                        <p:cTn id="114" dur="1000" fill="hold"/>
                                        <p:tgtEl>
                                          <p:spTgt spid="37"/>
                                        </p:tgtEl>
                                        <p:attrNameLst>
                                          <p:attrName>ppt_h</p:attrName>
                                        </p:attrNameLst>
                                      </p:cBhvr>
                                      <p:tavLst>
                                        <p:tav tm="0">
                                          <p:val>
                                            <p:fltVal val="0"/>
                                          </p:val>
                                        </p:tav>
                                        <p:tav tm="100000">
                                          <p:val>
                                            <p:strVal val="#ppt_h"/>
                                          </p:val>
                                        </p:tav>
                                      </p:tavLst>
                                    </p:anim>
                                    <p:anim calcmode="lin" valueType="num">
                                      <p:cBhvr>
                                        <p:cTn id="115" dur="1000" fill="hold"/>
                                        <p:tgtEl>
                                          <p:spTgt spid="37"/>
                                        </p:tgtEl>
                                        <p:attrNameLst>
                                          <p:attrName>style.rotation</p:attrName>
                                        </p:attrNameLst>
                                      </p:cBhvr>
                                      <p:tavLst>
                                        <p:tav tm="0">
                                          <p:val>
                                            <p:fltVal val="360"/>
                                          </p:val>
                                        </p:tav>
                                        <p:tav tm="100000">
                                          <p:val>
                                            <p:fltVal val="0"/>
                                          </p:val>
                                        </p:tav>
                                      </p:tavLst>
                                    </p:anim>
                                    <p:animEffect transition="in" filter="fade">
                                      <p:cBhvr>
                                        <p:cTn id="116" dur="1000"/>
                                        <p:tgtEl>
                                          <p:spTgt spid="37"/>
                                        </p:tgtEl>
                                      </p:cBhvr>
                                    </p:animEffect>
                                  </p:childTnLst>
                                </p:cTn>
                              </p:par>
                            </p:childTnLst>
                          </p:cTn>
                        </p:par>
                        <p:par>
                          <p:cTn id="117" fill="hold">
                            <p:stCondLst>
                              <p:cond delay="7050"/>
                            </p:stCondLst>
                            <p:childTnLst>
                              <p:par>
                                <p:cTn id="118" presetID="10" presetClass="entr" presetSubtype="0" fill="hold" grpId="0" nodeType="after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fade">
                                      <p:cBhvr>
                                        <p:cTn id="120" dur="500"/>
                                        <p:tgtEl>
                                          <p:spTgt spid="4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500"/>
                                        <p:tgtEl>
                                          <p:spTgt spid="41"/>
                                        </p:tgtEl>
                                      </p:cBhvr>
                                    </p:animEffect>
                                  </p:childTnLst>
                                </p:cTn>
                              </p:par>
                            </p:childTnLst>
                          </p:cTn>
                        </p:par>
                        <p:par>
                          <p:cTn id="124" fill="hold">
                            <p:stCondLst>
                              <p:cond delay="7550"/>
                            </p:stCondLst>
                            <p:childTnLst>
                              <p:par>
                                <p:cTn id="125" presetID="2" presetClass="entr" presetSubtype="2" decel="100000" fill="hold" grpId="0" nodeType="afterEffect">
                                  <p:stCondLst>
                                    <p:cond delay="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10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2" decel="100000" fill="hold" nodeType="withEffect">
                                  <p:stCondLst>
                                    <p:cond delay="0"/>
                                  </p:stCondLst>
                                  <p:childTnLst>
                                    <p:set>
                                      <p:cBhvr>
                                        <p:cTn id="130" dur="1" fill="hold">
                                          <p:stCondLst>
                                            <p:cond delay="0"/>
                                          </p:stCondLst>
                                        </p:cTn>
                                        <p:tgtEl>
                                          <p:spTgt spid="43"/>
                                        </p:tgtEl>
                                        <p:attrNameLst>
                                          <p:attrName>style.visibility</p:attrName>
                                        </p:attrNameLst>
                                      </p:cBhvr>
                                      <p:to>
                                        <p:strVal val="visible"/>
                                      </p:to>
                                    </p:set>
                                    <p:anim calcmode="lin" valueType="num">
                                      <p:cBhvr additive="base">
                                        <p:cTn id="131" dur="1000" fill="hold"/>
                                        <p:tgtEl>
                                          <p:spTgt spid="43"/>
                                        </p:tgtEl>
                                        <p:attrNameLst>
                                          <p:attrName>ppt_x</p:attrName>
                                        </p:attrNameLst>
                                      </p:cBhvr>
                                      <p:tavLst>
                                        <p:tav tm="0">
                                          <p:val>
                                            <p:strVal val="1+#ppt_w/2"/>
                                          </p:val>
                                        </p:tav>
                                        <p:tav tm="100000">
                                          <p:val>
                                            <p:strVal val="#ppt_x"/>
                                          </p:val>
                                        </p:tav>
                                      </p:tavLst>
                                    </p:anim>
                                    <p:anim calcmode="lin" valueType="num">
                                      <p:cBhvr additive="base">
                                        <p:cTn id="132" dur="1000" fill="hold"/>
                                        <p:tgtEl>
                                          <p:spTgt spid="43"/>
                                        </p:tgtEl>
                                        <p:attrNameLst>
                                          <p:attrName>ppt_y</p:attrName>
                                        </p:attrNameLst>
                                      </p:cBhvr>
                                      <p:tavLst>
                                        <p:tav tm="0">
                                          <p:val>
                                            <p:strVal val="#ppt_y"/>
                                          </p:val>
                                        </p:tav>
                                        <p:tav tm="100000">
                                          <p:val>
                                            <p:strVal val="#ppt_y"/>
                                          </p:val>
                                        </p:tav>
                                      </p:tavLst>
                                    </p:anim>
                                  </p:childTnLst>
                                </p:cTn>
                              </p:par>
                              <p:par>
                                <p:cTn id="133" presetID="49" presetClass="entr" presetSubtype="0" decel="100000" fill="hold" grpId="1" nodeType="withEffect">
                                  <p:stCondLst>
                                    <p:cond delay="0"/>
                                  </p:stCondLst>
                                  <p:childTnLst>
                                    <p:set>
                                      <p:cBhvr>
                                        <p:cTn id="134" dur="1" fill="hold">
                                          <p:stCondLst>
                                            <p:cond delay="0"/>
                                          </p:stCondLst>
                                        </p:cTn>
                                        <p:tgtEl>
                                          <p:spTgt spid="46">
                                            <p:txEl>
                                              <p:pRg st="0" end="0"/>
                                            </p:txEl>
                                          </p:spTgt>
                                        </p:tgtEl>
                                        <p:attrNameLst>
                                          <p:attrName>style.visibility</p:attrName>
                                        </p:attrNameLst>
                                      </p:cBhvr>
                                      <p:to>
                                        <p:strVal val="visible"/>
                                      </p:to>
                                    </p:set>
                                    <p:anim calcmode="lin" valueType="num">
                                      <p:cBhvr>
                                        <p:cTn id="135" dur="10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36" dur="1000" fill="hold"/>
                                        <p:tgtEl>
                                          <p:spTgt spid="46">
                                            <p:txEl>
                                              <p:pRg st="0" end="0"/>
                                            </p:txEl>
                                          </p:spTgt>
                                        </p:tgtEl>
                                        <p:attrNameLst>
                                          <p:attrName>ppt_h</p:attrName>
                                        </p:attrNameLst>
                                      </p:cBhvr>
                                      <p:tavLst>
                                        <p:tav tm="0">
                                          <p:val>
                                            <p:fltVal val="0"/>
                                          </p:val>
                                        </p:tav>
                                        <p:tav tm="100000">
                                          <p:val>
                                            <p:strVal val="#ppt_h"/>
                                          </p:val>
                                        </p:tav>
                                      </p:tavLst>
                                    </p:anim>
                                    <p:anim calcmode="lin" valueType="num">
                                      <p:cBhvr>
                                        <p:cTn id="137" dur="1000" fill="hold"/>
                                        <p:tgtEl>
                                          <p:spTgt spid="46">
                                            <p:txEl>
                                              <p:pRg st="0" end="0"/>
                                            </p:txEl>
                                          </p:spTgt>
                                        </p:tgtEl>
                                        <p:attrNameLst>
                                          <p:attrName>style.rotation</p:attrName>
                                        </p:attrNameLst>
                                      </p:cBhvr>
                                      <p:tavLst>
                                        <p:tav tm="0">
                                          <p:val>
                                            <p:fltVal val="360"/>
                                          </p:val>
                                        </p:tav>
                                        <p:tav tm="100000">
                                          <p:val>
                                            <p:fltVal val="0"/>
                                          </p:val>
                                        </p:tav>
                                      </p:tavLst>
                                    </p:anim>
                                    <p:animEffect transition="in" filter="fade">
                                      <p:cBhvr>
                                        <p:cTn id="138" dur="1000"/>
                                        <p:tgtEl>
                                          <p:spTgt spid="46">
                                            <p:txEl>
                                              <p:pRg st="0" end="0"/>
                                            </p:txEl>
                                          </p:spTgt>
                                        </p:tgtEl>
                                      </p:cBhvr>
                                    </p:animEffect>
                                  </p:childTnLst>
                                </p:cTn>
                              </p:par>
                              <p:par>
                                <p:cTn id="139" presetID="49" presetClass="entr" presetSubtype="0" decel="100000" fill="hold" nodeType="withEffect">
                                  <p:stCondLst>
                                    <p:cond delay="0"/>
                                  </p:stCondLst>
                                  <p:childTnLst>
                                    <p:set>
                                      <p:cBhvr>
                                        <p:cTn id="140" dur="1" fill="hold">
                                          <p:stCondLst>
                                            <p:cond delay="0"/>
                                          </p:stCondLst>
                                        </p:cTn>
                                        <p:tgtEl>
                                          <p:spTgt spid="43"/>
                                        </p:tgtEl>
                                        <p:attrNameLst>
                                          <p:attrName>style.visibility</p:attrName>
                                        </p:attrNameLst>
                                      </p:cBhvr>
                                      <p:to>
                                        <p:strVal val="visible"/>
                                      </p:to>
                                    </p:set>
                                    <p:anim calcmode="lin" valueType="num">
                                      <p:cBhvr>
                                        <p:cTn id="141" dur="1000" fill="hold"/>
                                        <p:tgtEl>
                                          <p:spTgt spid="43"/>
                                        </p:tgtEl>
                                        <p:attrNameLst>
                                          <p:attrName>ppt_w</p:attrName>
                                        </p:attrNameLst>
                                      </p:cBhvr>
                                      <p:tavLst>
                                        <p:tav tm="0">
                                          <p:val>
                                            <p:fltVal val="0"/>
                                          </p:val>
                                        </p:tav>
                                        <p:tav tm="100000">
                                          <p:val>
                                            <p:strVal val="#ppt_w"/>
                                          </p:val>
                                        </p:tav>
                                      </p:tavLst>
                                    </p:anim>
                                    <p:anim calcmode="lin" valueType="num">
                                      <p:cBhvr>
                                        <p:cTn id="142" dur="1000" fill="hold"/>
                                        <p:tgtEl>
                                          <p:spTgt spid="43"/>
                                        </p:tgtEl>
                                        <p:attrNameLst>
                                          <p:attrName>ppt_h</p:attrName>
                                        </p:attrNameLst>
                                      </p:cBhvr>
                                      <p:tavLst>
                                        <p:tav tm="0">
                                          <p:val>
                                            <p:fltVal val="0"/>
                                          </p:val>
                                        </p:tav>
                                        <p:tav tm="100000">
                                          <p:val>
                                            <p:strVal val="#ppt_h"/>
                                          </p:val>
                                        </p:tav>
                                      </p:tavLst>
                                    </p:anim>
                                    <p:anim calcmode="lin" valueType="num">
                                      <p:cBhvr>
                                        <p:cTn id="143" dur="1000" fill="hold"/>
                                        <p:tgtEl>
                                          <p:spTgt spid="43"/>
                                        </p:tgtEl>
                                        <p:attrNameLst>
                                          <p:attrName>style.rotation</p:attrName>
                                        </p:attrNameLst>
                                      </p:cBhvr>
                                      <p:tavLst>
                                        <p:tav tm="0">
                                          <p:val>
                                            <p:fltVal val="360"/>
                                          </p:val>
                                        </p:tav>
                                        <p:tav tm="100000">
                                          <p:val>
                                            <p:fltVal val="0"/>
                                          </p:val>
                                        </p:tav>
                                      </p:tavLst>
                                    </p:anim>
                                    <p:animEffect transition="in" filter="fade">
                                      <p:cBhvr>
                                        <p:cTn id="144" dur="1000"/>
                                        <p:tgtEl>
                                          <p:spTgt spid="43"/>
                                        </p:tgtEl>
                                      </p:cBhvr>
                                    </p:animEffect>
                                  </p:childTnLst>
                                </p:cTn>
                              </p:par>
                            </p:childTnLst>
                          </p:cTn>
                        </p:par>
                        <p:par>
                          <p:cTn id="145" fill="hold">
                            <p:stCondLst>
                              <p:cond delay="8550"/>
                            </p:stCondLst>
                            <p:childTnLst>
                              <p:par>
                                <p:cTn id="146" presetID="10" presetClass="entr" presetSubtype="0" fill="hold" grpId="0" nodeType="after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fade">
                                      <p:cBhvr>
                                        <p:cTn id="148" dur="500"/>
                                        <p:tgtEl>
                                          <p:spTgt spid="48"/>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47"/>
                                        </p:tgtEl>
                                        <p:attrNameLst>
                                          <p:attrName>style.visibility</p:attrName>
                                        </p:attrNameLst>
                                      </p:cBhvr>
                                      <p:to>
                                        <p:strVal val="visible"/>
                                      </p:to>
                                    </p:set>
                                    <p:animEffect transition="in" filter="fade">
                                      <p:cBhvr>
                                        <p:cTn id="151" dur="500"/>
                                        <p:tgtEl>
                                          <p:spTgt spid="47"/>
                                        </p:tgtEl>
                                      </p:cBhvr>
                                    </p:animEffect>
                                  </p:childTnLst>
                                </p:cTn>
                              </p:par>
                            </p:childTnLst>
                          </p:cTn>
                        </p:par>
                        <p:par>
                          <p:cTn id="152" fill="hold">
                            <p:stCondLst>
                              <p:cond delay="9050"/>
                            </p:stCondLst>
                            <p:childTnLst>
                              <p:par>
                                <p:cTn id="153" presetID="2" presetClass="entr" presetSubtype="2" decel="100000" fill="hold" grpId="0" nodeType="afterEffect">
                                  <p:stCondLst>
                                    <p:cond delay="0"/>
                                  </p:stCondLst>
                                  <p:childTnLst>
                                    <p:set>
                                      <p:cBhvr>
                                        <p:cTn id="154" dur="1" fill="hold">
                                          <p:stCondLst>
                                            <p:cond delay="0"/>
                                          </p:stCondLst>
                                        </p:cTn>
                                        <p:tgtEl>
                                          <p:spTgt spid="52">
                                            <p:txEl>
                                              <p:pRg st="0" end="0"/>
                                            </p:txEl>
                                          </p:spTgt>
                                        </p:tgtEl>
                                        <p:attrNameLst>
                                          <p:attrName>style.visibility</p:attrName>
                                        </p:attrNameLst>
                                      </p:cBhvr>
                                      <p:to>
                                        <p:strVal val="visible"/>
                                      </p:to>
                                    </p:set>
                                    <p:anim calcmode="lin" valueType="num">
                                      <p:cBhvr additive="base">
                                        <p:cTn id="155" dur="10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56" dur="1000" fill="hold"/>
                                        <p:tgtEl>
                                          <p:spTgt spid="52">
                                            <p:txEl>
                                              <p:pRg st="0" end="0"/>
                                            </p:txEl>
                                          </p:spTgt>
                                        </p:tgtEl>
                                        <p:attrNameLst>
                                          <p:attrName>ppt_y</p:attrName>
                                        </p:attrNameLst>
                                      </p:cBhvr>
                                      <p:tavLst>
                                        <p:tav tm="0">
                                          <p:val>
                                            <p:strVal val="#ppt_y"/>
                                          </p:val>
                                        </p:tav>
                                        <p:tav tm="100000">
                                          <p:val>
                                            <p:strVal val="#ppt_y"/>
                                          </p:val>
                                        </p:tav>
                                      </p:tavLst>
                                    </p:anim>
                                  </p:childTnLst>
                                </p:cTn>
                              </p:par>
                              <p:par>
                                <p:cTn id="157" presetID="2" presetClass="entr" presetSubtype="2" decel="100000" fill="hold" nodeType="withEffect">
                                  <p:stCondLst>
                                    <p:cond delay="0"/>
                                  </p:stCondLst>
                                  <p:childTnLst>
                                    <p:set>
                                      <p:cBhvr>
                                        <p:cTn id="158" dur="1" fill="hold">
                                          <p:stCondLst>
                                            <p:cond delay="0"/>
                                          </p:stCondLst>
                                        </p:cTn>
                                        <p:tgtEl>
                                          <p:spTgt spid="49"/>
                                        </p:tgtEl>
                                        <p:attrNameLst>
                                          <p:attrName>style.visibility</p:attrName>
                                        </p:attrNameLst>
                                      </p:cBhvr>
                                      <p:to>
                                        <p:strVal val="visible"/>
                                      </p:to>
                                    </p:set>
                                    <p:anim calcmode="lin" valueType="num">
                                      <p:cBhvr additive="base">
                                        <p:cTn id="159" dur="1000" fill="hold"/>
                                        <p:tgtEl>
                                          <p:spTgt spid="49"/>
                                        </p:tgtEl>
                                        <p:attrNameLst>
                                          <p:attrName>ppt_x</p:attrName>
                                        </p:attrNameLst>
                                      </p:cBhvr>
                                      <p:tavLst>
                                        <p:tav tm="0">
                                          <p:val>
                                            <p:strVal val="1+#ppt_w/2"/>
                                          </p:val>
                                        </p:tav>
                                        <p:tav tm="100000">
                                          <p:val>
                                            <p:strVal val="#ppt_x"/>
                                          </p:val>
                                        </p:tav>
                                      </p:tavLst>
                                    </p:anim>
                                    <p:anim calcmode="lin" valueType="num">
                                      <p:cBhvr additive="base">
                                        <p:cTn id="160" dur="1000" fill="hold"/>
                                        <p:tgtEl>
                                          <p:spTgt spid="49"/>
                                        </p:tgtEl>
                                        <p:attrNameLst>
                                          <p:attrName>ppt_y</p:attrName>
                                        </p:attrNameLst>
                                      </p:cBhvr>
                                      <p:tavLst>
                                        <p:tav tm="0">
                                          <p:val>
                                            <p:strVal val="#ppt_y"/>
                                          </p:val>
                                        </p:tav>
                                        <p:tav tm="100000">
                                          <p:val>
                                            <p:strVal val="#ppt_y"/>
                                          </p:val>
                                        </p:tav>
                                      </p:tavLst>
                                    </p:anim>
                                  </p:childTnLst>
                                </p:cTn>
                              </p:par>
                              <p:par>
                                <p:cTn id="161" presetID="49" presetClass="entr" presetSubtype="0" decel="100000" fill="hold" grpId="1" nodeType="withEffect">
                                  <p:stCondLst>
                                    <p:cond delay="0"/>
                                  </p:stCondLst>
                                  <p:childTnLst>
                                    <p:set>
                                      <p:cBhvr>
                                        <p:cTn id="162" dur="1" fill="hold">
                                          <p:stCondLst>
                                            <p:cond delay="0"/>
                                          </p:stCondLst>
                                        </p:cTn>
                                        <p:tgtEl>
                                          <p:spTgt spid="52">
                                            <p:txEl>
                                              <p:pRg st="0" end="0"/>
                                            </p:txEl>
                                          </p:spTgt>
                                        </p:tgtEl>
                                        <p:attrNameLst>
                                          <p:attrName>style.visibility</p:attrName>
                                        </p:attrNameLst>
                                      </p:cBhvr>
                                      <p:to>
                                        <p:strVal val="visible"/>
                                      </p:to>
                                    </p:set>
                                    <p:anim calcmode="lin" valueType="num">
                                      <p:cBhvr>
                                        <p:cTn id="163" dur="10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164" dur="1000" fill="hold"/>
                                        <p:tgtEl>
                                          <p:spTgt spid="52">
                                            <p:txEl>
                                              <p:pRg st="0" end="0"/>
                                            </p:txEl>
                                          </p:spTgt>
                                        </p:tgtEl>
                                        <p:attrNameLst>
                                          <p:attrName>ppt_h</p:attrName>
                                        </p:attrNameLst>
                                      </p:cBhvr>
                                      <p:tavLst>
                                        <p:tav tm="0">
                                          <p:val>
                                            <p:fltVal val="0"/>
                                          </p:val>
                                        </p:tav>
                                        <p:tav tm="100000">
                                          <p:val>
                                            <p:strVal val="#ppt_h"/>
                                          </p:val>
                                        </p:tav>
                                      </p:tavLst>
                                    </p:anim>
                                    <p:anim calcmode="lin" valueType="num">
                                      <p:cBhvr>
                                        <p:cTn id="165" dur="1000" fill="hold"/>
                                        <p:tgtEl>
                                          <p:spTgt spid="52">
                                            <p:txEl>
                                              <p:pRg st="0" end="0"/>
                                            </p:txEl>
                                          </p:spTgt>
                                        </p:tgtEl>
                                        <p:attrNameLst>
                                          <p:attrName>style.rotation</p:attrName>
                                        </p:attrNameLst>
                                      </p:cBhvr>
                                      <p:tavLst>
                                        <p:tav tm="0">
                                          <p:val>
                                            <p:fltVal val="360"/>
                                          </p:val>
                                        </p:tav>
                                        <p:tav tm="100000">
                                          <p:val>
                                            <p:fltVal val="0"/>
                                          </p:val>
                                        </p:tav>
                                      </p:tavLst>
                                    </p:anim>
                                    <p:animEffect transition="in" filter="fade">
                                      <p:cBhvr>
                                        <p:cTn id="166" dur="1000"/>
                                        <p:tgtEl>
                                          <p:spTgt spid="52">
                                            <p:txEl>
                                              <p:pRg st="0" end="0"/>
                                            </p:txEl>
                                          </p:spTgt>
                                        </p:tgtEl>
                                      </p:cBhvr>
                                    </p:animEffect>
                                  </p:childTnLst>
                                </p:cTn>
                              </p:par>
                              <p:par>
                                <p:cTn id="167" presetID="49" presetClass="entr" presetSubtype="0" decel="100000" fill="hold" nodeType="withEffect">
                                  <p:stCondLst>
                                    <p:cond delay="0"/>
                                  </p:stCondLst>
                                  <p:childTnLst>
                                    <p:set>
                                      <p:cBhvr>
                                        <p:cTn id="168" dur="1" fill="hold">
                                          <p:stCondLst>
                                            <p:cond delay="0"/>
                                          </p:stCondLst>
                                        </p:cTn>
                                        <p:tgtEl>
                                          <p:spTgt spid="49"/>
                                        </p:tgtEl>
                                        <p:attrNameLst>
                                          <p:attrName>style.visibility</p:attrName>
                                        </p:attrNameLst>
                                      </p:cBhvr>
                                      <p:to>
                                        <p:strVal val="visible"/>
                                      </p:to>
                                    </p:set>
                                    <p:anim calcmode="lin" valueType="num">
                                      <p:cBhvr>
                                        <p:cTn id="169" dur="1000" fill="hold"/>
                                        <p:tgtEl>
                                          <p:spTgt spid="49"/>
                                        </p:tgtEl>
                                        <p:attrNameLst>
                                          <p:attrName>ppt_w</p:attrName>
                                        </p:attrNameLst>
                                      </p:cBhvr>
                                      <p:tavLst>
                                        <p:tav tm="0">
                                          <p:val>
                                            <p:fltVal val="0"/>
                                          </p:val>
                                        </p:tav>
                                        <p:tav tm="100000">
                                          <p:val>
                                            <p:strVal val="#ppt_w"/>
                                          </p:val>
                                        </p:tav>
                                      </p:tavLst>
                                    </p:anim>
                                    <p:anim calcmode="lin" valueType="num">
                                      <p:cBhvr>
                                        <p:cTn id="170" dur="1000" fill="hold"/>
                                        <p:tgtEl>
                                          <p:spTgt spid="49"/>
                                        </p:tgtEl>
                                        <p:attrNameLst>
                                          <p:attrName>ppt_h</p:attrName>
                                        </p:attrNameLst>
                                      </p:cBhvr>
                                      <p:tavLst>
                                        <p:tav tm="0">
                                          <p:val>
                                            <p:fltVal val="0"/>
                                          </p:val>
                                        </p:tav>
                                        <p:tav tm="100000">
                                          <p:val>
                                            <p:strVal val="#ppt_h"/>
                                          </p:val>
                                        </p:tav>
                                      </p:tavLst>
                                    </p:anim>
                                    <p:anim calcmode="lin" valueType="num">
                                      <p:cBhvr>
                                        <p:cTn id="171" dur="1000" fill="hold"/>
                                        <p:tgtEl>
                                          <p:spTgt spid="49"/>
                                        </p:tgtEl>
                                        <p:attrNameLst>
                                          <p:attrName>style.rotation</p:attrName>
                                        </p:attrNameLst>
                                      </p:cBhvr>
                                      <p:tavLst>
                                        <p:tav tm="0">
                                          <p:val>
                                            <p:fltVal val="360"/>
                                          </p:val>
                                        </p:tav>
                                        <p:tav tm="100000">
                                          <p:val>
                                            <p:fltVal val="0"/>
                                          </p:val>
                                        </p:tav>
                                      </p:tavLst>
                                    </p:anim>
                                    <p:animEffect transition="in" filter="fade">
                                      <p:cBhvr>
                                        <p:cTn id="172" dur="1000"/>
                                        <p:tgtEl>
                                          <p:spTgt spid="49"/>
                                        </p:tgtEl>
                                      </p:cBhvr>
                                    </p:animEffect>
                                  </p:childTnLst>
                                </p:cTn>
                              </p:par>
                            </p:childTnLst>
                          </p:cTn>
                        </p:par>
                        <p:par>
                          <p:cTn id="173" fill="hold">
                            <p:stCondLst>
                              <p:cond delay="10050"/>
                            </p:stCondLst>
                            <p:childTnLst>
                              <p:par>
                                <p:cTn id="174" presetID="10" presetClass="entr" presetSubtype="0" fill="hold" grpId="0" nodeType="after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fade">
                                      <p:cBhvr>
                                        <p:cTn id="176" dur="500"/>
                                        <p:tgtEl>
                                          <p:spTgt spid="54"/>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53"/>
                                        </p:tgtEl>
                                        <p:attrNameLst>
                                          <p:attrName>style.visibility</p:attrName>
                                        </p:attrNameLst>
                                      </p:cBhvr>
                                      <p:to>
                                        <p:strVal val="visible"/>
                                      </p:to>
                                    </p:set>
                                    <p:animEffect transition="in" filter="fade">
                                      <p:cBhvr>
                                        <p:cTn id="17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build="p">
        <p:tmplLst>
          <p:tmpl lvl="1">
            <p:tnLst>
              <p:par>
                <p:cTn presetID="2" presetClass="entr" presetSubtype="2"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1+#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6" grpId="0" build="p">
        <p:tmplLst>
          <p:tmpl lvl="1">
            <p:tnLst>
              <p:par>
                <p:cTn presetID="2" presetClass="entr" presetSubtype="2"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Lst>
      </p:bldP>
      <p:bldP spid="16" grpId="1" build="p">
        <p:tmplLst>
          <p:tmpl lvl="1">
            <p:tnLst>
              <p:par>
                <p:cTn presetID="49" presetClass="entr" presetSubtype="0"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1000" fill="hold"/>
                        <p:tgtEl>
                          <p:spTgt spid="16"/>
                        </p:tgtEl>
                        <p:attrNameLst>
                          <p:attrName>ppt_w</p:attrName>
                        </p:attrNameLst>
                      </p:cBhvr>
                      <p:tavLst>
                        <p:tav tm="0">
                          <p:val>
                            <p:fltVal val="0"/>
                          </p:val>
                        </p:tav>
                        <p:tav tm="100000">
                          <p:val>
                            <p:strVal val="#ppt_w"/>
                          </p:val>
                        </p:tav>
                      </p:tavLst>
                    </p:anim>
                    <p:anim calcmode="lin" valueType="num">
                      <p:cBhvr>
                        <p:cTn dur="1000" fill="hold"/>
                        <p:tgtEl>
                          <p:spTgt spid="16"/>
                        </p:tgtEl>
                        <p:attrNameLst>
                          <p:attrName>ppt_h</p:attrName>
                        </p:attrNameLst>
                      </p:cBhvr>
                      <p:tavLst>
                        <p:tav tm="0">
                          <p:val>
                            <p:fltVal val="0"/>
                          </p:val>
                        </p:tav>
                        <p:tav tm="100000">
                          <p:val>
                            <p:strVal val="#ppt_h"/>
                          </p:val>
                        </p:tav>
                      </p:tavLst>
                    </p:anim>
                    <p:anim calcmode="lin" valueType="num">
                      <p:cBhvr>
                        <p:cTn dur="1000" fill="hold"/>
                        <p:tgtEl>
                          <p:spTgt spid="16"/>
                        </p:tgtEl>
                        <p:attrNameLst>
                          <p:attrName>style.rotation</p:attrName>
                        </p:attrNameLst>
                      </p:cBhvr>
                      <p:tavLst>
                        <p:tav tm="0">
                          <p:val>
                            <p:fltVal val="360"/>
                          </p:val>
                        </p:tav>
                        <p:tav tm="100000">
                          <p:val>
                            <p:fltVal val="0"/>
                          </p:val>
                        </p:tav>
                      </p:tavLst>
                    </p:anim>
                    <p:animEffect transition="in" filter="fade">
                      <p:cBhvr>
                        <p:cTn dur="10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ppt_y"/>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1000" fill="hold"/>
                        <p:tgtEl>
                          <p:spTgt spid="22"/>
                        </p:tgtEl>
                        <p:attrNameLst>
                          <p:attrName>ppt_w</p:attrName>
                        </p:attrNameLst>
                      </p:cBhvr>
                      <p:tavLst>
                        <p:tav tm="0">
                          <p:val>
                            <p:fltVal val="0"/>
                          </p:val>
                        </p:tav>
                        <p:tav tm="100000">
                          <p:val>
                            <p:strVal val="#ppt_w"/>
                          </p:val>
                        </p:tav>
                      </p:tavLst>
                    </p:anim>
                    <p:anim calcmode="lin" valueType="num">
                      <p:cBhvr>
                        <p:cTn dur="1000" fill="hold"/>
                        <p:tgtEl>
                          <p:spTgt spid="22"/>
                        </p:tgtEl>
                        <p:attrNameLst>
                          <p:attrName>ppt_h</p:attrName>
                        </p:attrNameLst>
                      </p:cBhvr>
                      <p:tavLst>
                        <p:tav tm="0">
                          <p:val>
                            <p:fltVal val="0"/>
                          </p:val>
                        </p:tav>
                        <p:tav tm="100000">
                          <p:val>
                            <p:strVal val="#ppt_h"/>
                          </p:val>
                        </p:tav>
                      </p:tavLst>
                    </p:anim>
                    <p:anim calcmode="lin" valueType="num">
                      <p:cBhvr>
                        <p:cTn dur="1000" fill="hold"/>
                        <p:tgtEl>
                          <p:spTgt spid="22"/>
                        </p:tgtEl>
                        <p:attrNameLst>
                          <p:attrName>style.rotation</p:attrName>
                        </p:attrNameLst>
                      </p:cBhvr>
                      <p:tavLst>
                        <p:tav tm="0">
                          <p:val>
                            <p:fltVal val="360"/>
                          </p:val>
                        </p:tav>
                        <p:tav tm="100000">
                          <p:val>
                            <p:fltVal val="0"/>
                          </p:val>
                        </p:tav>
                      </p:tavLst>
                    </p:anim>
                    <p:animEffect transition="in" filter="fade">
                      <p:cBhvr>
                        <p:cTn dur="10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40" grpId="0" build="p">
        <p:tmplLst>
          <p:tmpl lvl="1">
            <p:tnLst>
              <p:par>
                <p:cTn presetID="2" presetClass="entr" presetSubtype="2"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000" fill="hold"/>
                        <p:tgtEl>
                          <p:spTgt spid="40"/>
                        </p:tgtEl>
                        <p:attrNameLst>
                          <p:attrName>ppt_x</p:attrName>
                        </p:attrNameLst>
                      </p:cBhvr>
                      <p:tavLst>
                        <p:tav tm="0">
                          <p:val>
                            <p:strVal val="1+#ppt_w/2"/>
                          </p:val>
                        </p:tav>
                        <p:tav tm="100000">
                          <p:val>
                            <p:strVal val="#ppt_x"/>
                          </p:val>
                        </p:tav>
                      </p:tavLst>
                    </p:anim>
                    <p:anim calcmode="lin" valueType="num">
                      <p:cBhvr additive="base">
                        <p:cTn dur="1000" fill="hold"/>
                        <p:tgtEl>
                          <p:spTgt spid="40"/>
                        </p:tgtEl>
                        <p:attrNameLst>
                          <p:attrName>ppt_y</p:attrName>
                        </p:attrNameLst>
                      </p:cBhvr>
                      <p:tavLst>
                        <p:tav tm="0">
                          <p:val>
                            <p:strVal val="#ppt_y"/>
                          </p:val>
                        </p:tav>
                        <p:tav tm="100000">
                          <p:val>
                            <p:strVal val="#ppt_y"/>
                          </p:val>
                        </p:tav>
                      </p:tavLst>
                    </p:anim>
                  </p:childTnLst>
                </p:cTn>
              </p:par>
            </p:tnLst>
          </p:tmpl>
        </p:tmplLst>
      </p:bldP>
      <p:bldP spid="40" grpId="1" build="p">
        <p:tmplLst>
          <p:tmpl lvl="1">
            <p:tnLst>
              <p:par>
                <p:cTn presetID="49" presetClass="entr" presetSubtype="0"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1000" fill="hold"/>
                        <p:tgtEl>
                          <p:spTgt spid="40"/>
                        </p:tgtEl>
                        <p:attrNameLst>
                          <p:attrName>ppt_w</p:attrName>
                        </p:attrNameLst>
                      </p:cBhvr>
                      <p:tavLst>
                        <p:tav tm="0">
                          <p:val>
                            <p:fltVal val="0"/>
                          </p:val>
                        </p:tav>
                        <p:tav tm="100000">
                          <p:val>
                            <p:strVal val="#ppt_w"/>
                          </p:val>
                        </p:tav>
                      </p:tavLst>
                    </p:anim>
                    <p:anim calcmode="lin" valueType="num">
                      <p:cBhvr>
                        <p:cTn dur="1000" fill="hold"/>
                        <p:tgtEl>
                          <p:spTgt spid="40"/>
                        </p:tgtEl>
                        <p:attrNameLst>
                          <p:attrName>ppt_h</p:attrName>
                        </p:attrNameLst>
                      </p:cBhvr>
                      <p:tavLst>
                        <p:tav tm="0">
                          <p:val>
                            <p:fltVal val="0"/>
                          </p:val>
                        </p:tav>
                        <p:tav tm="100000">
                          <p:val>
                            <p:strVal val="#ppt_h"/>
                          </p:val>
                        </p:tav>
                      </p:tavLst>
                    </p:anim>
                    <p:anim calcmode="lin" valueType="num">
                      <p:cBhvr>
                        <p:cTn dur="1000" fill="hold"/>
                        <p:tgtEl>
                          <p:spTgt spid="40"/>
                        </p:tgtEl>
                        <p:attrNameLst>
                          <p:attrName>style.rotation</p:attrName>
                        </p:attrNameLst>
                      </p:cBhvr>
                      <p:tavLst>
                        <p:tav tm="0">
                          <p:val>
                            <p:fltVal val="360"/>
                          </p:val>
                        </p:tav>
                        <p:tav tm="100000">
                          <p:val>
                            <p:fltVal val="0"/>
                          </p:val>
                        </p:tav>
                      </p:tavLst>
                    </p:anim>
                    <p:animEffect transition="in" filter="fade">
                      <p:cBhvr>
                        <p:cTn dur="1000"/>
                        <p:tgtEl>
                          <p:spTgt spid="40"/>
                        </p:tgtEl>
                      </p:cBhvr>
                    </p:animEffect>
                  </p:childTnLst>
                </p:cTn>
              </p:par>
            </p:tnLst>
          </p:tmpl>
        </p:tmplLst>
      </p:bldP>
      <p:bldP spid="41" grpId="0">
        <p:tmplLst>
          <p:tmpl>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6" grpId="0" build="p">
        <p:tmplLst>
          <p:tmpl lvl="1">
            <p:tnLst>
              <p:par>
                <p:cTn presetID="2" presetClass="entr" presetSubtype="2" decel="10000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49" presetClass="entr" presetSubtype="0"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1000" fill="hold"/>
                        <p:tgtEl>
                          <p:spTgt spid="46"/>
                        </p:tgtEl>
                        <p:attrNameLst>
                          <p:attrName>ppt_w</p:attrName>
                        </p:attrNameLst>
                      </p:cBhvr>
                      <p:tavLst>
                        <p:tav tm="0">
                          <p:val>
                            <p:fltVal val="0"/>
                          </p:val>
                        </p:tav>
                        <p:tav tm="100000">
                          <p:val>
                            <p:strVal val="#ppt_w"/>
                          </p:val>
                        </p:tav>
                      </p:tavLst>
                    </p:anim>
                    <p:anim calcmode="lin" valueType="num">
                      <p:cBhvr>
                        <p:cTn dur="1000" fill="hold"/>
                        <p:tgtEl>
                          <p:spTgt spid="46"/>
                        </p:tgtEl>
                        <p:attrNameLst>
                          <p:attrName>ppt_h</p:attrName>
                        </p:attrNameLst>
                      </p:cBhvr>
                      <p:tavLst>
                        <p:tav tm="0">
                          <p:val>
                            <p:fltVal val="0"/>
                          </p:val>
                        </p:tav>
                        <p:tav tm="100000">
                          <p:val>
                            <p:strVal val="#ppt_h"/>
                          </p:val>
                        </p:tav>
                      </p:tavLst>
                    </p:anim>
                    <p:anim calcmode="lin" valueType="num">
                      <p:cBhvr>
                        <p:cTn dur="1000" fill="hold"/>
                        <p:tgtEl>
                          <p:spTgt spid="46"/>
                        </p:tgtEl>
                        <p:attrNameLst>
                          <p:attrName>style.rotation</p:attrName>
                        </p:attrNameLst>
                      </p:cBhvr>
                      <p:tavLst>
                        <p:tav tm="0">
                          <p:val>
                            <p:fltVal val="360"/>
                          </p:val>
                        </p:tav>
                        <p:tav tm="100000">
                          <p:val>
                            <p:fltVal val="0"/>
                          </p:val>
                        </p:tav>
                      </p:tavLst>
                    </p:anim>
                    <p:animEffect transition="in" filter="fade">
                      <p:cBhvr>
                        <p:cTn dur="1000"/>
                        <p:tgtEl>
                          <p:spTgt spid="46"/>
                        </p:tgtEl>
                      </p:cBhvr>
                    </p:animEffect>
                  </p:childTnLst>
                </p:cTn>
              </p:par>
            </p:tnLst>
          </p:tmpl>
        </p:tmplLst>
      </p:bldP>
      <p:bldP spid="47" grpId="0">
        <p:tmplLst>
          <p:tmpl>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p:tmplLst>
          <p:tmpl>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52" grpId="0" build="p">
        <p:tmplLst>
          <p:tmpl lvl="1">
            <p:tnLst>
              <p:par>
                <p:cTn presetID="2" presetClass="entr" presetSubtype="2"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1+#ppt_w/2"/>
                          </p:val>
                        </p:tav>
                        <p:tav tm="100000">
                          <p:val>
                            <p:strVal val="#ppt_x"/>
                          </p:val>
                        </p:tav>
                      </p:tavLst>
                    </p:anim>
                    <p:anim calcmode="lin" valueType="num">
                      <p:cBhvr additive="base">
                        <p:cTn dur="1000" fill="hold"/>
                        <p:tgtEl>
                          <p:spTgt spid="52"/>
                        </p:tgtEl>
                        <p:attrNameLst>
                          <p:attrName>ppt_y</p:attrName>
                        </p:attrNameLst>
                      </p:cBhvr>
                      <p:tavLst>
                        <p:tav tm="0">
                          <p:val>
                            <p:strVal val="#ppt_y"/>
                          </p:val>
                        </p:tav>
                        <p:tav tm="100000">
                          <p:val>
                            <p:strVal val="#ppt_y"/>
                          </p:val>
                        </p:tav>
                      </p:tavLst>
                    </p:anim>
                  </p:childTnLst>
                </p:cTn>
              </p:par>
            </p:tnLst>
          </p:tmpl>
        </p:tmplLst>
      </p:bldP>
      <p:bldP spid="52" grpId="1" build="p">
        <p:tmplLst>
          <p:tmpl lvl="1">
            <p:tnLst>
              <p:par>
                <p:cTn presetID="49" presetClass="entr" presetSubtype="0"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p:cTn dur="1000" fill="hold"/>
                        <p:tgtEl>
                          <p:spTgt spid="52"/>
                        </p:tgtEl>
                        <p:attrNameLst>
                          <p:attrName>ppt_w</p:attrName>
                        </p:attrNameLst>
                      </p:cBhvr>
                      <p:tavLst>
                        <p:tav tm="0">
                          <p:val>
                            <p:fltVal val="0"/>
                          </p:val>
                        </p:tav>
                        <p:tav tm="100000">
                          <p:val>
                            <p:strVal val="#ppt_w"/>
                          </p:val>
                        </p:tav>
                      </p:tavLst>
                    </p:anim>
                    <p:anim calcmode="lin" valueType="num">
                      <p:cBhvr>
                        <p:cTn dur="1000" fill="hold"/>
                        <p:tgtEl>
                          <p:spTgt spid="52"/>
                        </p:tgtEl>
                        <p:attrNameLst>
                          <p:attrName>ppt_h</p:attrName>
                        </p:attrNameLst>
                      </p:cBhvr>
                      <p:tavLst>
                        <p:tav tm="0">
                          <p:val>
                            <p:fltVal val="0"/>
                          </p:val>
                        </p:tav>
                        <p:tav tm="100000">
                          <p:val>
                            <p:strVal val="#ppt_h"/>
                          </p:val>
                        </p:tav>
                      </p:tavLst>
                    </p:anim>
                    <p:anim calcmode="lin" valueType="num">
                      <p:cBhvr>
                        <p:cTn dur="1000" fill="hold"/>
                        <p:tgtEl>
                          <p:spTgt spid="52"/>
                        </p:tgtEl>
                        <p:attrNameLst>
                          <p:attrName>style.rotation</p:attrName>
                        </p:attrNameLst>
                      </p:cBhvr>
                      <p:tavLst>
                        <p:tav tm="0">
                          <p:val>
                            <p:fltVal val="360"/>
                          </p:val>
                        </p:tav>
                        <p:tav tm="100000">
                          <p:val>
                            <p:fltVal val="0"/>
                          </p:val>
                        </p:tav>
                      </p:tavLst>
                    </p:anim>
                    <p:animEffect transition="in" filter="fade">
                      <p:cBhvr>
                        <p:cTn dur="1000"/>
                        <p:tgtEl>
                          <p:spTgt spid="52"/>
                        </p:tgtEl>
                      </p:cBhvr>
                    </p:animEffect>
                  </p:childTnLst>
                </p:cTn>
              </p:par>
            </p:tnLst>
          </p:tmpl>
        </p:tmplLst>
      </p:bldP>
      <p:bldP spid="53" grpId="0">
        <p:tmplLst>
          <p:tmpl>
            <p:tnLst>
              <p:par>
                <p:cTn presetID="10" presetClass="entr" presetSubtype="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058"/>
            <a:ext cx="6096000"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6" name="Title 1"/>
          <p:cNvSpPr>
            <a:spLocks noGrp="1"/>
          </p:cNvSpPr>
          <p:nvPr>
            <p:ph type="title" hasCustomPrompt="1"/>
          </p:nvPr>
        </p:nvSpPr>
        <p:spPr>
          <a:xfrm>
            <a:off x="935914" y="1391319"/>
            <a:ext cx="4066677" cy="4074304"/>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Text Placeholder 5"/>
          <p:cNvSpPr>
            <a:spLocks noGrp="1"/>
          </p:cNvSpPr>
          <p:nvPr>
            <p:ph type="body" sz="quarter" idx="15" hasCustomPrompt="1"/>
          </p:nvPr>
        </p:nvSpPr>
        <p:spPr>
          <a:xfrm>
            <a:off x="7446433" y="2690396"/>
            <a:ext cx="3450167" cy="2034734"/>
          </a:xfrm>
        </p:spPr>
        <p:txBody>
          <a:bodyPr numCol="1" spcCol="540000"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7446433" y="1813103"/>
            <a:ext cx="3450167" cy="764572"/>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59151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058"/>
            <a:ext cx="6096000"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6" name="Title 1"/>
          <p:cNvSpPr>
            <a:spLocks noGrp="1"/>
          </p:cNvSpPr>
          <p:nvPr>
            <p:ph type="title" hasCustomPrompt="1"/>
          </p:nvPr>
        </p:nvSpPr>
        <p:spPr>
          <a:xfrm>
            <a:off x="935914" y="1391319"/>
            <a:ext cx="4066677" cy="4074304"/>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Text Placeholder 5"/>
          <p:cNvSpPr>
            <a:spLocks noGrp="1"/>
          </p:cNvSpPr>
          <p:nvPr>
            <p:ph type="body" sz="quarter" idx="15" hasCustomPrompt="1"/>
          </p:nvPr>
        </p:nvSpPr>
        <p:spPr>
          <a:xfrm>
            <a:off x="7446433" y="1946122"/>
            <a:ext cx="3450167" cy="1405230"/>
          </a:xfrm>
        </p:spPr>
        <p:txBody>
          <a:bodyPr numCol="1" spcCol="540000"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7446433" y="1436230"/>
            <a:ext cx="3450167" cy="397172"/>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6" hasCustomPrompt="1"/>
          </p:nvPr>
        </p:nvSpPr>
        <p:spPr>
          <a:xfrm>
            <a:off x="7446433" y="3983275"/>
            <a:ext cx="3450167" cy="1405230"/>
          </a:xfrm>
        </p:spPr>
        <p:txBody>
          <a:bodyPr numCol="1" spcCol="540000"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7" hasCustomPrompt="1"/>
          </p:nvPr>
        </p:nvSpPr>
        <p:spPr>
          <a:xfrm>
            <a:off x="7446433" y="3473382"/>
            <a:ext cx="3450167" cy="397172"/>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9128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3550"/>
                            </p:stCondLst>
                            <p:childTnLst>
                              <p:par>
                                <p:cTn id="25" presetID="10" presetClass="entr" presetSubtype="0" fill="hold" grpId="0" nodeType="after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rofile 1">
    <p:bg>
      <p:bgPr>
        <a:solidFill>
          <a:schemeClr val="tx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935567" y="0"/>
            <a:ext cx="381635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6096000" y="1528239"/>
            <a:ext cx="5160433" cy="761059"/>
          </a:xfrm>
        </p:spPr>
        <p:txBody>
          <a:bodyPr anchor="b"/>
          <a:lstStyle>
            <a:lvl1pPr algn="l">
              <a:defRPr>
                <a:solidFill>
                  <a:schemeClr val="bg1"/>
                </a:solidFill>
              </a:defRPr>
            </a:lvl1pPr>
          </a:lstStyle>
          <a:p>
            <a:r>
              <a:rPr kumimoji="1" lang="en-US" altLang="ja-JP" dirty="0"/>
              <a:t>Slide title goes here</a:t>
            </a:r>
            <a:endParaRPr kumimoji="1" lang="ja-JP" altLang="en-US" dirty="0"/>
          </a:p>
        </p:txBody>
      </p:sp>
      <p:sp>
        <p:nvSpPr>
          <p:cNvPr id="8" name="Text Placeholder 5"/>
          <p:cNvSpPr>
            <a:spLocks noGrp="1"/>
          </p:cNvSpPr>
          <p:nvPr>
            <p:ph type="body" sz="quarter" idx="12" hasCustomPrompt="1"/>
          </p:nvPr>
        </p:nvSpPr>
        <p:spPr>
          <a:xfrm>
            <a:off x="6096000" y="2957510"/>
            <a:ext cx="4814603" cy="1664737"/>
          </a:xfrm>
        </p:spPr>
        <p:txBody>
          <a:bodyPr anchor="t"/>
          <a:lstStyle>
            <a:lvl1pPr marL="0" indent="0" algn="just">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6096000" y="2208307"/>
            <a:ext cx="5160433" cy="467587"/>
          </a:xfrm>
        </p:spPr>
        <p:txBody>
          <a:bodyPr anchor="t">
            <a:normAutofit/>
          </a:bodyPr>
          <a:lstStyle>
            <a:lvl1pPr marL="0" indent="0" algn="just">
              <a:lnSpc>
                <a:spcPct val="130000"/>
              </a:lnSpc>
              <a:spcBef>
                <a:spcPts val="0"/>
              </a:spcBef>
              <a:buFontTx/>
              <a:buNone/>
              <a:defRPr sz="1867">
                <a:solidFill>
                  <a:schemeClr val="bg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10" name="Straight Connector 9"/>
          <p:cNvCxnSpPr/>
          <p:nvPr userDrawn="1"/>
        </p:nvCxnSpPr>
        <p:spPr>
          <a:xfrm flipV="1">
            <a:off x="6150188" y="2776206"/>
            <a:ext cx="6041813" cy="2571"/>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p:cNvSpPr>
            <a:spLocks noGrp="1"/>
          </p:cNvSpPr>
          <p:nvPr>
            <p:ph type="body" sz="quarter" idx="15" hasCustomPrompt="1"/>
          </p:nvPr>
        </p:nvSpPr>
        <p:spPr>
          <a:xfrm>
            <a:off x="6096000" y="4725129"/>
            <a:ext cx="4814603" cy="1200335"/>
          </a:xfrm>
        </p:spPr>
        <p:txBody>
          <a:bodyPr anchor="b">
            <a:normAutofit/>
          </a:bodyPr>
          <a:lstStyle>
            <a:lvl1pPr marL="190510" indent="-190510" algn="just">
              <a:spcBef>
                <a:spcPts val="0"/>
              </a:spcBef>
              <a:buFont typeface="Wingdings" panose="05000000000000000000" pitchFamily="2" charset="2"/>
              <a:buChar char="l"/>
              <a:defRPr sz="933">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2428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205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2550"/>
                            </p:stCondLst>
                            <p:childTnLst>
                              <p:par>
                                <p:cTn id="21" presetID="10" presetClass="entr" presetSubtype="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3300"/>
                            </p:stCondLst>
                            <p:childTnLst>
                              <p:par>
                                <p:cTn id="25" presetID="10" presetClass="entr" presetSubtype="0" fill="hold" grpId="0" nodeType="afterEffect">
                                  <p:stCondLst>
                                    <p:cond delay="25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7440083" y="0"/>
            <a:ext cx="381635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Footer Placeholder 2"/>
          <p:cNvSpPr>
            <a:spLocks noGrp="1"/>
          </p:cNvSpPr>
          <p:nvPr>
            <p:ph type="ftr" sz="quarter" idx="10"/>
          </p:nvPr>
        </p:nvSpPr>
        <p:spPr>
          <a:xfrm>
            <a:off x="305405" y="6411940"/>
            <a:ext cx="4058557" cy="365125"/>
          </a:xfrm>
        </p:spPr>
        <p:txBody>
          <a:bodyPr/>
          <a:lstStyle>
            <a:lvl1pPr algn="l">
              <a:defRPr/>
            </a:lvl1pPr>
          </a:lstStyle>
          <a:p>
            <a:r>
              <a:rPr kumimoji="1" lang="en-US" altLang="ja-JP"/>
              <a:t>The Power of PowerPoint - thepopp.com</a:t>
            </a:r>
            <a:endParaRPr kumimoji="1" lang="ja-JP" altLang="en-US" dirty="0"/>
          </a:p>
        </p:txBody>
      </p:sp>
      <p:sp>
        <p:nvSpPr>
          <p:cNvPr id="7" name="Slide Number Placeholder 3"/>
          <p:cNvSpPr>
            <a:spLocks noGrp="1"/>
          </p:cNvSpPr>
          <p:nvPr>
            <p:ph type="sldNum" sz="quarter" idx="11"/>
          </p:nvPr>
        </p:nvSpPr>
        <p:spPr>
          <a:xfrm>
            <a:off x="305405" y="5919158"/>
            <a:ext cx="812800" cy="675343"/>
          </a:xfrm>
        </p:spPr>
        <p:txBody>
          <a:bodyPr/>
          <a:lstStyle>
            <a:lvl1pPr algn="l">
              <a:defRPr/>
            </a:lvl1pPr>
          </a:lstStyle>
          <a:p>
            <a:fld id="{B54AD89C-DF1E-4948-B597-5DD47B34A9CA}" type="slidenum">
              <a:rPr kumimoji="1" lang="ja-JP" altLang="en-US" smtClean="0"/>
              <a:pPr/>
              <a:t>‹#›</a:t>
            </a:fld>
            <a:endParaRPr kumimoji="1" lang="ja-JP" altLang="en-US" dirty="0"/>
          </a:p>
        </p:txBody>
      </p:sp>
      <p:sp>
        <p:nvSpPr>
          <p:cNvPr id="8" name="Title 1"/>
          <p:cNvSpPr>
            <a:spLocks noGrp="1"/>
          </p:cNvSpPr>
          <p:nvPr>
            <p:ph type="title" hasCustomPrompt="1"/>
          </p:nvPr>
        </p:nvSpPr>
        <p:spPr>
          <a:xfrm>
            <a:off x="935567" y="932536"/>
            <a:ext cx="5160433" cy="761059"/>
          </a:xfrm>
        </p:spPr>
        <p:txBody>
          <a:bodyPr anchor="t"/>
          <a:lstStyle>
            <a:lvl1pPr algn="l">
              <a:defRPr>
                <a:solidFill>
                  <a:schemeClr val="tx1"/>
                </a:solidFill>
              </a:defRPr>
            </a:lvl1pPr>
          </a:lstStyle>
          <a:p>
            <a:r>
              <a:rPr kumimoji="1" lang="en-US" altLang="ja-JP" dirty="0"/>
              <a:t>Slide title goes here</a:t>
            </a:r>
            <a:endParaRPr kumimoji="1" lang="ja-JP" altLang="en-US" dirty="0"/>
          </a:p>
        </p:txBody>
      </p:sp>
      <p:sp>
        <p:nvSpPr>
          <p:cNvPr id="9" name="Text Placeholder 5"/>
          <p:cNvSpPr>
            <a:spLocks noGrp="1"/>
          </p:cNvSpPr>
          <p:nvPr>
            <p:ph type="body" sz="quarter" idx="12" hasCustomPrompt="1"/>
          </p:nvPr>
        </p:nvSpPr>
        <p:spPr>
          <a:xfrm>
            <a:off x="935567" y="4104036"/>
            <a:ext cx="4814603" cy="1664737"/>
          </a:xfrm>
        </p:spPr>
        <p:txBody>
          <a:bodyPr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4" hasCustomPrompt="1"/>
          </p:nvPr>
        </p:nvSpPr>
        <p:spPr>
          <a:xfrm>
            <a:off x="935567" y="2708239"/>
            <a:ext cx="4814603" cy="1350052"/>
          </a:xfrm>
        </p:spPr>
        <p:txBody>
          <a:bodyPr anchor="b">
            <a:normAutofit/>
          </a:bodyPr>
          <a:lstStyle>
            <a:lvl1pPr marL="0" indent="0" algn="just">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4" name="Text Placeholder 5"/>
          <p:cNvSpPr>
            <a:spLocks noGrp="1"/>
          </p:cNvSpPr>
          <p:nvPr>
            <p:ph type="body" sz="quarter" idx="15" hasCustomPrompt="1"/>
          </p:nvPr>
        </p:nvSpPr>
        <p:spPr>
          <a:xfrm>
            <a:off x="935567" y="1505477"/>
            <a:ext cx="5160433" cy="559595"/>
          </a:xfrm>
        </p:spPr>
        <p:txBody>
          <a:bodyPr anchor="t">
            <a:noAutofit/>
          </a:bodyPr>
          <a:lstStyle>
            <a:lvl1pPr marL="0" indent="0" algn="just">
              <a:lnSpc>
                <a:spcPct val="130000"/>
              </a:lnSpc>
              <a:spcBef>
                <a:spcPts val="0"/>
              </a:spcBef>
              <a:buFontTx/>
              <a:buNone/>
              <a:defRPr sz="2400" baseline="0">
                <a:solidFill>
                  <a:schemeClr val="tx2">
                    <a:lumMod val="60000"/>
                    <a:lumOff val="40000"/>
                  </a:schemeClr>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Subtitle goes here</a:t>
            </a:r>
            <a:endParaRPr kumimoji="1" lang="ja-JP" altLang="en-US" dirty="0"/>
          </a:p>
        </p:txBody>
      </p:sp>
    </p:spTree>
    <p:extLst>
      <p:ext uri="{BB962C8B-B14F-4D97-AF65-F5344CB8AC3E}">
        <p14:creationId xmlns:p14="http://schemas.microsoft.com/office/powerpoint/2010/main" val="27337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tmplLst>
          <p:tmpl>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
        <p:nvSpPr>
          <p:cNvPr id="7" name="Picture Placeholder 6"/>
          <p:cNvSpPr>
            <a:spLocks noGrp="1"/>
          </p:cNvSpPr>
          <p:nvPr>
            <p:ph type="pic" sz="quarter" idx="13"/>
          </p:nvPr>
        </p:nvSpPr>
        <p:spPr>
          <a:xfrm>
            <a:off x="1412105" y="2083827"/>
            <a:ext cx="1852083" cy="185236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2" hasCustomPrompt="1"/>
          </p:nvPr>
        </p:nvSpPr>
        <p:spPr>
          <a:xfrm>
            <a:off x="935567" y="4732205"/>
            <a:ext cx="2805161" cy="1193259"/>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935567" y="3992527"/>
            <a:ext cx="2805161"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10" name="Text Placeholder 5"/>
          <p:cNvSpPr>
            <a:spLocks noGrp="1"/>
          </p:cNvSpPr>
          <p:nvPr>
            <p:ph type="body" sz="quarter" idx="15" hasCustomPrompt="1"/>
          </p:nvPr>
        </p:nvSpPr>
        <p:spPr>
          <a:xfrm>
            <a:off x="2015067" y="1528923"/>
            <a:ext cx="8161867" cy="293685"/>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 name="Picture Placeholder 6"/>
          <p:cNvSpPr>
            <a:spLocks noGrp="1"/>
          </p:cNvSpPr>
          <p:nvPr>
            <p:ph type="pic" sz="quarter" idx="16"/>
          </p:nvPr>
        </p:nvSpPr>
        <p:spPr>
          <a:xfrm>
            <a:off x="5169958" y="2083827"/>
            <a:ext cx="1852083" cy="185236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ext Placeholder 5"/>
          <p:cNvSpPr>
            <a:spLocks noGrp="1"/>
          </p:cNvSpPr>
          <p:nvPr>
            <p:ph type="body" sz="quarter" idx="17" hasCustomPrompt="1"/>
          </p:nvPr>
        </p:nvSpPr>
        <p:spPr>
          <a:xfrm>
            <a:off x="4693420" y="4732205"/>
            <a:ext cx="2805161" cy="1193259"/>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8" hasCustomPrompt="1"/>
          </p:nvPr>
        </p:nvSpPr>
        <p:spPr>
          <a:xfrm>
            <a:off x="4693420" y="3992527"/>
            <a:ext cx="2805161"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14" name="Picture Placeholder 6"/>
          <p:cNvSpPr>
            <a:spLocks noGrp="1"/>
          </p:cNvSpPr>
          <p:nvPr>
            <p:ph type="pic" sz="quarter" idx="19"/>
          </p:nvPr>
        </p:nvSpPr>
        <p:spPr>
          <a:xfrm>
            <a:off x="8927811" y="2083827"/>
            <a:ext cx="1852083" cy="185236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ext Placeholder 5"/>
          <p:cNvSpPr>
            <a:spLocks noGrp="1"/>
          </p:cNvSpPr>
          <p:nvPr>
            <p:ph type="body" sz="quarter" idx="20" hasCustomPrompt="1"/>
          </p:nvPr>
        </p:nvSpPr>
        <p:spPr>
          <a:xfrm>
            <a:off x="8451273" y="4732205"/>
            <a:ext cx="2805161" cy="1193259"/>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1" hasCustomPrompt="1"/>
          </p:nvPr>
        </p:nvSpPr>
        <p:spPr>
          <a:xfrm>
            <a:off x="8451273" y="3992527"/>
            <a:ext cx="2805161"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17" name="Text Placeholder 5"/>
          <p:cNvSpPr>
            <a:spLocks noGrp="1"/>
          </p:cNvSpPr>
          <p:nvPr>
            <p:ph type="body" sz="quarter" idx="22" hasCustomPrompt="1"/>
          </p:nvPr>
        </p:nvSpPr>
        <p:spPr>
          <a:xfrm>
            <a:off x="935567" y="4408913"/>
            <a:ext cx="2805161" cy="293685"/>
          </a:xfrm>
        </p:spPr>
        <p:txBody>
          <a:bodyPr anchor="t">
            <a:normAutofit/>
          </a:bodyPr>
          <a:lstStyle>
            <a:lvl1pPr marL="0" indent="0" algn="ctr">
              <a:lnSpc>
                <a:spcPct val="100000"/>
              </a:lnSpc>
              <a:spcBef>
                <a:spcPts val="0"/>
              </a:spcBef>
              <a:buFontTx/>
              <a:buNone/>
              <a:defRPr sz="1333">
                <a:solidFill>
                  <a:schemeClr val="tx2">
                    <a:lumMod val="60000"/>
                    <a:lumOff val="40000"/>
                  </a:schemeClr>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23" hasCustomPrompt="1"/>
          </p:nvPr>
        </p:nvSpPr>
        <p:spPr>
          <a:xfrm>
            <a:off x="4693420" y="4408913"/>
            <a:ext cx="2805161" cy="293685"/>
          </a:xfrm>
        </p:spPr>
        <p:txBody>
          <a:bodyPr anchor="t">
            <a:normAutofit/>
          </a:bodyPr>
          <a:lstStyle>
            <a:lvl1pPr marL="0" indent="0" algn="ctr">
              <a:lnSpc>
                <a:spcPct val="100000"/>
              </a:lnSpc>
              <a:spcBef>
                <a:spcPts val="0"/>
              </a:spcBef>
              <a:buFontTx/>
              <a:buNone/>
              <a:defRPr sz="1333">
                <a:solidFill>
                  <a:schemeClr val="tx2">
                    <a:lumMod val="60000"/>
                    <a:lumOff val="40000"/>
                  </a:schemeClr>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9" name="Text Placeholder 5"/>
          <p:cNvSpPr>
            <a:spLocks noGrp="1"/>
          </p:cNvSpPr>
          <p:nvPr>
            <p:ph type="body" sz="quarter" idx="24" hasCustomPrompt="1"/>
          </p:nvPr>
        </p:nvSpPr>
        <p:spPr>
          <a:xfrm>
            <a:off x="8451273" y="4408913"/>
            <a:ext cx="2805161" cy="293685"/>
          </a:xfrm>
        </p:spPr>
        <p:txBody>
          <a:bodyPr anchor="t">
            <a:normAutofit/>
          </a:bodyPr>
          <a:lstStyle>
            <a:lvl1pPr marL="0" indent="0" algn="ctr">
              <a:lnSpc>
                <a:spcPct val="100000"/>
              </a:lnSpc>
              <a:spcBef>
                <a:spcPts val="0"/>
              </a:spcBef>
              <a:buFontTx/>
              <a:buNone/>
              <a:defRPr sz="1333">
                <a:solidFill>
                  <a:schemeClr val="tx2">
                    <a:lumMod val="60000"/>
                    <a:lumOff val="40000"/>
                  </a:schemeClr>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5915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2800"/>
                            </p:stCondLst>
                            <p:childTnLst>
                              <p:par>
                                <p:cTn id="18" presetID="22" presetClass="entr" presetSubtype="8"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3800"/>
                            </p:stCondLst>
                            <p:childTnLst>
                              <p:par>
                                <p:cTn id="26" presetID="10" presetClass="entr" presetSubtype="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4550"/>
                            </p:stCondLst>
                            <p:childTnLst>
                              <p:par>
                                <p:cTn id="30" presetID="10" presetClass="entr" presetSubtype="0" fill="hold" grpId="0" nodeType="afterEffect">
                                  <p:stCondLst>
                                    <p:cond delay="25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5300"/>
                            </p:stCondLst>
                            <p:childTnLst>
                              <p:par>
                                <p:cTn id="34" presetID="22" presetClass="entr" presetSubtype="8" fill="hold" grpId="0" nodeType="after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Effect transition="in" filter="wipe(left)">
                                      <p:cBhvr>
                                        <p:cTn id="36" dur="500"/>
                                        <p:tgtEl>
                                          <p:spTgt spid="13">
                                            <p:txEl>
                                              <p:pRg st="0" end="0"/>
                                            </p:txEl>
                                          </p:spTgt>
                                        </p:tgtEl>
                                      </p:cBhvr>
                                    </p:animEffect>
                                  </p:childTnLst>
                                </p:cTn>
                              </p:par>
                            </p:childTnLst>
                          </p:cTn>
                        </p:par>
                        <p:par>
                          <p:cTn id="37" fill="hold">
                            <p:stCondLst>
                              <p:cond delay="5800"/>
                            </p:stCondLst>
                            <p:childTnLst>
                              <p:par>
                                <p:cTn id="38" presetID="10"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6300"/>
                            </p:stCondLst>
                            <p:childTnLst>
                              <p:par>
                                <p:cTn id="42" presetID="10" presetClass="entr" presetSubtype="0" fill="hold" grpId="0" nodeType="afterEffect">
                                  <p:stCondLst>
                                    <p:cond delay="25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7050"/>
                            </p:stCondLst>
                            <p:childTnLst>
                              <p:par>
                                <p:cTn id="46" presetID="10" presetClass="entr" presetSubtype="0" fill="hold" grpId="0" nodeType="afterEffect">
                                  <p:stCondLst>
                                    <p:cond delay="25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7800"/>
                            </p:stCondLst>
                            <p:childTnLst>
                              <p:par>
                                <p:cTn id="50" presetID="22" presetClass="entr" presetSubtype="8" fill="hold" grpId="0" nodeType="after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par>
                          <p:cTn id="53" fill="hold">
                            <p:stCondLst>
                              <p:cond delay="830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par>
                          <p:cTn id="57" fill="hold">
                            <p:stCondLst>
                              <p:cond delay="8800"/>
                            </p:stCondLst>
                            <p:childTnLst>
                              <p:par>
                                <p:cTn id="58" presetID="10" presetClass="entr" presetSubtype="0" fill="hold" grpId="0" nodeType="afterEffect">
                                  <p:stCondLst>
                                    <p:cond delay="25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3B87-E3FF-4EFF-B370-B16E7BCF1F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9873B3-5096-4E65-9A62-D8E21A204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CE4DD2E-0179-400E-983D-FA155418CD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07FDD26-F300-40DC-B0B2-C16099F66055}"/>
              </a:ext>
            </a:extLst>
          </p:cNvPr>
          <p:cNvSpPr>
            <a:spLocks noGrp="1"/>
          </p:cNvSpPr>
          <p:nvPr>
            <p:ph type="dt" sz="half" idx="10"/>
          </p:nvPr>
        </p:nvSpPr>
        <p:spPr/>
        <p:txBody>
          <a:bodyPr/>
          <a:lstStyle/>
          <a:p>
            <a:fld id="{569E1045-2283-40B5-9F4E-AA955CF3586B}" type="datetimeFigureOut">
              <a:rPr lang="en-GB" smtClean="0"/>
              <a:t>05/12/2019</a:t>
            </a:fld>
            <a:endParaRPr lang="en-GB"/>
          </a:p>
        </p:txBody>
      </p:sp>
      <p:sp>
        <p:nvSpPr>
          <p:cNvPr id="6" name="Footer Placeholder 5">
            <a:extLst>
              <a:ext uri="{FF2B5EF4-FFF2-40B4-BE49-F238E27FC236}">
                <a16:creationId xmlns:a16="http://schemas.microsoft.com/office/drawing/2014/main" id="{8F857854-A082-42F9-9563-77099D028E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4E6EA7-9E5A-434E-9EDF-E976C9448416}"/>
              </a:ext>
            </a:extLst>
          </p:cNvPr>
          <p:cNvSpPr>
            <a:spLocks noGrp="1"/>
          </p:cNvSpPr>
          <p:nvPr>
            <p:ph type="sldNum" sz="quarter" idx="12"/>
          </p:nvPr>
        </p:nvSpPr>
        <p:spPr/>
        <p:txBody>
          <a:bodyPr/>
          <a:lstStyle/>
          <a:p>
            <a:fld id="{990F453B-B293-4732-A3E1-89B233908248}" type="slidenum">
              <a:rPr lang="en-GB" smtClean="0"/>
              <a:t>‹#›</a:t>
            </a:fld>
            <a:endParaRPr lang="en-GB"/>
          </a:p>
        </p:txBody>
      </p:sp>
    </p:spTree>
    <p:extLst>
      <p:ext uri="{BB962C8B-B14F-4D97-AF65-F5344CB8AC3E}">
        <p14:creationId xmlns:p14="http://schemas.microsoft.com/office/powerpoint/2010/main" val="19295469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3" name="Picture Placeholder 6"/>
          <p:cNvSpPr>
            <a:spLocks noGrp="1"/>
          </p:cNvSpPr>
          <p:nvPr>
            <p:ph type="pic" sz="quarter" idx="16"/>
          </p:nvPr>
        </p:nvSpPr>
        <p:spPr>
          <a:xfrm>
            <a:off x="5169958" y="1496546"/>
            <a:ext cx="1852083" cy="185236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4" name="Text Placeholder 5"/>
          <p:cNvSpPr>
            <a:spLocks noGrp="1"/>
          </p:cNvSpPr>
          <p:nvPr>
            <p:ph type="body" sz="quarter" idx="17" hasCustomPrompt="1"/>
          </p:nvPr>
        </p:nvSpPr>
        <p:spPr>
          <a:xfrm>
            <a:off x="4693420" y="4144925"/>
            <a:ext cx="2805161" cy="1193259"/>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5" name="Text Placeholder 5"/>
          <p:cNvSpPr>
            <a:spLocks noGrp="1"/>
          </p:cNvSpPr>
          <p:nvPr>
            <p:ph type="body" sz="quarter" idx="18" hasCustomPrompt="1"/>
          </p:nvPr>
        </p:nvSpPr>
        <p:spPr>
          <a:xfrm>
            <a:off x="4693420" y="3405247"/>
            <a:ext cx="2805161"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6" name="Picture Placeholder 6"/>
          <p:cNvSpPr>
            <a:spLocks noGrp="1"/>
          </p:cNvSpPr>
          <p:nvPr>
            <p:ph type="pic" sz="quarter" idx="19"/>
          </p:nvPr>
        </p:nvSpPr>
        <p:spPr>
          <a:xfrm>
            <a:off x="8927811" y="1496546"/>
            <a:ext cx="1852083" cy="185236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7" name="Text Placeholder 5"/>
          <p:cNvSpPr>
            <a:spLocks noGrp="1"/>
          </p:cNvSpPr>
          <p:nvPr>
            <p:ph type="body" sz="quarter" idx="20" hasCustomPrompt="1"/>
          </p:nvPr>
        </p:nvSpPr>
        <p:spPr>
          <a:xfrm>
            <a:off x="8451273" y="4144925"/>
            <a:ext cx="2805161" cy="1193259"/>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21" hasCustomPrompt="1"/>
          </p:nvPr>
        </p:nvSpPr>
        <p:spPr>
          <a:xfrm>
            <a:off x="8451273" y="3405247"/>
            <a:ext cx="2805161"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9" name="Text Placeholder 5"/>
          <p:cNvSpPr>
            <a:spLocks noGrp="1"/>
          </p:cNvSpPr>
          <p:nvPr>
            <p:ph type="body" sz="quarter" idx="23" hasCustomPrompt="1"/>
          </p:nvPr>
        </p:nvSpPr>
        <p:spPr>
          <a:xfrm>
            <a:off x="4693420" y="3821632"/>
            <a:ext cx="2805161" cy="293685"/>
          </a:xfrm>
        </p:spPr>
        <p:txBody>
          <a:bodyPr anchor="t">
            <a:normAutofit/>
          </a:bodyPr>
          <a:lstStyle>
            <a:lvl1pPr marL="0" indent="0" algn="ctr">
              <a:lnSpc>
                <a:spcPct val="100000"/>
              </a:lnSpc>
              <a:spcBef>
                <a:spcPts val="0"/>
              </a:spcBef>
              <a:buFontTx/>
              <a:buNone/>
              <a:defRPr sz="1333">
                <a:solidFill>
                  <a:schemeClr val="tx2">
                    <a:lumMod val="60000"/>
                    <a:lumOff val="40000"/>
                  </a:schemeClr>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24" hasCustomPrompt="1"/>
          </p:nvPr>
        </p:nvSpPr>
        <p:spPr>
          <a:xfrm>
            <a:off x="8451273" y="3821632"/>
            <a:ext cx="2805161" cy="293685"/>
          </a:xfrm>
        </p:spPr>
        <p:txBody>
          <a:bodyPr anchor="t">
            <a:normAutofit/>
          </a:bodyPr>
          <a:lstStyle>
            <a:lvl1pPr marL="0" indent="0" algn="ctr">
              <a:lnSpc>
                <a:spcPct val="100000"/>
              </a:lnSpc>
              <a:spcBef>
                <a:spcPts val="0"/>
              </a:spcBef>
              <a:buFontTx/>
              <a:buNone/>
              <a:defRPr sz="1333">
                <a:solidFill>
                  <a:schemeClr val="tx2">
                    <a:lumMod val="60000"/>
                    <a:lumOff val="40000"/>
                  </a:schemeClr>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1" name="Title 1"/>
          <p:cNvSpPr>
            <a:spLocks noGrp="1"/>
          </p:cNvSpPr>
          <p:nvPr>
            <p:ph type="title" hasCustomPrompt="1"/>
          </p:nvPr>
        </p:nvSpPr>
        <p:spPr>
          <a:xfrm>
            <a:off x="935567" y="1411425"/>
            <a:ext cx="3012319" cy="2012539"/>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2" name="Text Placeholder 5"/>
          <p:cNvSpPr>
            <a:spLocks noGrp="1"/>
          </p:cNvSpPr>
          <p:nvPr>
            <p:ph type="body" sz="quarter" idx="25" hasCustomPrompt="1"/>
          </p:nvPr>
        </p:nvSpPr>
        <p:spPr>
          <a:xfrm>
            <a:off x="935566" y="3577281"/>
            <a:ext cx="3012320" cy="2341877"/>
          </a:xfrm>
        </p:spPr>
        <p:txBody>
          <a:bodyPr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8969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ppt_x"/>
                                          </p:val>
                                        </p:tav>
                                        <p:tav tm="100000">
                                          <p:val>
                                            <p:strVal val="#ppt_x"/>
                                          </p:val>
                                        </p:tav>
                                      </p:tavLst>
                                    </p:anim>
                                    <p:anim calcmode="lin" valueType="num">
                                      <p:cBhvr additive="base">
                                        <p:cTn id="8" dur="10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wipe(left)">
                                      <p:cBhvr>
                                        <p:cTn id="20" dur="500"/>
                                        <p:tgtEl>
                                          <p:spTgt spid="25">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4300"/>
                            </p:stCondLst>
                            <p:childTnLst>
                              <p:par>
                                <p:cTn id="30" presetID="10" presetClass="entr" presetSubtype="0" fill="hold" grpId="0" nodeType="afterEffect">
                                  <p:stCondLst>
                                    <p:cond delay="25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5050"/>
                            </p:stCondLst>
                            <p:childTnLst>
                              <p:par>
                                <p:cTn id="34" presetID="22" presetClass="entr" presetSubtype="8" fill="hold" grpId="0" nodeType="afterEffect">
                                  <p:stCondLst>
                                    <p:cond delay="0"/>
                                  </p:stCondLst>
                                  <p:childTnLst>
                                    <p:set>
                                      <p:cBhvr>
                                        <p:cTn id="35" dur="1" fill="hold">
                                          <p:stCondLst>
                                            <p:cond delay="0"/>
                                          </p:stCondLst>
                                        </p:cTn>
                                        <p:tgtEl>
                                          <p:spTgt spid="28">
                                            <p:txEl>
                                              <p:pRg st="0" end="0"/>
                                            </p:txEl>
                                          </p:spTgt>
                                        </p:tgtEl>
                                        <p:attrNameLst>
                                          <p:attrName>style.visibility</p:attrName>
                                        </p:attrNameLst>
                                      </p:cBhvr>
                                      <p:to>
                                        <p:strVal val="visible"/>
                                      </p:to>
                                    </p:set>
                                    <p:animEffect transition="in" filter="wipe(left)">
                                      <p:cBhvr>
                                        <p:cTn id="36" dur="500"/>
                                        <p:tgtEl>
                                          <p:spTgt spid="28">
                                            <p:txEl>
                                              <p:pRg st="0" end="0"/>
                                            </p:txEl>
                                          </p:spTgt>
                                        </p:tgtEl>
                                      </p:cBhvr>
                                    </p:animEffect>
                                  </p:childTnLst>
                                </p:cTn>
                              </p:par>
                            </p:childTnLst>
                          </p:cTn>
                        </p:par>
                        <p:par>
                          <p:cTn id="37" fill="hold">
                            <p:stCondLst>
                              <p:cond delay="5550"/>
                            </p:stCondLst>
                            <p:childTnLst>
                              <p:par>
                                <p:cTn id="38" presetID="10" presetClass="entr" presetSubtype="0"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6050"/>
                            </p:stCondLst>
                            <p:childTnLst>
                              <p:par>
                                <p:cTn id="42" presetID="10" presetClass="entr" presetSubtype="0" fill="hold" grpId="0" nodeType="afterEffect">
                                  <p:stCondLst>
                                    <p:cond delay="25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tmplLst>
          <p:tmpl>
            <p:tnLst>
              <p:par>
                <p:cTn presetID="10" presetClass="entr" presetSubtype="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p:tmplLst>
          <p:tmpl>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3" name="Title 1"/>
          <p:cNvSpPr>
            <a:spLocks noGrp="1"/>
          </p:cNvSpPr>
          <p:nvPr>
            <p:ph type="title" hasCustomPrompt="1"/>
          </p:nvPr>
        </p:nvSpPr>
        <p:spPr>
          <a:xfrm>
            <a:off x="935567" y="1411425"/>
            <a:ext cx="3012319" cy="2012539"/>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4" name="Text Placeholder 5"/>
          <p:cNvSpPr>
            <a:spLocks noGrp="1"/>
          </p:cNvSpPr>
          <p:nvPr>
            <p:ph type="body" sz="quarter" idx="25" hasCustomPrompt="1"/>
          </p:nvPr>
        </p:nvSpPr>
        <p:spPr>
          <a:xfrm>
            <a:off x="935566" y="3577281"/>
            <a:ext cx="3012320" cy="2341877"/>
          </a:xfrm>
        </p:spPr>
        <p:txBody>
          <a:bodyPr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5" name="Picture Placeholder 6"/>
          <p:cNvSpPr>
            <a:spLocks noGrp="1"/>
          </p:cNvSpPr>
          <p:nvPr>
            <p:ph type="pic" sz="quarter" idx="13"/>
          </p:nvPr>
        </p:nvSpPr>
        <p:spPr>
          <a:xfrm>
            <a:off x="5320256" y="956101"/>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ext Placeholder 5"/>
          <p:cNvSpPr>
            <a:spLocks noGrp="1"/>
          </p:cNvSpPr>
          <p:nvPr>
            <p:ph type="body" sz="quarter" idx="12" hasCustomPrompt="1"/>
          </p:nvPr>
        </p:nvSpPr>
        <p:spPr>
          <a:xfrm>
            <a:off x="4997580" y="3000610"/>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7" name="Text Placeholder 5"/>
          <p:cNvSpPr>
            <a:spLocks noGrp="1"/>
          </p:cNvSpPr>
          <p:nvPr>
            <p:ph type="body" sz="quarter" idx="14" hasCustomPrompt="1"/>
          </p:nvPr>
        </p:nvSpPr>
        <p:spPr>
          <a:xfrm>
            <a:off x="4997580" y="2643848"/>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18" name="Picture Placeholder 6"/>
          <p:cNvSpPr>
            <a:spLocks noGrp="1"/>
          </p:cNvSpPr>
          <p:nvPr>
            <p:ph type="pic" sz="quarter" idx="15"/>
          </p:nvPr>
        </p:nvSpPr>
        <p:spPr>
          <a:xfrm>
            <a:off x="8302769" y="956101"/>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16" hasCustomPrompt="1"/>
          </p:nvPr>
        </p:nvSpPr>
        <p:spPr>
          <a:xfrm>
            <a:off x="7980093" y="3000610"/>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0" name="Text Placeholder 5"/>
          <p:cNvSpPr>
            <a:spLocks noGrp="1"/>
          </p:cNvSpPr>
          <p:nvPr>
            <p:ph type="body" sz="quarter" idx="17" hasCustomPrompt="1"/>
          </p:nvPr>
        </p:nvSpPr>
        <p:spPr>
          <a:xfrm>
            <a:off x="7980093" y="2643848"/>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1" name="Picture Placeholder 6"/>
          <p:cNvSpPr>
            <a:spLocks noGrp="1"/>
          </p:cNvSpPr>
          <p:nvPr>
            <p:ph type="pic" sz="quarter" idx="21"/>
          </p:nvPr>
        </p:nvSpPr>
        <p:spPr>
          <a:xfrm>
            <a:off x="5320256" y="3554506"/>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ext Placeholder 5"/>
          <p:cNvSpPr>
            <a:spLocks noGrp="1"/>
          </p:cNvSpPr>
          <p:nvPr>
            <p:ph type="body" sz="quarter" idx="22" hasCustomPrompt="1"/>
          </p:nvPr>
        </p:nvSpPr>
        <p:spPr>
          <a:xfrm>
            <a:off x="4997580" y="5599015"/>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23" hasCustomPrompt="1"/>
          </p:nvPr>
        </p:nvSpPr>
        <p:spPr>
          <a:xfrm>
            <a:off x="4997580" y="5242253"/>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4" name="Picture Placeholder 6"/>
          <p:cNvSpPr>
            <a:spLocks noGrp="1"/>
          </p:cNvSpPr>
          <p:nvPr>
            <p:ph type="pic" sz="quarter" idx="24"/>
          </p:nvPr>
        </p:nvSpPr>
        <p:spPr>
          <a:xfrm>
            <a:off x="8302769" y="3554506"/>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5" name="Text Placeholder 5"/>
          <p:cNvSpPr>
            <a:spLocks noGrp="1"/>
          </p:cNvSpPr>
          <p:nvPr>
            <p:ph type="body" sz="quarter" idx="26" hasCustomPrompt="1"/>
          </p:nvPr>
        </p:nvSpPr>
        <p:spPr>
          <a:xfrm>
            <a:off x="7980093" y="5599015"/>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6" name="Text Placeholder 5"/>
          <p:cNvSpPr>
            <a:spLocks noGrp="1"/>
          </p:cNvSpPr>
          <p:nvPr>
            <p:ph type="body" sz="quarter" idx="27" hasCustomPrompt="1"/>
          </p:nvPr>
        </p:nvSpPr>
        <p:spPr>
          <a:xfrm>
            <a:off x="7980093" y="5242253"/>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516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wipe(left)">
                                      <p:cBhvr>
                                        <p:cTn id="20" dur="500"/>
                                        <p:tgtEl>
                                          <p:spTgt spid="17">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3800"/>
                            </p:stCondLst>
                            <p:childTnLst>
                              <p:par>
                                <p:cTn id="26" presetID="10" presetClass="entr" presetSubtype="0" fill="hold" grpId="0" nodeType="afterEffect">
                                  <p:stCondLst>
                                    <p:cond delay="25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4550"/>
                            </p:stCondLst>
                            <p:childTnLst>
                              <p:par>
                                <p:cTn id="30" presetID="22" presetClass="entr" presetSubtype="8" fill="hold" grpId="0" nodeType="afterEffect">
                                  <p:stCondLst>
                                    <p:cond delay="0"/>
                                  </p:stCondLst>
                                  <p:childTnLst>
                                    <p:set>
                                      <p:cBhvr>
                                        <p:cTn id="31" dur="1" fill="hold">
                                          <p:stCondLst>
                                            <p:cond delay="0"/>
                                          </p:stCondLst>
                                        </p:cTn>
                                        <p:tgtEl>
                                          <p:spTgt spid="20">
                                            <p:txEl>
                                              <p:pRg st="0" end="0"/>
                                            </p:txEl>
                                          </p:spTgt>
                                        </p:tgtEl>
                                        <p:attrNameLst>
                                          <p:attrName>style.visibility</p:attrName>
                                        </p:attrNameLst>
                                      </p:cBhvr>
                                      <p:to>
                                        <p:strVal val="visible"/>
                                      </p:to>
                                    </p:set>
                                    <p:animEffect transition="in" filter="wipe(left)">
                                      <p:cBhvr>
                                        <p:cTn id="32" dur="500"/>
                                        <p:tgtEl>
                                          <p:spTgt spid="20">
                                            <p:txEl>
                                              <p:pRg st="0" end="0"/>
                                            </p:txEl>
                                          </p:spTgt>
                                        </p:tgtEl>
                                      </p:cBhvr>
                                    </p:animEffect>
                                  </p:childTnLst>
                                </p:cTn>
                              </p:par>
                            </p:childTnLst>
                          </p:cTn>
                        </p:par>
                        <p:par>
                          <p:cTn id="33" fill="hold">
                            <p:stCondLst>
                              <p:cond delay="5050"/>
                            </p:stCondLst>
                            <p:childTnLst>
                              <p:par>
                                <p:cTn id="34" presetID="10" presetClass="entr" presetSubtype="0" fill="hold" grpId="0" nodeType="afterEffect">
                                  <p:stCondLst>
                                    <p:cond delay="25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par>
                          <p:cTn id="37" fill="hold">
                            <p:stCondLst>
                              <p:cond delay="5800"/>
                            </p:stCondLst>
                            <p:childTnLst>
                              <p:par>
                                <p:cTn id="38" presetID="10" presetClass="entr" presetSubtype="0" fill="hold" grpId="0" nodeType="afterEffect">
                                  <p:stCondLst>
                                    <p:cond delay="25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par>
                          <p:cTn id="41" fill="hold">
                            <p:stCondLst>
                              <p:cond delay="6550"/>
                            </p:stCondLst>
                            <p:childTnLst>
                              <p:par>
                                <p:cTn id="42" presetID="22" presetClass="entr" presetSubtype="8"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Effect transition="in" filter="wipe(left)">
                                      <p:cBhvr>
                                        <p:cTn id="44" dur="500"/>
                                        <p:tgtEl>
                                          <p:spTgt spid="23">
                                            <p:txEl>
                                              <p:pRg st="0" end="0"/>
                                            </p:txEl>
                                          </p:spTgt>
                                        </p:tgtEl>
                                      </p:cBhvr>
                                    </p:animEffect>
                                  </p:childTnLst>
                                </p:cTn>
                              </p:par>
                            </p:childTnLst>
                          </p:cTn>
                        </p:par>
                        <p:par>
                          <p:cTn id="45" fill="hold">
                            <p:stCondLst>
                              <p:cond delay="7050"/>
                            </p:stCondLst>
                            <p:childTnLst>
                              <p:par>
                                <p:cTn id="46" presetID="10" presetClass="entr" presetSubtype="0" fill="hold" grpId="0" nodeType="afterEffect">
                                  <p:stCondLst>
                                    <p:cond delay="25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par>
                          <p:cTn id="49" fill="hold">
                            <p:stCondLst>
                              <p:cond delay="7800"/>
                            </p:stCondLst>
                            <p:childTnLst>
                              <p:par>
                                <p:cTn id="50" presetID="10" presetClass="entr" presetSubtype="0" fill="hold" grpId="0" nodeType="afterEffect">
                                  <p:stCondLst>
                                    <p:cond delay="2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550"/>
                            </p:stCondLst>
                            <p:childTnLst>
                              <p:par>
                                <p:cTn id="54" presetID="22" presetClass="entr" presetSubtype="8" fill="hold" grpId="0" nodeType="afterEffect">
                                  <p:stCondLst>
                                    <p:cond delay="0"/>
                                  </p:stCondLst>
                                  <p:childTnLst>
                                    <p:set>
                                      <p:cBhvr>
                                        <p:cTn id="55" dur="1" fill="hold">
                                          <p:stCondLst>
                                            <p:cond delay="0"/>
                                          </p:stCondLst>
                                        </p:cTn>
                                        <p:tgtEl>
                                          <p:spTgt spid="26">
                                            <p:txEl>
                                              <p:pRg st="0" end="0"/>
                                            </p:txEl>
                                          </p:spTgt>
                                        </p:tgtEl>
                                        <p:attrNameLst>
                                          <p:attrName>style.visibility</p:attrName>
                                        </p:attrNameLst>
                                      </p:cBhvr>
                                      <p:to>
                                        <p:strVal val="visible"/>
                                      </p:to>
                                    </p:set>
                                    <p:animEffect transition="in" filter="wipe(left)">
                                      <p:cBhvr>
                                        <p:cTn id="56" dur="500"/>
                                        <p:tgtEl>
                                          <p:spTgt spid="26">
                                            <p:txEl>
                                              <p:pRg st="0" end="0"/>
                                            </p:txEl>
                                          </p:spTgt>
                                        </p:tgtEl>
                                      </p:cBhvr>
                                    </p:animEffect>
                                  </p:childTnLst>
                                </p:cTn>
                              </p:par>
                            </p:childTnLst>
                          </p:cTn>
                        </p:par>
                        <p:par>
                          <p:cTn id="57" fill="hold">
                            <p:stCondLst>
                              <p:cond delay="9050"/>
                            </p:stCondLst>
                            <p:childTnLst>
                              <p:par>
                                <p:cTn id="58" presetID="10" presetClass="entr" presetSubtype="0" fill="hold" grpId="0" nodeType="afterEffect">
                                  <p:stCondLst>
                                    <p:cond delay="25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tmplLst>
          <p:tmpl>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8" name="Picture Placeholder 6"/>
          <p:cNvSpPr>
            <a:spLocks noGrp="1"/>
          </p:cNvSpPr>
          <p:nvPr>
            <p:ph type="pic" sz="quarter" idx="13"/>
          </p:nvPr>
        </p:nvSpPr>
        <p:spPr>
          <a:xfrm>
            <a:off x="4544511" y="956101"/>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12" hasCustomPrompt="1"/>
          </p:nvPr>
        </p:nvSpPr>
        <p:spPr>
          <a:xfrm>
            <a:off x="4221835" y="3000610"/>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0" name="Text Placeholder 5"/>
          <p:cNvSpPr>
            <a:spLocks noGrp="1"/>
          </p:cNvSpPr>
          <p:nvPr>
            <p:ph type="body" sz="quarter" idx="14" hasCustomPrompt="1"/>
          </p:nvPr>
        </p:nvSpPr>
        <p:spPr>
          <a:xfrm>
            <a:off x="4221835" y="2643848"/>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1" name="Picture Placeholder 6"/>
          <p:cNvSpPr>
            <a:spLocks noGrp="1"/>
          </p:cNvSpPr>
          <p:nvPr>
            <p:ph type="pic" sz="quarter" idx="15"/>
          </p:nvPr>
        </p:nvSpPr>
        <p:spPr>
          <a:xfrm>
            <a:off x="6963390" y="956101"/>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ext Placeholder 5"/>
          <p:cNvSpPr>
            <a:spLocks noGrp="1"/>
          </p:cNvSpPr>
          <p:nvPr>
            <p:ph type="body" sz="quarter" idx="16" hasCustomPrompt="1"/>
          </p:nvPr>
        </p:nvSpPr>
        <p:spPr>
          <a:xfrm>
            <a:off x="6640714" y="3000610"/>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17" hasCustomPrompt="1"/>
          </p:nvPr>
        </p:nvSpPr>
        <p:spPr>
          <a:xfrm>
            <a:off x="6640714" y="2643848"/>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4" name="Picture Placeholder 6"/>
          <p:cNvSpPr>
            <a:spLocks noGrp="1"/>
          </p:cNvSpPr>
          <p:nvPr>
            <p:ph type="pic" sz="quarter" idx="18"/>
          </p:nvPr>
        </p:nvSpPr>
        <p:spPr>
          <a:xfrm>
            <a:off x="9382269" y="956101"/>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5" name="Text Placeholder 5"/>
          <p:cNvSpPr>
            <a:spLocks noGrp="1"/>
          </p:cNvSpPr>
          <p:nvPr>
            <p:ph type="body" sz="quarter" idx="19" hasCustomPrompt="1"/>
          </p:nvPr>
        </p:nvSpPr>
        <p:spPr>
          <a:xfrm>
            <a:off x="9059593" y="3000610"/>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6" name="Text Placeholder 5"/>
          <p:cNvSpPr>
            <a:spLocks noGrp="1"/>
          </p:cNvSpPr>
          <p:nvPr>
            <p:ph type="body" sz="quarter" idx="20" hasCustomPrompt="1"/>
          </p:nvPr>
        </p:nvSpPr>
        <p:spPr>
          <a:xfrm>
            <a:off x="9059593" y="2643848"/>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7" name="Picture Placeholder 6"/>
          <p:cNvSpPr>
            <a:spLocks noGrp="1"/>
          </p:cNvSpPr>
          <p:nvPr>
            <p:ph type="pic" sz="quarter" idx="21"/>
          </p:nvPr>
        </p:nvSpPr>
        <p:spPr>
          <a:xfrm>
            <a:off x="4544511" y="3554506"/>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Text Placeholder 5"/>
          <p:cNvSpPr>
            <a:spLocks noGrp="1"/>
          </p:cNvSpPr>
          <p:nvPr>
            <p:ph type="body" sz="quarter" idx="22" hasCustomPrompt="1"/>
          </p:nvPr>
        </p:nvSpPr>
        <p:spPr>
          <a:xfrm>
            <a:off x="4221835" y="5599015"/>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23" hasCustomPrompt="1"/>
          </p:nvPr>
        </p:nvSpPr>
        <p:spPr>
          <a:xfrm>
            <a:off x="4221835" y="5242253"/>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30" name="Picture Placeholder 6"/>
          <p:cNvSpPr>
            <a:spLocks noGrp="1"/>
          </p:cNvSpPr>
          <p:nvPr>
            <p:ph type="pic" sz="quarter" idx="24"/>
          </p:nvPr>
        </p:nvSpPr>
        <p:spPr>
          <a:xfrm>
            <a:off x="6963390" y="3554506"/>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1" name="Text Placeholder 5"/>
          <p:cNvSpPr>
            <a:spLocks noGrp="1"/>
          </p:cNvSpPr>
          <p:nvPr>
            <p:ph type="body" sz="quarter" idx="25" hasCustomPrompt="1"/>
          </p:nvPr>
        </p:nvSpPr>
        <p:spPr>
          <a:xfrm>
            <a:off x="6640714" y="5599015"/>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26" hasCustomPrompt="1"/>
          </p:nvPr>
        </p:nvSpPr>
        <p:spPr>
          <a:xfrm>
            <a:off x="6640714" y="5242253"/>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33" name="Picture Placeholder 6"/>
          <p:cNvSpPr>
            <a:spLocks noGrp="1"/>
          </p:cNvSpPr>
          <p:nvPr>
            <p:ph type="pic" sz="quarter" idx="27"/>
          </p:nvPr>
        </p:nvSpPr>
        <p:spPr>
          <a:xfrm>
            <a:off x="9382269" y="3554506"/>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4" name="Text Placeholder 5"/>
          <p:cNvSpPr>
            <a:spLocks noGrp="1"/>
          </p:cNvSpPr>
          <p:nvPr>
            <p:ph type="body" sz="quarter" idx="28" hasCustomPrompt="1"/>
          </p:nvPr>
        </p:nvSpPr>
        <p:spPr>
          <a:xfrm>
            <a:off x="9059593" y="5599015"/>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29" hasCustomPrompt="1"/>
          </p:nvPr>
        </p:nvSpPr>
        <p:spPr>
          <a:xfrm>
            <a:off x="9059593" y="5242253"/>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36" name="Title 1"/>
          <p:cNvSpPr>
            <a:spLocks noGrp="1"/>
          </p:cNvSpPr>
          <p:nvPr>
            <p:ph type="title" hasCustomPrompt="1"/>
          </p:nvPr>
        </p:nvSpPr>
        <p:spPr>
          <a:xfrm>
            <a:off x="935567" y="1411425"/>
            <a:ext cx="3012319" cy="2012539"/>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7" name="Text Placeholder 5"/>
          <p:cNvSpPr>
            <a:spLocks noGrp="1"/>
          </p:cNvSpPr>
          <p:nvPr>
            <p:ph type="body" sz="quarter" idx="30" hasCustomPrompt="1"/>
          </p:nvPr>
        </p:nvSpPr>
        <p:spPr>
          <a:xfrm>
            <a:off x="935566" y="3577281"/>
            <a:ext cx="3012320" cy="2341877"/>
          </a:xfrm>
        </p:spPr>
        <p:txBody>
          <a:bodyPr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0551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ppt_x"/>
                                          </p:val>
                                        </p:tav>
                                        <p:tav tm="100000">
                                          <p:val>
                                            <p:strVal val="#ppt_x"/>
                                          </p:val>
                                        </p:tav>
                                      </p:tavLst>
                                    </p:anim>
                                    <p:anim calcmode="lin" valueType="num">
                                      <p:cBhvr additive="base">
                                        <p:cTn id="8" dur="10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20">
                                            <p:txEl>
                                              <p:pRg st="0" end="0"/>
                                            </p:txEl>
                                          </p:spTgt>
                                        </p:tgtEl>
                                        <p:attrNameLst>
                                          <p:attrName>style.visibility</p:attrName>
                                        </p:attrNameLst>
                                      </p:cBhvr>
                                      <p:to>
                                        <p:strVal val="visible"/>
                                      </p:to>
                                    </p:set>
                                    <p:animEffect transition="in" filter="wipe(left)">
                                      <p:cBhvr>
                                        <p:cTn id="20" dur="500"/>
                                        <p:tgtEl>
                                          <p:spTgt spid="20">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3800"/>
                            </p:stCondLst>
                            <p:childTnLst>
                              <p:par>
                                <p:cTn id="26" presetID="10" presetClass="entr" presetSubtype="0" fill="hold" grpId="0" nodeType="afterEffect">
                                  <p:stCondLst>
                                    <p:cond delay="25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4550"/>
                            </p:stCondLst>
                            <p:childTnLst>
                              <p:par>
                                <p:cTn id="30" presetID="22" presetClass="entr" presetSubtype="8" fill="hold" grpId="0" nodeType="after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Effect transition="in" filter="wipe(left)">
                                      <p:cBhvr>
                                        <p:cTn id="32" dur="500"/>
                                        <p:tgtEl>
                                          <p:spTgt spid="23">
                                            <p:txEl>
                                              <p:pRg st="0" end="0"/>
                                            </p:txEl>
                                          </p:spTgt>
                                        </p:tgtEl>
                                      </p:cBhvr>
                                    </p:animEffect>
                                  </p:childTnLst>
                                </p:cTn>
                              </p:par>
                            </p:childTnLst>
                          </p:cTn>
                        </p:par>
                        <p:par>
                          <p:cTn id="33" fill="hold">
                            <p:stCondLst>
                              <p:cond delay="5050"/>
                            </p:stCondLst>
                            <p:childTnLst>
                              <p:par>
                                <p:cTn id="34" presetID="10" presetClass="entr" presetSubtype="0" fill="hold" grpId="0" nodeType="afterEffect">
                                  <p:stCondLst>
                                    <p:cond delay="25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par>
                          <p:cTn id="37" fill="hold">
                            <p:stCondLst>
                              <p:cond delay="5800"/>
                            </p:stCondLst>
                            <p:childTnLst>
                              <p:par>
                                <p:cTn id="38" presetID="10" presetClass="entr" presetSubtype="0" fill="hold" grpId="0" nodeType="afterEffect">
                                  <p:stCondLst>
                                    <p:cond delay="25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par>
                          <p:cTn id="41" fill="hold">
                            <p:stCondLst>
                              <p:cond delay="6550"/>
                            </p:stCondLst>
                            <p:childTnLst>
                              <p:par>
                                <p:cTn id="42" presetID="22" presetClass="entr" presetSubtype="8"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left)">
                                      <p:cBhvr>
                                        <p:cTn id="44" dur="500"/>
                                        <p:tgtEl>
                                          <p:spTgt spid="26">
                                            <p:txEl>
                                              <p:pRg st="0" end="0"/>
                                            </p:txEl>
                                          </p:spTgt>
                                        </p:tgtEl>
                                      </p:cBhvr>
                                    </p:animEffect>
                                  </p:childTnLst>
                                </p:cTn>
                              </p:par>
                            </p:childTnLst>
                          </p:cTn>
                        </p:par>
                        <p:par>
                          <p:cTn id="45" fill="hold">
                            <p:stCondLst>
                              <p:cond delay="7050"/>
                            </p:stCondLst>
                            <p:childTnLst>
                              <p:par>
                                <p:cTn id="46" presetID="10" presetClass="entr" presetSubtype="0" fill="hold" grpId="0" nodeType="afterEffect">
                                  <p:stCondLst>
                                    <p:cond delay="25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par>
                          <p:cTn id="49" fill="hold">
                            <p:stCondLst>
                              <p:cond delay="7800"/>
                            </p:stCondLst>
                            <p:childTnLst>
                              <p:par>
                                <p:cTn id="50" presetID="10" presetClass="entr" presetSubtype="0" fill="hold" grpId="0" nodeType="afterEffect">
                                  <p:stCondLst>
                                    <p:cond delay="25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par>
                          <p:cTn id="53" fill="hold">
                            <p:stCondLst>
                              <p:cond delay="8550"/>
                            </p:stCondLst>
                            <p:childTnLst>
                              <p:par>
                                <p:cTn id="54" presetID="22" presetClass="entr" presetSubtype="8" fill="hold" grpId="0" nodeType="afterEffect">
                                  <p:stCondLst>
                                    <p:cond delay="0"/>
                                  </p:stCondLst>
                                  <p:childTnLst>
                                    <p:set>
                                      <p:cBhvr>
                                        <p:cTn id="55" dur="1" fill="hold">
                                          <p:stCondLst>
                                            <p:cond delay="0"/>
                                          </p:stCondLst>
                                        </p:cTn>
                                        <p:tgtEl>
                                          <p:spTgt spid="29">
                                            <p:txEl>
                                              <p:pRg st="0" end="0"/>
                                            </p:txEl>
                                          </p:spTgt>
                                        </p:tgtEl>
                                        <p:attrNameLst>
                                          <p:attrName>style.visibility</p:attrName>
                                        </p:attrNameLst>
                                      </p:cBhvr>
                                      <p:to>
                                        <p:strVal val="visible"/>
                                      </p:to>
                                    </p:set>
                                    <p:animEffect transition="in" filter="wipe(left)">
                                      <p:cBhvr>
                                        <p:cTn id="56" dur="500"/>
                                        <p:tgtEl>
                                          <p:spTgt spid="29">
                                            <p:txEl>
                                              <p:pRg st="0" end="0"/>
                                            </p:txEl>
                                          </p:spTgt>
                                        </p:tgtEl>
                                      </p:cBhvr>
                                    </p:animEffect>
                                  </p:childTnLst>
                                </p:cTn>
                              </p:par>
                            </p:childTnLst>
                          </p:cTn>
                        </p:par>
                        <p:par>
                          <p:cTn id="57" fill="hold">
                            <p:stCondLst>
                              <p:cond delay="9050"/>
                            </p:stCondLst>
                            <p:childTnLst>
                              <p:par>
                                <p:cTn id="58" presetID="10" presetClass="entr" presetSubtype="0" fill="hold" grpId="0" nodeType="afterEffect">
                                  <p:stCondLst>
                                    <p:cond delay="25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par>
                          <p:cTn id="61" fill="hold">
                            <p:stCondLst>
                              <p:cond delay="9800"/>
                            </p:stCondLst>
                            <p:childTnLst>
                              <p:par>
                                <p:cTn id="62" presetID="10" presetClass="entr" presetSubtype="0" fill="hold" grpId="0" nodeType="afterEffect">
                                  <p:stCondLst>
                                    <p:cond delay="25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par>
                          <p:cTn id="65" fill="hold">
                            <p:stCondLst>
                              <p:cond delay="10550"/>
                            </p:stCondLst>
                            <p:childTnLst>
                              <p:par>
                                <p:cTn id="66" presetID="22" presetClass="entr" presetSubtype="8" fill="hold" grpId="0" nodeType="afterEffect">
                                  <p:stCondLst>
                                    <p:cond delay="0"/>
                                  </p:stCondLst>
                                  <p:childTnLst>
                                    <p:set>
                                      <p:cBhvr>
                                        <p:cTn id="67" dur="1" fill="hold">
                                          <p:stCondLst>
                                            <p:cond delay="0"/>
                                          </p:stCondLst>
                                        </p:cTn>
                                        <p:tgtEl>
                                          <p:spTgt spid="32">
                                            <p:txEl>
                                              <p:pRg st="0" end="0"/>
                                            </p:txEl>
                                          </p:spTgt>
                                        </p:tgtEl>
                                        <p:attrNameLst>
                                          <p:attrName>style.visibility</p:attrName>
                                        </p:attrNameLst>
                                      </p:cBhvr>
                                      <p:to>
                                        <p:strVal val="visible"/>
                                      </p:to>
                                    </p:set>
                                    <p:animEffect transition="in" filter="wipe(left)">
                                      <p:cBhvr>
                                        <p:cTn id="68" dur="500"/>
                                        <p:tgtEl>
                                          <p:spTgt spid="32">
                                            <p:txEl>
                                              <p:pRg st="0" end="0"/>
                                            </p:txEl>
                                          </p:spTgt>
                                        </p:tgtEl>
                                      </p:cBhvr>
                                    </p:animEffect>
                                  </p:childTnLst>
                                </p:cTn>
                              </p:par>
                            </p:childTnLst>
                          </p:cTn>
                        </p:par>
                        <p:par>
                          <p:cTn id="69" fill="hold">
                            <p:stCondLst>
                              <p:cond delay="11050"/>
                            </p:stCondLst>
                            <p:childTnLst>
                              <p:par>
                                <p:cTn id="70" presetID="10" presetClass="entr" presetSubtype="0" fill="hold" grpId="0" nodeType="afterEffect">
                                  <p:stCondLst>
                                    <p:cond delay="25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par>
                          <p:cTn id="73" fill="hold">
                            <p:stCondLst>
                              <p:cond delay="11800"/>
                            </p:stCondLst>
                            <p:childTnLst>
                              <p:par>
                                <p:cTn id="74" presetID="10" presetClass="entr" presetSubtype="0" fill="hold" grpId="0" nodeType="afterEffect">
                                  <p:stCondLst>
                                    <p:cond delay="25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childTnLst>
                          </p:cTn>
                        </p:par>
                        <p:par>
                          <p:cTn id="77" fill="hold">
                            <p:stCondLst>
                              <p:cond delay="12550"/>
                            </p:stCondLst>
                            <p:childTnLst>
                              <p:par>
                                <p:cTn id="78" presetID="22" presetClass="entr" presetSubtype="8" fill="hold" grpId="0" nodeType="afterEffect">
                                  <p:stCondLst>
                                    <p:cond delay="0"/>
                                  </p:stCondLst>
                                  <p:childTnLst>
                                    <p:set>
                                      <p:cBhvr>
                                        <p:cTn id="79" dur="1" fill="hold">
                                          <p:stCondLst>
                                            <p:cond delay="0"/>
                                          </p:stCondLst>
                                        </p:cTn>
                                        <p:tgtEl>
                                          <p:spTgt spid="35">
                                            <p:txEl>
                                              <p:pRg st="0" end="0"/>
                                            </p:txEl>
                                          </p:spTgt>
                                        </p:tgtEl>
                                        <p:attrNameLst>
                                          <p:attrName>style.visibility</p:attrName>
                                        </p:attrNameLst>
                                      </p:cBhvr>
                                      <p:to>
                                        <p:strVal val="visible"/>
                                      </p:to>
                                    </p:set>
                                    <p:animEffect transition="in" filter="wipe(left)">
                                      <p:cBhvr>
                                        <p:cTn id="80" dur="500"/>
                                        <p:tgtEl>
                                          <p:spTgt spid="35">
                                            <p:txEl>
                                              <p:pRg st="0" end="0"/>
                                            </p:txEl>
                                          </p:spTgt>
                                        </p:tgtEl>
                                      </p:cBhvr>
                                    </p:animEffect>
                                  </p:childTnLst>
                                </p:cTn>
                              </p:par>
                            </p:childTnLst>
                          </p:cTn>
                        </p:par>
                        <p:par>
                          <p:cTn id="81" fill="hold">
                            <p:stCondLst>
                              <p:cond delay="13050"/>
                            </p:stCondLst>
                            <p:childTnLst>
                              <p:par>
                                <p:cTn id="82" presetID="10" presetClass="entr" presetSubtype="0" fill="hold" grpId="0" nodeType="afterEffect">
                                  <p:stCondLst>
                                    <p:cond delay="25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tmplLst>
          <p:tmpl>
            <p:tnLst>
              <p:par>
                <p:cTn presetID="10" presetClass="entr" presetSubtype="0"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10" presetClass="entr" presetSubtype="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p:tmplLst>
          <p:tmpl>
            <p:tnLst>
              <p:par>
                <p:cTn presetID="10" presetClass="entr" presetSubtype="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p:bldP spid="37" grpId="0">
        <p:tmplLst>
          <p:tmpl>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 images and texts">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935567" y="2422731"/>
            <a:ext cx="301685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6" name="Rectangle 15"/>
          <p:cNvSpPr/>
          <p:nvPr userDrawn="1"/>
        </p:nvSpPr>
        <p:spPr>
          <a:xfrm>
            <a:off x="7799400" y="-1059"/>
            <a:ext cx="3457034" cy="34295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17" name="Picture Placeholder 6"/>
          <p:cNvSpPr>
            <a:spLocks noGrp="1"/>
          </p:cNvSpPr>
          <p:nvPr>
            <p:ph type="pic" sz="quarter" idx="13"/>
          </p:nvPr>
        </p:nvSpPr>
        <p:spPr>
          <a:xfrm>
            <a:off x="4343399" y="0"/>
            <a:ext cx="3456000" cy="3428472"/>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8" name="Picture Placeholder 6"/>
          <p:cNvSpPr>
            <a:spLocks noGrp="1"/>
          </p:cNvSpPr>
          <p:nvPr>
            <p:ph type="pic" sz="quarter" idx="14"/>
          </p:nvPr>
        </p:nvSpPr>
        <p:spPr>
          <a:xfrm>
            <a:off x="7800433" y="3428205"/>
            <a:ext cx="3456000" cy="3428472"/>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Rectangle 18"/>
          <p:cNvSpPr/>
          <p:nvPr userDrawn="1"/>
        </p:nvSpPr>
        <p:spPr>
          <a:xfrm>
            <a:off x="4343400" y="3428471"/>
            <a:ext cx="3457034" cy="34295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22" name="Text Placeholder 5"/>
          <p:cNvSpPr>
            <a:spLocks noGrp="1"/>
          </p:cNvSpPr>
          <p:nvPr>
            <p:ph type="body" sz="quarter" idx="12" hasCustomPrompt="1"/>
          </p:nvPr>
        </p:nvSpPr>
        <p:spPr>
          <a:xfrm>
            <a:off x="8331200" y="1315814"/>
            <a:ext cx="2444652" cy="1338699"/>
          </a:xfrm>
        </p:spPr>
        <p:txBody>
          <a:bodyPr anchor="t"/>
          <a:lstStyle>
            <a:lvl1pPr marL="0" indent="0" algn="l">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15" hasCustomPrompt="1"/>
          </p:nvPr>
        </p:nvSpPr>
        <p:spPr>
          <a:xfrm>
            <a:off x="8331200" y="876255"/>
            <a:ext cx="2444652" cy="390888"/>
          </a:xfrm>
        </p:spPr>
        <p:txBody>
          <a:bodyPr anchor="b">
            <a:normAutofit/>
          </a:bodyPr>
          <a:lstStyle>
            <a:lvl1pPr marL="0" indent="0" algn="l">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6" name="Text Placeholder 5"/>
          <p:cNvSpPr>
            <a:spLocks noGrp="1"/>
          </p:cNvSpPr>
          <p:nvPr>
            <p:ph type="body" sz="quarter" idx="16" hasCustomPrompt="1"/>
          </p:nvPr>
        </p:nvSpPr>
        <p:spPr>
          <a:xfrm>
            <a:off x="4868348" y="4677074"/>
            <a:ext cx="2444652" cy="1338699"/>
          </a:xfrm>
        </p:spPr>
        <p:txBody>
          <a:bodyPr anchor="t"/>
          <a:lstStyle>
            <a:lvl1pPr marL="0" indent="0" algn="r">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17" hasCustomPrompt="1"/>
          </p:nvPr>
        </p:nvSpPr>
        <p:spPr>
          <a:xfrm>
            <a:off x="4868348" y="4237515"/>
            <a:ext cx="2444652" cy="390888"/>
          </a:xfrm>
        </p:spPr>
        <p:txBody>
          <a:bodyPr anchor="b">
            <a:normAutofit/>
          </a:bodyPr>
          <a:lstStyle>
            <a:lvl1pPr marL="0" indent="0" algn="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73131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205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255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05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3550"/>
                            </p:stCondLst>
                            <p:childTnLst>
                              <p:par>
                                <p:cTn id="26" presetID="22" presetClass="entr" presetSubtype="8" fill="hold" grpId="0" nodeType="after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4050"/>
                            </p:stCondLst>
                            <p:childTnLst>
                              <p:par>
                                <p:cTn id="30" presetID="10" presetClass="entr" presetSubtype="0" fill="hold" grpId="0" nodeType="afterEffect">
                                  <p:stCondLst>
                                    <p:cond delay="25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par>
                          <p:cTn id="33" fill="hold">
                            <p:stCondLst>
                              <p:cond delay="4800"/>
                            </p:stCondLst>
                            <p:childTnLst>
                              <p:par>
                                <p:cTn id="34" presetID="22" presetClass="entr" presetSubtype="2" fill="hold" grpId="0" nodeType="afterEffect">
                                  <p:stCondLst>
                                    <p:cond delay="0"/>
                                  </p:stCondLst>
                                  <p:childTnLst>
                                    <p:set>
                                      <p:cBhvr>
                                        <p:cTn id="35" dur="1" fill="hold">
                                          <p:stCondLst>
                                            <p:cond delay="0"/>
                                          </p:stCondLst>
                                        </p:cTn>
                                        <p:tgtEl>
                                          <p:spTgt spid="27">
                                            <p:txEl>
                                              <p:pRg st="0" end="0"/>
                                            </p:txEl>
                                          </p:spTgt>
                                        </p:tgtEl>
                                        <p:attrNameLst>
                                          <p:attrName>style.visibility</p:attrName>
                                        </p:attrNameLst>
                                      </p:cBhvr>
                                      <p:to>
                                        <p:strVal val="visible"/>
                                      </p:to>
                                    </p:set>
                                    <p:animEffect transition="in" filter="wipe(right)">
                                      <p:cBhvr>
                                        <p:cTn id="36" dur="500"/>
                                        <p:tgtEl>
                                          <p:spTgt spid="27">
                                            <p:txEl>
                                              <p:pRg st="0" end="0"/>
                                            </p:txEl>
                                          </p:spTgt>
                                        </p:tgtEl>
                                      </p:cBhvr>
                                    </p:animEffect>
                                  </p:childTnLst>
                                </p:cTn>
                              </p:par>
                            </p:childTnLst>
                          </p:cTn>
                        </p:par>
                        <p:par>
                          <p:cTn id="37" fill="hold">
                            <p:stCondLst>
                              <p:cond delay="5300"/>
                            </p:stCondLst>
                            <p:childTnLst>
                              <p:par>
                                <p:cTn id="38" presetID="10" presetClass="entr" presetSubtype="0" fill="hold" grpId="0" nodeType="afterEffect">
                                  <p:stCondLst>
                                    <p:cond delay="25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6" grpId="0">
        <p:tmplLst>
          <p:tmpl>
            <p:tnLst>
              <p:par>
                <p:cTn presetID="10" presetClass="entr" presetSubtype="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22" presetClass="entr" presetSubtype="2"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images and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4"/>
          </p:nvPr>
        </p:nvSpPr>
        <p:spPr>
          <a:xfrm>
            <a:off x="935567" y="3461830"/>
            <a:ext cx="2815167" cy="245732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5"/>
          </p:nvPr>
        </p:nvSpPr>
        <p:spPr>
          <a:xfrm>
            <a:off x="935567" y="932536"/>
            <a:ext cx="2815167" cy="245732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6"/>
          </p:nvPr>
        </p:nvSpPr>
        <p:spPr>
          <a:xfrm>
            <a:off x="3832536" y="932535"/>
            <a:ext cx="2263465" cy="499292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itle 1"/>
          <p:cNvSpPr>
            <a:spLocks noGrp="1"/>
          </p:cNvSpPr>
          <p:nvPr>
            <p:ph type="title" hasCustomPrompt="1"/>
          </p:nvPr>
        </p:nvSpPr>
        <p:spPr>
          <a:xfrm>
            <a:off x="7446433" y="932537"/>
            <a:ext cx="3450167"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4" name="Text Placeholder 5"/>
          <p:cNvSpPr>
            <a:spLocks noGrp="1"/>
          </p:cNvSpPr>
          <p:nvPr>
            <p:ph type="body" sz="quarter" idx="12" hasCustomPrompt="1"/>
          </p:nvPr>
        </p:nvSpPr>
        <p:spPr>
          <a:xfrm>
            <a:off x="7459133" y="3574543"/>
            <a:ext cx="3450167"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15" name="Straight Connector 14"/>
          <p:cNvCxnSpPr/>
          <p:nvPr userDrawn="1"/>
        </p:nvCxnSpPr>
        <p:spPr>
          <a:xfrm>
            <a:off x="7511432" y="3428471"/>
            <a:ext cx="4680569" cy="529"/>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90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 presetClass="entr" presetSubtype="1" decel="100000" fill="hold" grpId="0" nodeType="afterEffect">
                                  <p:stCondLst>
                                    <p:cond delay="250"/>
                                  </p:stCondLst>
                                  <p:iterate type="wd">
                                    <p:tmPct val="10000"/>
                                  </p:iterate>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ppt_x"/>
                                          </p:val>
                                        </p:tav>
                                        <p:tav tm="100000">
                                          <p:val>
                                            <p:strVal val="#ppt_x"/>
                                          </p:val>
                                        </p:tav>
                                      </p:tavLst>
                                    </p:anim>
                                    <p:anim calcmode="lin" valueType="num">
                                      <p:cBhvr additive="base">
                                        <p:cTn id="20" dur="1000" fill="hold"/>
                                        <p:tgtEl>
                                          <p:spTgt spid="13"/>
                                        </p:tgtEl>
                                        <p:attrNameLst>
                                          <p:attrName>ppt_y</p:attrName>
                                        </p:attrNameLst>
                                      </p:cBhvr>
                                      <p:tavLst>
                                        <p:tav tm="0">
                                          <p:val>
                                            <p:strVal val="0-#ppt_h/2"/>
                                          </p:val>
                                        </p:tav>
                                        <p:tav tm="100000">
                                          <p:val>
                                            <p:strVal val="#ppt_y"/>
                                          </p:val>
                                        </p:tav>
                                      </p:tavLst>
                                    </p:anim>
                                  </p:childTnLst>
                                </p:cTn>
                              </p:par>
                            </p:childTnLst>
                          </p:cTn>
                        </p:par>
                        <p:par>
                          <p:cTn id="21" fill="hold">
                            <p:stCondLst>
                              <p:cond delay="3050"/>
                            </p:stCondLst>
                            <p:childTnLst>
                              <p:par>
                                <p:cTn id="22" presetID="22" presetClass="entr" presetSubtype="2"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right)">
                                      <p:cBhvr>
                                        <p:cTn id="24" dur="500"/>
                                        <p:tgtEl>
                                          <p:spTgt spid="15"/>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3" grpId="0"/>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images and tex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935567" y="932536"/>
            <a:ext cx="3581729" cy="4986623"/>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3"/>
          </p:nvPr>
        </p:nvSpPr>
        <p:spPr>
          <a:xfrm>
            <a:off x="4603355" y="3662444"/>
            <a:ext cx="2160320" cy="2256715"/>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6849735" y="3662444"/>
            <a:ext cx="2160320" cy="2256715"/>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7"/>
          </p:nvPr>
        </p:nvSpPr>
        <p:spPr>
          <a:xfrm>
            <a:off x="9096113" y="3662444"/>
            <a:ext cx="2160320" cy="2256715"/>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itle 1"/>
          <p:cNvSpPr>
            <a:spLocks noGrp="1"/>
          </p:cNvSpPr>
          <p:nvPr>
            <p:ph type="title" hasCustomPrompt="1"/>
          </p:nvPr>
        </p:nvSpPr>
        <p:spPr>
          <a:xfrm>
            <a:off x="4751917" y="932537"/>
            <a:ext cx="2694517" cy="2432655"/>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2" hasCustomPrompt="1"/>
          </p:nvPr>
        </p:nvSpPr>
        <p:spPr>
          <a:xfrm>
            <a:off x="7859151" y="932536"/>
            <a:ext cx="3397283" cy="2432656"/>
          </a:xfrm>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6064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750"/>
                            </p:stCondLst>
                            <p:childTnLst>
                              <p:par>
                                <p:cTn id="21" presetID="2" presetClass="entr" presetSubtype="1" decel="100000" fill="hold" grpId="0" nodeType="afterEffect">
                                  <p:stCondLst>
                                    <p:cond delay="250"/>
                                  </p:stCondLst>
                                  <p:iterate type="wd">
                                    <p:tmPct val="10000"/>
                                  </p:iterate>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000" fill="hold"/>
                                        <p:tgtEl>
                                          <p:spTgt spid="12"/>
                                        </p:tgtEl>
                                        <p:attrNameLst>
                                          <p:attrName>ppt_x</p:attrName>
                                        </p:attrNameLst>
                                      </p:cBhvr>
                                      <p:tavLst>
                                        <p:tav tm="0">
                                          <p:val>
                                            <p:strVal val="#ppt_x"/>
                                          </p:val>
                                        </p:tav>
                                        <p:tav tm="100000">
                                          <p:val>
                                            <p:strVal val="#ppt_x"/>
                                          </p:val>
                                        </p:tav>
                                      </p:tavLst>
                                    </p:anim>
                                    <p:anim calcmode="lin" valueType="num">
                                      <p:cBhvr additive="base">
                                        <p:cTn id="24" dur="1000" fill="hold"/>
                                        <p:tgtEl>
                                          <p:spTgt spid="12"/>
                                        </p:tgtEl>
                                        <p:attrNameLst>
                                          <p:attrName>ppt_y</p:attrName>
                                        </p:attrNameLst>
                                      </p:cBhvr>
                                      <p:tavLst>
                                        <p:tav tm="0">
                                          <p:val>
                                            <p:strVal val="0-#ppt_h/2"/>
                                          </p:val>
                                        </p:tav>
                                        <p:tav tm="100000">
                                          <p:val>
                                            <p:strVal val="#ppt_y"/>
                                          </p:val>
                                        </p:tav>
                                      </p:tavLst>
                                    </p:anim>
                                  </p:childTnLst>
                                </p:cTn>
                              </p:par>
                            </p:childTnLst>
                          </p:cTn>
                        </p:par>
                        <p:par>
                          <p:cTn id="25" fill="hold">
                            <p:stCondLst>
                              <p:cond delay="4300"/>
                            </p:stCondLst>
                            <p:childTnLst>
                              <p:par>
                                <p:cTn id="26" presetID="10" presetClass="entr" presetSubtype="0" fill="hold" grpId="0"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images and text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
        <p:nvSpPr>
          <p:cNvPr id="7" name="Text Placeholder 5"/>
          <p:cNvSpPr>
            <a:spLocks noGrp="1"/>
          </p:cNvSpPr>
          <p:nvPr>
            <p:ph type="body" sz="quarter" idx="16" hasCustomPrompt="1"/>
          </p:nvPr>
        </p:nvSpPr>
        <p:spPr>
          <a:xfrm>
            <a:off x="2015067" y="1528923"/>
            <a:ext cx="8161867" cy="293685"/>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8" name="Picture Placeholder 6"/>
          <p:cNvSpPr>
            <a:spLocks noGrp="1"/>
          </p:cNvSpPr>
          <p:nvPr>
            <p:ph type="pic" sz="quarter" idx="15"/>
          </p:nvPr>
        </p:nvSpPr>
        <p:spPr>
          <a:xfrm>
            <a:off x="4343400" y="2422973"/>
            <a:ext cx="1554389" cy="155462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2" hasCustomPrompt="1"/>
          </p:nvPr>
        </p:nvSpPr>
        <p:spPr>
          <a:xfrm>
            <a:off x="935567" y="2961792"/>
            <a:ext cx="2918069" cy="947613"/>
          </a:xfrm>
        </p:spPr>
        <p:txBody>
          <a:bodyPr anchor="t"/>
          <a:lstStyle>
            <a:lvl1pPr marL="0" indent="0" algn="r">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4" hasCustomPrompt="1"/>
          </p:nvPr>
        </p:nvSpPr>
        <p:spPr>
          <a:xfrm>
            <a:off x="935567" y="2522233"/>
            <a:ext cx="2918069" cy="390888"/>
          </a:xfrm>
        </p:spPr>
        <p:txBody>
          <a:bodyPr anchor="b">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1" name="Picture Placeholder 6"/>
          <p:cNvSpPr>
            <a:spLocks noGrp="1"/>
          </p:cNvSpPr>
          <p:nvPr>
            <p:ph type="pic" sz="quarter" idx="17"/>
          </p:nvPr>
        </p:nvSpPr>
        <p:spPr>
          <a:xfrm>
            <a:off x="6297992" y="2422973"/>
            <a:ext cx="1554389" cy="155462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ext Placeholder 5"/>
          <p:cNvSpPr>
            <a:spLocks noGrp="1"/>
          </p:cNvSpPr>
          <p:nvPr>
            <p:ph type="body" sz="quarter" idx="18" hasCustomPrompt="1"/>
          </p:nvPr>
        </p:nvSpPr>
        <p:spPr>
          <a:xfrm>
            <a:off x="8338364" y="2961792"/>
            <a:ext cx="2918069"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9" hasCustomPrompt="1"/>
          </p:nvPr>
        </p:nvSpPr>
        <p:spPr>
          <a:xfrm>
            <a:off x="8338364" y="2522233"/>
            <a:ext cx="2918069"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4" name="Picture Placeholder 6"/>
          <p:cNvSpPr>
            <a:spLocks noGrp="1"/>
          </p:cNvSpPr>
          <p:nvPr>
            <p:ph type="pic" sz="quarter" idx="20"/>
          </p:nvPr>
        </p:nvSpPr>
        <p:spPr>
          <a:xfrm>
            <a:off x="4343400" y="4364530"/>
            <a:ext cx="1554389" cy="155462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ext Placeholder 5"/>
          <p:cNvSpPr>
            <a:spLocks noGrp="1"/>
          </p:cNvSpPr>
          <p:nvPr>
            <p:ph type="body" sz="quarter" idx="21" hasCustomPrompt="1"/>
          </p:nvPr>
        </p:nvSpPr>
        <p:spPr>
          <a:xfrm>
            <a:off x="935567" y="4903348"/>
            <a:ext cx="2918069" cy="947613"/>
          </a:xfrm>
        </p:spPr>
        <p:txBody>
          <a:bodyPr anchor="t"/>
          <a:lstStyle>
            <a:lvl1pPr marL="0" indent="0" algn="r">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935567" y="4463789"/>
            <a:ext cx="2918069" cy="390888"/>
          </a:xfrm>
        </p:spPr>
        <p:txBody>
          <a:bodyPr anchor="b">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7" name="Picture Placeholder 6"/>
          <p:cNvSpPr>
            <a:spLocks noGrp="1"/>
          </p:cNvSpPr>
          <p:nvPr>
            <p:ph type="pic" sz="quarter" idx="23"/>
          </p:nvPr>
        </p:nvSpPr>
        <p:spPr>
          <a:xfrm>
            <a:off x="6297992" y="4364530"/>
            <a:ext cx="1554389" cy="155462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8" name="Text Placeholder 5"/>
          <p:cNvSpPr>
            <a:spLocks noGrp="1"/>
          </p:cNvSpPr>
          <p:nvPr>
            <p:ph type="body" sz="quarter" idx="24" hasCustomPrompt="1"/>
          </p:nvPr>
        </p:nvSpPr>
        <p:spPr>
          <a:xfrm>
            <a:off x="8338364" y="4903348"/>
            <a:ext cx="2918069"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9" name="Text Placeholder 5"/>
          <p:cNvSpPr>
            <a:spLocks noGrp="1"/>
          </p:cNvSpPr>
          <p:nvPr>
            <p:ph type="body" sz="quarter" idx="25" hasCustomPrompt="1"/>
          </p:nvPr>
        </p:nvSpPr>
        <p:spPr>
          <a:xfrm>
            <a:off x="8338364" y="4463789"/>
            <a:ext cx="2918069"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7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20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2550"/>
                            </p:stCondLst>
                            <p:childTnLst>
                              <p:par>
                                <p:cTn id="18" presetID="22" presetClass="entr" presetSubtype="2" fill="hold" grpId="0" nodeType="afterEffect">
                                  <p:stCondLst>
                                    <p:cond delay="25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right)">
                                      <p:cBhvr>
                                        <p:cTn id="20" dur="500"/>
                                        <p:tgtEl>
                                          <p:spTgt spid="10">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405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4550"/>
                            </p:stCondLst>
                            <p:childTnLst>
                              <p:par>
                                <p:cTn id="30" presetID="22" presetClass="entr" presetSubtype="8" fill="hold" grpId="0" nodeType="afterEffect">
                                  <p:stCondLst>
                                    <p:cond delay="25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ipe(left)">
                                      <p:cBhvr>
                                        <p:cTn id="32" dur="500"/>
                                        <p:tgtEl>
                                          <p:spTgt spid="13">
                                            <p:txEl>
                                              <p:pRg st="0" end="0"/>
                                            </p:txEl>
                                          </p:spTgt>
                                        </p:tgtEl>
                                      </p:cBhvr>
                                    </p:animEffect>
                                  </p:childTnLst>
                                </p:cTn>
                              </p:par>
                            </p:childTnLst>
                          </p:cTn>
                        </p:par>
                        <p:par>
                          <p:cTn id="33" fill="hold">
                            <p:stCondLst>
                              <p:cond delay="5300"/>
                            </p:stCondLst>
                            <p:childTnLst>
                              <p:par>
                                <p:cTn id="34" presetID="10" presetClass="entr" presetSubtype="0" fill="hold" grpId="0" nodeType="afterEffect">
                                  <p:stCondLst>
                                    <p:cond delay="25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par>
                          <p:cTn id="37" fill="hold">
                            <p:stCondLst>
                              <p:cond delay="6050"/>
                            </p:stCondLst>
                            <p:childTnLst>
                              <p:par>
                                <p:cTn id="38" presetID="10"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6550"/>
                            </p:stCondLst>
                            <p:childTnLst>
                              <p:par>
                                <p:cTn id="42" presetID="22" presetClass="entr" presetSubtype="2" fill="hold" grpId="0" nodeType="afterEffect">
                                  <p:stCondLst>
                                    <p:cond delay="25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wipe(right)">
                                      <p:cBhvr>
                                        <p:cTn id="44" dur="500"/>
                                        <p:tgtEl>
                                          <p:spTgt spid="16">
                                            <p:txEl>
                                              <p:pRg st="0" end="0"/>
                                            </p:txEl>
                                          </p:spTgt>
                                        </p:tgtEl>
                                      </p:cBhvr>
                                    </p:animEffect>
                                  </p:childTnLst>
                                </p:cTn>
                              </p:par>
                            </p:childTnLst>
                          </p:cTn>
                        </p:par>
                        <p:par>
                          <p:cTn id="45" fill="hold">
                            <p:stCondLst>
                              <p:cond delay="7300"/>
                            </p:stCondLst>
                            <p:childTnLst>
                              <p:par>
                                <p:cTn id="46" presetID="10" presetClass="entr" presetSubtype="0" fill="hold" grpId="0" nodeType="afterEffect">
                                  <p:stCondLst>
                                    <p:cond delay="25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par>
                          <p:cTn id="49" fill="hold">
                            <p:stCondLst>
                              <p:cond delay="8050"/>
                            </p:stCondLst>
                            <p:childTnLst>
                              <p:par>
                                <p:cTn id="50" presetID="10" presetClass="entr" presetSubtype="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par>
                          <p:cTn id="53" fill="hold">
                            <p:stCondLst>
                              <p:cond delay="8550"/>
                            </p:stCondLst>
                            <p:childTnLst>
                              <p:par>
                                <p:cTn id="54" presetID="22" presetClass="entr" presetSubtype="8" fill="hold" grpId="0" nodeType="afterEffect">
                                  <p:stCondLst>
                                    <p:cond delay="250"/>
                                  </p:stCondLst>
                                  <p:childTnLst>
                                    <p:set>
                                      <p:cBhvr>
                                        <p:cTn id="55" dur="1" fill="hold">
                                          <p:stCondLst>
                                            <p:cond delay="0"/>
                                          </p:stCondLst>
                                        </p:cTn>
                                        <p:tgtEl>
                                          <p:spTgt spid="19">
                                            <p:txEl>
                                              <p:pRg st="0" end="0"/>
                                            </p:txEl>
                                          </p:spTgt>
                                        </p:tgtEl>
                                        <p:attrNameLst>
                                          <p:attrName>style.visibility</p:attrName>
                                        </p:attrNameLst>
                                      </p:cBhvr>
                                      <p:to>
                                        <p:strVal val="visible"/>
                                      </p:to>
                                    </p:set>
                                    <p:animEffect transition="in" filter="wipe(left)">
                                      <p:cBhvr>
                                        <p:cTn id="56" dur="500"/>
                                        <p:tgtEl>
                                          <p:spTgt spid="19">
                                            <p:txEl>
                                              <p:pRg st="0" end="0"/>
                                            </p:txEl>
                                          </p:spTgt>
                                        </p:tgtEl>
                                      </p:cBhvr>
                                    </p:animEffect>
                                  </p:childTnLst>
                                </p:cTn>
                              </p:par>
                            </p:childTnLst>
                          </p:cTn>
                        </p:par>
                        <p:par>
                          <p:cTn id="57" fill="hold">
                            <p:stCondLst>
                              <p:cond delay="9300"/>
                            </p:stCondLst>
                            <p:childTnLst>
                              <p:par>
                                <p:cTn id="58" presetID="10" presetClass="entr" presetSubtype="0" fill="hold" grpId="0" nodeType="after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tmplLst>
          <p:tmpl>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p">
        <p:tmplLst>
          <p:tmpl lvl="1">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animBg="1"/>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2"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right)">
                      <p:cBhvr>
                        <p:cTn dur="500"/>
                        <p:tgtEl>
                          <p:spTgt spid="16"/>
                        </p:tgtEl>
                      </p:cBhvr>
                    </p:animEffect>
                  </p:childTnLst>
                </p:cTn>
              </p:par>
            </p:tnLst>
          </p:tmpl>
        </p:tmplLst>
      </p:bldP>
      <p:bldP spid="17" grpId="0" animBg="1"/>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images and text 4">
    <p:spTree>
      <p:nvGrpSpPr>
        <p:cNvPr id="1" name=""/>
        <p:cNvGrpSpPr/>
        <p:nvPr/>
      </p:nvGrpSpPr>
      <p:grpSpPr>
        <a:xfrm>
          <a:off x="0" y="0"/>
          <a:ext cx="0" cy="0"/>
          <a:chOff x="0" y="0"/>
          <a:chExt cx="0" cy="0"/>
        </a:xfrm>
      </p:grpSpPr>
      <p:sp>
        <p:nvSpPr>
          <p:cNvPr id="6" name="Picture Placeholder 6"/>
          <p:cNvSpPr>
            <a:spLocks noGrp="1"/>
          </p:cNvSpPr>
          <p:nvPr>
            <p:ph type="pic" sz="quarter" idx="16"/>
          </p:nvPr>
        </p:nvSpPr>
        <p:spPr>
          <a:xfrm>
            <a:off x="8682847" y="3705064"/>
            <a:ext cx="2213753" cy="221409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7"/>
          </p:nvPr>
        </p:nvSpPr>
        <p:spPr>
          <a:xfrm>
            <a:off x="8682847" y="1850858"/>
            <a:ext cx="1853920" cy="185420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5910746" y="932536"/>
            <a:ext cx="2772101" cy="2772528"/>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8"/>
          </p:nvPr>
        </p:nvSpPr>
        <p:spPr>
          <a:xfrm>
            <a:off x="6828927" y="3696283"/>
            <a:ext cx="1853920" cy="185420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cxnSp>
        <p:nvCxnSpPr>
          <p:cNvPr id="11" name="Straight Connector 10"/>
          <p:cNvCxnSpPr/>
          <p:nvPr userDrawn="1"/>
        </p:nvCxnSpPr>
        <p:spPr>
          <a:xfrm>
            <a:off x="1011767" y="3428471"/>
            <a:ext cx="489897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935568" y="932537"/>
            <a:ext cx="3407833"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172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1000" fill="hold"/>
                                        <p:tgtEl>
                                          <p:spTgt spid="12"/>
                                        </p:tgtEl>
                                        <p:attrNameLst>
                                          <p:attrName>ppt_x</p:attrName>
                                        </p:attrNameLst>
                                      </p:cBhvr>
                                      <p:tavLst>
                                        <p:tav tm="0">
                                          <p:val>
                                            <p:strVal val="#ppt_x"/>
                                          </p:val>
                                        </p:tav>
                                        <p:tav tm="100000">
                                          <p:val>
                                            <p:strVal val="#ppt_x"/>
                                          </p:val>
                                        </p:tav>
                                      </p:tavLst>
                                    </p:anim>
                                    <p:anim calcmode="lin" valueType="num">
                                      <p:cBhvr additive="base">
                                        <p:cTn id="27" dur="10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3550"/>
                            </p:stCondLst>
                            <p:childTnLst>
                              <p:par>
                                <p:cTn id="29" presetID="10" presetClass="entr" presetSubtype="0" fill="hold" grpId="0" nodeType="afterEffect">
                                  <p:stCondLst>
                                    <p:cond delay="2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5" grpId="0" animBg="1"/>
      <p:bldP spid="8" grpId="0" animBg="1"/>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images and tex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 name="Picture Placeholder 6"/>
          <p:cNvSpPr>
            <a:spLocks noGrp="1"/>
          </p:cNvSpPr>
          <p:nvPr>
            <p:ph type="pic" sz="quarter" idx="13"/>
          </p:nvPr>
        </p:nvSpPr>
        <p:spPr>
          <a:xfrm>
            <a:off x="935567" y="1672779"/>
            <a:ext cx="3384000" cy="1755692"/>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4" hasCustomPrompt="1"/>
          </p:nvPr>
        </p:nvSpPr>
        <p:spPr>
          <a:xfrm>
            <a:off x="935567" y="3484803"/>
            <a:ext cx="3384000"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11" name="Picture Placeholder 6"/>
          <p:cNvSpPr>
            <a:spLocks noGrp="1"/>
          </p:cNvSpPr>
          <p:nvPr>
            <p:ph type="pic" sz="quarter" idx="16"/>
          </p:nvPr>
        </p:nvSpPr>
        <p:spPr>
          <a:xfrm>
            <a:off x="4404000" y="1672779"/>
            <a:ext cx="3384000" cy="1755692"/>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ext Placeholder 5"/>
          <p:cNvSpPr>
            <a:spLocks noGrp="1"/>
          </p:cNvSpPr>
          <p:nvPr>
            <p:ph type="body" sz="quarter" idx="18" hasCustomPrompt="1"/>
          </p:nvPr>
        </p:nvSpPr>
        <p:spPr>
          <a:xfrm>
            <a:off x="4404000" y="3484803"/>
            <a:ext cx="3384000"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14" name="Picture Placeholder 6"/>
          <p:cNvSpPr>
            <a:spLocks noGrp="1"/>
          </p:cNvSpPr>
          <p:nvPr>
            <p:ph type="pic" sz="quarter" idx="19"/>
          </p:nvPr>
        </p:nvSpPr>
        <p:spPr>
          <a:xfrm>
            <a:off x="7872433" y="1672779"/>
            <a:ext cx="3384000" cy="1755692"/>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ext Placeholder 5"/>
          <p:cNvSpPr>
            <a:spLocks noGrp="1"/>
          </p:cNvSpPr>
          <p:nvPr>
            <p:ph type="body" sz="quarter" idx="21" hasCustomPrompt="1"/>
          </p:nvPr>
        </p:nvSpPr>
        <p:spPr>
          <a:xfrm>
            <a:off x="7872433" y="3484803"/>
            <a:ext cx="3384000"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1" name="Title 1"/>
          <p:cNvSpPr>
            <a:spLocks noGrp="1"/>
          </p:cNvSpPr>
          <p:nvPr>
            <p:ph type="title" hasCustomPrompt="1"/>
          </p:nvPr>
        </p:nvSpPr>
        <p:spPr>
          <a:xfrm>
            <a:off x="935567" y="4209234"/>
            <a:ext cx="3816350" cy="1692944"/>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2" name="Text Placeholder 5"/>
          <p:cNvSpPr>
            <a:spLocks noGrp="1"/>
          </p:cNvSpPr>
          <p:nvPr>
            <p:ph type="body" sz="quarter" idx="12" hasCustomPrompt="1"/>
          </p:nvPr>
        </p:nvSpPr>
        <p:spPr>
          <a:xfrm>
            <a:off x="5134709" y="4209234"/>
            <a:ext cx="5042225" cy="1692944"/>
          </a:xfrm>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33824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750"/>
                            </p:stCondLst>
                            <p:childTnLst>
                              <p:par>
                                <p:cTn id="17" presetID="22" presetClass="entr" presetSubtype="8"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wipe(left)">
                                      <p:cBhvr>
                                        <p:cTn id="19" dur="500"/>
                                        <p:tgtEl>
                                          <p:spTgt spid="13">
                                            <p:txEl>
                                              <p:pRg st="0" end="0"/>
                                            </p:txEl>
                                          </p:spTgt>
                                        </p:tgtEl>
                                      </p:cBhvr>
                                    </p:animEffect>
                                  </p:childTnLst>
                                </p:cTn>
                              </p:par>
                            </p:childTnLst>
                          </p:cTn>
                        </p:par>
                        <p:par>
                          <p:cTn id="20" fill="hold">
                            <p:stCondLst>
                              <p:cond delay="2250"/>
                            </p:stCondLst>
                            <p:childTnLst>
                              <p:par>
                                <p:cTn id="21" presetID="10" presetClass="entr" presetSubtype="0" fill="hold" grpId="0" nodeType="afterEffect">
                                  <p:stCondLst>
                                    <p:cond delay="25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wipe(left)">
                                      <p:cBhvr>
                                        <p:cTn id="27" dur="500"/>
                                        <p:tgtEl>
                                          <p:spTgt spid="16">
                                            <p:txEl>
                                              <p:pRg st="0" end="0"/>
                                            </p:txEl>
                                          </p:spTgt>
                                        </p:tgtEl>
                                      </p:cBhvr>
                                    </p:animEffect>
                                  </p:childTnLst>
                                </p:cTn>
                              </p:par>
                            </p:childTnLst>
                          </p:cTn>
                        </p:par>
                        <p:par>
                          <p:cTn id="28" fill="hold">
                            <p:stCondLst>
                              <p:cond delay="3500"/>
                            </p:stCondLst>
                            <p:childTnLst>
                              <p:par>
                                <p:cTn id="29" presetID="2" presetClass="entr" presetSubtype="4" decel="100000" fill="hold" grpId="0" nodeType="afterEffect">
                                  <p:stCondLst>
                                    <p:cond delay="250"/>
                                  </p:stCondLst>
                                  <p:iterate type="wd">
                                    <p:tmPct val="10000"/>
                                  </p:iterate>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1000" fill="hold"/>
                                        <p:tgtEl>
                                          <p:spTgt spid="21"/>
                                        </p:tgtEl>
                                        <p:attrNameLst>
                                          <p:attrName>ppt_x</p:attrName>
                                        </p:attrNameLst>
                                      </p:cBhvr>
                                      <p:tavLst>
                                        <p:tav tm="0">
                                          <p:val>
                                            <p:strVal val="#ppt_x"/>
                                          </p:val>
                                        </p:tav>
                                        <p:tav tm="100000">
                                          <p:val>
                                            <p:strVal val="#ppt_x"/>
                                          </p:val>
                                        </p:tav>
                                      </p:tavLst>
                                    </p:anim>
                                    <p:anim calcmode="lin" valueType="num">
                                      <p:cBhvr additive="base">
                                        <p:cTn id="32" dur="1000" fill="hold"/>
                                        <p:tgtEl>
                                          <p:spTgt spid="21"/>
                                        </p:tgtEl>
                                        <p:attrNameLst>
                                          <p:attrName>ppt_y</p:attrName>
                                        </p:attrNameLst>
                                      </p:cBhvr>
                                      <p:tavLst>
                                        <p:tav tm="0">
                                          <p:val>
                                            <p:strVal val="1+#ppt_h/2"/>
                                          </p:val>
                                        </p:tav>
                                        <p:tav tm="100000">
                                          <p:val>
                                            <p:strVal val="#ppt_y"/>
                                          </p:val>
                                        </p:tav>
                                      </p:tavLst>
                                    </p:anim>
                                  </p:childTnLst>
                                </p:cTn>
                              </p:par>
                            </p:childTnLst>
                          </p:cTn>
                        </p:par>
                        <p:par>
                          <p:cTn id="33" fill="hold">
                            <p:stCondLst>
                              <p:cond delay="5050"/>
                            </p:stCondLst>
                            <p:childTnLst>
                              <p:par>
                                <p:cTn id="34" presetID="10" presetClass="entr" presetSubtype="0" fill="hold" grpId="0" nodeType="afterEffect">
                                  <p:stCondLst>
                                    <p:cond delay="25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ig right image and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935567" y="1411425"/>
            <a:ext cx="3012319" cy="2012539"/>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24" hasCustomPrompt="1"/>
          </p:nvPr>
        </p:nvSpPr>
        <p:spPr>
          <a:xfrm>
            <a:off x="935566" y="3577281"/>
            <a:ext cx="3012320" cy="2341877"/>
          </a:xfrm>
        </p:spPr>
        <p:txBody>
          <a:bodyPr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Picture Placeholder 6"/>
          <p:cNvSpPr>
            <a:spLocks noGrp="1"/>
          </p:cNvSpPr>
          <p:nvPr>
            <p:ph type="pic" sz="quarter" idx="15"/>
          </p:nvPr>
        </p:nvSpPr>
        <p:spPr>
          <a:xfrm>
            <a:off x="4751916" y="932536"/>
            <a:ext cx="6504517" cy="4986623"/>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208661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38A1-B839-4F89-8FB8-2B50B4A96F5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76169E-48DC-4CDA-991F-566A58D78C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912D3E-13C8-44EE-BD14-A13E316A7E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8AAF61E-10A4-43A5-AABC-26038770E9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BC6B7E-8483-4167-8B7C-CCF34834E4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486EE07-72B6-4D7D-93C7-A61F695D7758}"/>
              </a:ext>
            </a:extLst>
          </p:cNvPr>
          <p:cNvSpPr>
            <a:spLocks noGrp="1"/>
          </p:cNvSpPr>
          <p:nvPr>
            <p:ph type="dt" sz="half" idx="10"/>
          </p:nvPr>
        </p:nvSpPr>
        <p:spPr/>
        <p:txBody>
          <a:bodyPr/>
          <a:lstStyle/>
          <a:p>
            <a:fld id="{569E1045-2283-40B5-9F4E-AA955CF3586B}" type="datetimeFigureOut">
              <a:rPr lang="en-GB" smtClean="0"/>
              <a:t>05/12/2019</a:t>
            </a:fld>
            <a:endParaRPr lang="en-GB"/>
          </a:p>
        </p:txBody>
      </p:sp>
      <p:sp>
        <p:nvSpPr>
          <p:cNvPr id="8" name="Footer Placeholder 7">
            <a:extLst>
              <a:ext uri="{FF2B5EF4-FFF2-40B4-BE49-F238E27FC236}">
                <a16:creationId xmlns:a16="http://schemas.microsoft.com/office/drawing/2014/main" id="{3A6BC8E9-52A0-4E39-AD23-1EE59EEE3D2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3C4E8B-541F-4A63-9C9B-F629F573F388}"/>
              </a:ext>
            </a:extLst>
          </p:cNvPr>
          <p:cNvSpPr>
            <a:spLocks noGrp="1"/>
          </p:cNvSpPr>
          <p:nvPr>
            <p:ph type="sldNum" sz="quarter" idx="12"/>
          </p:nvPr>
        </p:nvSpPr>
        <p:spPr/>
        <p:txBody>
          <a:bodyPr/>
          <a:lstStyle/>
          <a:p>
            <a:fld id="{990F453B-B293-4732-A3E1-89B233908248}" type="slidenum">
              <a:rPr lang="en-GB" smtClean="0"/>
              <a:t>‹#›</a:t>
            </a:fld>
            <a:endParaRPr lang="en-GB"/>
          </a:p>
        </p:txBody>
      </p:sp>
    </p:spTree>
    <p:extLst>
      <p:ext uri="{BB962C8B-B14F-4D97-AF65-F5344CB8AC3E}">
        <p14:creationId xmlns:p14="http://schemas.microsoft.com/office/powerpoint/2010/main" val="8839500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ig left image and text">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941917" y="932536"/>
            <a:ext cx="6504517" cy="4986623"/>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8244114" y="1411425"/>
            <a:ext cx="3012319" cy="2012539"/>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24" hasCustomPrompt="1"/>
          </p:nvPr>
        </p:nvSpPr>
        <p:spPr>
          <a:xfrm>
            <a:off x="8244113" y="3577281"/>
            <a:ext cx="3012320" cy="2341877"/>
          </a:xfrm>
        </p:spPr>
        <p:txBody>
          <a:bodyPr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5419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left image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7851577" cy="685800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Rectangle 5"/>
          <p:cNvSpPr/>
          <p:nvPr userDrawn="1"/>
        </p:nvSpPr>
        <p:spPr>
          <a:xfrm>
            <a:off x="7851577"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9" name="Title 1"/>
          <p:cNvSpPr>
            <a:spLocks noGrp="1"/>
          </p:cNvSpPr>
          <p:nvPr>
            <p:ph type="title" hasCustomPrompt="1"/>
          </p:nvPr>
        </p:nvSpPr>
        <p:spPr>
          <a:xfrm>
            <a:off x="8671355" y="932537"/>
            <a:ext cx="2688167" cy="2432655"/>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0" name="Text Placeholder 5"/>
          <p:cNvSpPr>
            <a:spLocks noGrp="1"/>
          </p:cNvSpPr>
          <p:nvPr>
            <p:ph type="body" sz="quarter" idx="12" hasCustomPrompt="1"/>
          </p:nvPr>
        </p:nvSpPr>
        <p:spPr>
          <a:xfrm>
            <a:off x="8684055" y="3574543"/>
            <a:ext cx="2688167" cy="2350921"/>
          </a:xfrm>
        </p:spPr>
        <p:txBody>
          <a:bodyPr anchor="t"/>
          <a:lstStyle>
            <a:lvl1pPr marL="0" indent="0" algn="just">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5368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ppt_x"/>
                                          </p:val>
                                        </p:tav>
                                        <p:tav tm="100000">
                                          <p:val>
                                            <p:strVal val="#ppt_x"/>
                                          </p:val>
                                        </p:tav>
                                      </p:tavLst>
                                    </p:anim>
                                    <p:anim calcmode="lin" valueType="num">
                                      <p:cBhvr additive="base">
                                        <p:cTn id="15" dur="1000" fill="hold"/>
                                        <p:tgtEl>
                                          <p:spTgt spid="9"/>
                                        </p:tgtEl>
                                        <p:attrNameLst>
                                          <p:attrName>ppt_y</p:attrName>
                                        </p:attrNameLst>
                                      </p:cBhvr>
                                      <p:tavLst>
                                        <p:tav tm="0">
                                          <p:val>
                                            <p:strVal val="0-#ppt_h/2"/>
                                          </p:val>
                                        </p:tav>
                                        <p:tav tm="100000">
                                          <p:val>
                                            <p:strVal val="#ppt_y"/>
                                          </p:val>
                                        </p:tav>
                                      </p:tavLst>
                                    </p:anim>
                                  </p:childTnLst>
                                </p:cTn>
                              </p:par>
                            </p:childTnLst>
                          </p:cTn>
                        </p:par>
                        <p:par>
                          <p:cTn id="16" fill="hold">
                            <p:stCondLst>
                              <p:cond delay="2300"/>
                            </p:stCondLst>
                            <p:childTnLst>
                              <p:par>
                                <p:cTn id="17" presetID="10" presetClass="entr" presetSubtype="0" fill="hold" grpId="0" nodeType="after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2 image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203184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5"/>
          </p:nvPr>
        </p:nvSpPr>
        <p:spPr>
          <a:xfrm>
            <a:off x="609552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812736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7"/>
          </p:nvPr>
        </p:nvSpPr>
        <p:spPr>
          <a:xfrm>
            <a:off x="406368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8"/>
          </p:nvPr>
        </p:nvSpPr>
        <p:spPr>
          <a:xfrm>
            <a:off x="1015920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1" name="Picture Placeholder 6"/>
          <p:cNvSpPr>
            <a:spLocks noGrp="1"/>
          </p:cNvSpPr>
          <p:nvPr>
            <p:ph type="pic" sz="quarter" idx="19"/>
          </p:nvPr>
        </p:nvSpPr>
        <p:spPr>
          <a:xfrm>
            <a:off x="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20"/>
          </p:nvPr>
        </p:nvSpPr>
        <p:spPr>
          <a:xfrm>
            <a:off x="203184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Picture Placeholder 6"/>
          <p:cNvSpPr>
            <a:spLocks noGrp="1"/>
          </p:cNvSpPr>
          <p:nvPr>
            <p:ph type="pic" sz="quarter" idx="21"/>
          </p:nvPr>
        </p:nvSpPr>
        <p:spPr>
          <a:xfrm>
            <a:off x="609552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Picture Placeholder 6"/>
          <p:cNvSpPr>
            <a:spLocks noGrp="1"/>
          </p:cNvSpPr>
          <p:nvPr>
            <p:ph type="pic" sz="quarter" idx="22"/>
          </p:nvPr>
        </p:nvSpPr>
        <p:spPr>
          <a:xfrm>
            <a:off x="812736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Picture Placeholder 6"/>
          <p:cNvSpPr>
            <a:spLocks noGrp="1"/>
          </p:cNvSpPr>
          <p:nvPr>
            <p:ph type="pic" sz="quarter" idx="23"/>
          </p:nvPr>
        </p:nvSpPr>
        <p:spPr>
          <a:xfrm>
            <a:off x="406368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Picture Placeholder 6"/>
          <p:cNvSpPr>
            <a:spLocks noGrp="1"/>
          </p:cNvSpPr>
          <p:nvPr>
            <p:ph type="pic" sz="quarter" idx="24"/>
          </p:nvPr>
        </p:nvSpPr>
        <p:spPr>
          <a:xfrm>
            <a:off x="1015920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221662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wide image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121920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0" y="3428471"/>
            <a:ext cx="121920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Text Placeholder 5"/>
          <p:cNvSpPr>
            <a:spLocks noGrp="1"/>
          </p:cNvSpPr>
          <p:nvPr>
            <p:ph type="body" sz="quarter" idx="12" hasCustomPrompt="1"/>
          </p:nvPr>
        </p:nvSpPr>
        <p:spPr>
          <a:xfrm>
            <a:off x="1295400" y="2180503"/>
            <a:ext cx="9601200" cy="2496994"/>
          </a:xfrm>
          <a:solidFill>
            <a:schemeClr val="tx1"/>
          </a:solidFill>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 </a:t>
            </a:r>
            <a:endParaRPr kumimoji="1" lang="ja-JP" altLang="en-US" dirty="0"/>
          </a:p>
        </p:txBody>
      </p:sp>
      <p:sp>
        <p:nvSpPr>
          <p:cNvPr id="8" name="Title 1"/>
          <p:cNvSpPr>
            <a:spLocks noGrp="1"/>
          </p:cNvSpPr>
          <p:nvPr>
            <p:ph type="title" hasCustomPrompt="1"/>
          </p:nvPr>
        </p:nvSpPr>
        <p:spPr>
          <a:xfrm>
            <a:off x="2015067" y="2442643"/>
            <a:ext cx="2736850" cy="1971654"/>
          </a:xfrm>
        </p:spPr>
        <p:txBody>
          <a:bodyPr anchor="ctr"/>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5" hasCustomPrompt="1"/>
          </p:nvPr>
        </p:nvSpPr>
        <p:spPr>
          <a:xfrm>
            <a:off x="5134709" y="2442643"/>
            <a:ext cx="4568091" cy="1971654"/>
          </a:xfrm>
        </p:spPr>
        <p:txBody>
          <a:bodyPr anchor="ctr"/>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2743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250"/>
                            </p:stCondLst>
                            <p:childTnLst>
                              <p:par>
                                <p:cTn id="17" presetID="2" presetClass="entr" presetSubtype="8" decel="100000" fill="hold" grpId="0" nodeType="afterEffect">
                                  <p:stCondLst>
                                    <p:cond delay="250"/>
                                  </p:stCondLst>
                                  <p:iterate type="wd">
                                    <p:tmPct val="10000"/>
                                  </p:iterate>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0-#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3800"/>
                            </p:stCondLst>
                            <p:childTnLst>
                              <p:par>
                                <p:cTn id="22" presetID="10" presetClass="entr" presetSubtype="0" fill="hold" grpId="0" nodeType="afterEffect">
                                  <p:stCondLst>
                                    <p:cond delay="25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 images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6096000" cy="685800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6096000" y="-1"/>
            <a:ext cx="6096000" cy="685800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Text Placeholder 5"/>
          <p:cNvSpPr>
            <a:spLocks noGrp="1"/>
          </p:cNvSpPr>
          <p:nvPr>
            <p:ph type="body" sz="quarter" idx="12" hasCustomPrompt="1"/>
          </p:nvPr>
        </p:nvSpPr>
        <p:spPr>
          <a:xfrm>
            <a:off x="4133850" y="932536"/>
            <a:ext cx="3924300" cy="4992928"/>
          </a:xfrm>
          <a:solidFill>
            <a:schemeClr val="tx1"/>
          </a:solidFill>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 </a:t>
            </a:r>
            <a:endParaRPr kumimoji="1" lang="ja-JP" altLang="en-US" dirty="0"/>
          </a:p>
        </p:txBody>
      </p:sp>
      <p:sp>
        <p:nvSpPr>
          <p:cNvPr id="10" name="Title 1"/>
          <p:cNvSpPr>
            <a:spLocks noGrp="1"/>
          </p:cNvSpPr>
          <p:nvPr>
            <p:ph type="title" hasCustomPrompt="1"/>
          </p:nvPr>
        </p:nvSpPr>
        <p:spPr>
          <a:xfrm>
            <a:off x="4751917" y="1473427"/>
            <a:ext cx="2688167" cy="1891765"/>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5" hasCustomPrompt="1"/>
          </p:nvPr>
        </p:nvSpPr>
        <p:spPr>
          <a:xfrm>
            <a:off x="4764617" y="3574543"/>
            <a:ext cx="2688167" cy="1878832"/>
          </a:xfrm>
        </p:spPr>
        <p:txBody>
          <a:bodyPr anchor="t"/>
          <a:lstStyle>
            <a:lvl1pPr marL="0" indent="0" algn="just">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5061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2" presetClass="entr" presetSubtype="1" decel="100000" fill="hold" grpId="0" nodeType="withEffect">
                                  <p:stCondLst>
                                    <p:cond delay="250"/>
                                  </p:stCondLst>
                                  <p:iterate type="wd">
                                    <p:tmPct val="10000"/>
                                  </p:iterate>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ppt_x"/>
                                          </p:val>
                                        </p:tav>
                                        <p:tav tm="100000">
                                          <p:val>
                                            <p:strVal val="#ppt_x"/>
                                          </p:val>
                                        </p:tav>
                                      </p:tavLst>
                                    </p:anim>
                                    <p:anim calcmode="lin" valueType="num">
                                      <p:cBhvr additive="base">
                                        <p:cTn id="19" dur="1000" fill="hold"/>
                                        <p:tgtEl>
                                          <p:spTgt spid="10"/>
                                        </p:tgtEl>
                                        <p:attrNameLst>
                                          <p:attrName>ppt_y</p:attrName>
                                        </p:attrNameLst>
                                      </p:cBhvr>
                                      <p:tavLst>
                                        <p:tav tm="0">
                                          <p:val>
                                            <p:strVal val="0-#ppt_h/2"/>
                                          </p:val>
                                        </p:tav>
                                        <p:tav tm="100000">
                                          <p:val>
                                            <p:strVal val="#ppt_y"/>
                                          </p:val>
                                        </p:tav>
                                      </p:tavLst>
                                    </p:anim>
                                  </p:childTnLst>
                                </p:cTn>
                              </p:par>
                            </p:childTnLst>
                          </p:cTn>
                        </p:par>
                        <p:par>
                          <p:cTn id="20" fill="hold">
                            <p:stCondLst>
                              <p:cond delay="3050"/>
                            </p:stCondLst>
                            <p:childTnLst>
                              <p:par>
                                <p:cTn id="21" presetID="10" presetClass="entr" presetSubtype="0" fill="hold" grpId="0" nodeType="afterEffect">
                                  <p:stCondLst>
                                    <p:cond delay="25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8 images and text">
    <p:bg>
      <p:bgPr>
        <a:solidFill>
          <a:schemeClr val="tx1"/>
        </a:solidFill>
        <a:effectLst/>
      </p:bgPr>
    </p:bg>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203184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812736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8"/>
          </p:nvPr>
        </p:nvSpPr>
        <p:spPr>
          <a:xfrm>
            <a:off x="1015920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1" name="Picture Placeholder 6"/>
          <p:cNvSpPr>
            <a:spLocks noGrp="1"/>
          </p:cNvSpPr>
          <p:nvPr>
            <p:ph type="pic" sz="quarter" idx="19"/>
          </p:nvPr>
        </p:nvSpPr>
        <p:spPr>
          <a:xfrm>
            <a:off x="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20"/>
          </p:nvPr>
        </p:nvSpPr>
        <p:spPr>
          <a:xfrm>
            <a:off x="203184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Picture Placeholder 6"/>
          <p:cNvSpPr>
            <a:spLocks noGrp="1"/>
          </p:cNvSpPr>
          <p:nvPr>
            <p:ph type="pic" sz="quarter" idx="22"/>
          </p:nvPr>
        </p:nvSpPr>
        <p:spPr>
          <a:xfrm>
            <a:off x="812736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Picture Placeholder 6"/>
          <p:cNvSpPr>
            <a:spLocks noGrp="1"/>
          </p:cNvSpPr>
          <p:nvPr>
            <p:ph type="pic" sz="quarter" idx="24"/>
          </p:nvPr>
        </p:nvSpPr>
        <p:spPr>
          <a:xfrm>
            <a:off x="1015920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7" name="Title 1"/>
          <p:cNvSpPr>
            <a:spLocks noGrp="1"/>
          </p:cNvSpPr>
          <p:nvPr>
            <p:ph type="title" hasCustomPrompt="1"/>
          </p:nvPr>
        </p:nvSpPr>
        <p:spPr>
          <a:xfrm>
            <a:off x="4751917" y="932537"/>
            <a:ext cx="2688167" cy="2432655"/>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8" name="Text Placeholder 5"/>
          <p:cNvSpPr>
            <a:spLocks noGrp="1"/>
          </p:cNvSpPr>
          <p:nvPr>
            <p:ph type="body" sz="quarter" idx="12" hasCustomPrompt="1"/>
          </p:nvPr>
        </p:nvSpPr>
        <p:spPr>
          <a:xfrm>
            <a:off x="4764617" y="3574543"/>
            <a:ext cx="2688167" cy="2350921"/>
          </a:xfrm>
        </p:spPr>
        <p:txBody>
          <a:bodyPr anchor="t"/>
          <a:lstStyle>
            <a:lvl1pPr marL="0" indent="0" algn="just">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1481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2" presetClass="entr" presetSubtype="1" decel="100000" fill="hold" grpId="0" nodeType="afterEffect">
                                  <p:stCondLst>
                                    <p:cond delay="0"/>
                                  </p:stCondLst>
                                  <p:iterate type="wd">
                                    <p:tmPct val="10000"/>
                                  </p:iterate>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1000" fill="hold"/>
                                        <p:tgtEl>
                                          <p:spTgt spid="17"/>
                                        </p:tgtEl>
                                        <p:attrNameLst>
                                          <p:attrName>ppt_x</p:attrName>
                                        </p:attrNameLst>
                                      </p:cBhvr>
                                      <p:tavLst>
                                        <p:tav tm="0">
                                          <p:val>
                                            <p:strVal val="#ppt_x"/>
                                          </p:val>
                                        </p:tav>
                                        <p:tav tm="100000">
                                          <p:val>
                                            <p:strVal val="#ppt_x"/>
                                          </p:val>
                                        </p:tav>
                                      </p:tavLst>
                                    </p:anim>
                                    <p:anim calcmode="lin" valueType="num">
                                      <p:cBhvr additive="base">
                                        <p:cTn id="40" dur="1000" fill="hold"/>
                                        <p:tgtEl>
                                          <p:spTgt spid="17"/>
                                        </p:tgtEl>
                                        <p:attrNameLst>
                                          <p:attrName>ppt_y</p:attrName>
                                        </p:attrNameLst>
                                      </p:cBhvr>
                                      <p:tavLst>
                                        <p:tav tm="0">
                                          <p:val>
                                            <p:strVal val="0-#ppt_h/2"/>
                                          </p:val>
                                        </p:tav>
                                        <p:tav tm="100000">
                                          <p:val>
                                            <p:strVal val="#ppt_y"/>
                                          </p:val>
                                        </p:tav>
                                      </p:tavLst>
                                    </p:anim>
                                  </p:childTnLst>
                                </p:cTn>
                              </p:par>
                            </p:childTnLst>
                          </p:cTn>
                        </p:par>
                        <p:par>
                          <p:cTn id="41" fill="hold">
                            <p:stCondLst>
                              <p:cond delay="5300"/>
                            </p:stCondLst>
                            <p:childTnLst>
                              <p:par>
                                <p:cTn id="42" presetID="10" presetClass="entr" presetSubtype="0" fill="hold" grpId="0" nodeType="afterEffect">
                                  <p:stCondLst>
                                    <p:cond delay="25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P spid="12" grpId="0" animBg="1"/>
      <p:bldP spid="14" grpId="0" animBg="1"/>
      <p:bldP spid="16" grpId="0" animBg="1"/>
      <p:bldP spid="17" grpId="0"/>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 images and text">
    <p:bg>
      <p:bgPr>
        <a:solidFill>
          <a:schemeClr val="tx1"/>
        </a:solidFill>
        <a:effectLst/>
      </p:bgPr>
    </p:bg>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305405" y="6411940"/>
            <a:ext cx="4058557" cy="365125"/>
          </a:xfrm>
        </p:spPr>
        <p:txBody>
          <a:bodyPr/>
          <a:lstStyle>
            <a:lvl1pPr algn="l">
              <a:defRPr/>
            </a:lvl1pPr>
          </a:lstStyle>
          <a:p>
            <a:r>
              <a:rPr kumimoji="1" lang="en-US" altLang="ja-JP"/>
              <a:t>The Power of PowerPoint - thepopp.com</a:t>
            </a:r>
            <a:endParaRPr kumimoji="1" lang="ja-JP" altLang="en-US" dirty="0"/>
          </a:p>
        </p:txBody>
      </p:sp>
      <p:sp>
        <p:nvSpPr>
          <p:cNvPr id="6" name="Slide Number Placeholder 3"/>
          <p:cNvSpPr>
            <a:spLocks noGrp="1"/>
          </p:cNvSpPr>
          <p:nvPr>
            <p:ph type="sldNum" sz="quarter" idx="11"/>
          </p:nvPr>
        </p:nvSpPr>
        <p:spPr>
          <a:xfrm>
            <a:off x="305405" y="5919158"/>
            <a:ext cx="812800" cy="675343"/>
          </a:xfrm>
        </p:spPr>
        <p:txBody>
          <a:bodyPr/>
          <a:lstStyle>
            <a:lvl1pPr algn="l">
              <a:defRPr>
                <a:solidFill>
                  <a:schemeClr val="tx2"/>
                </a:solidFill>
              </a:defRPr>
            </a:lvl1pPr>
          </a:lstStyle>
          <a:p>
            <a:fld id="{B54AD89C-DF1E-4948-B597-5DD47B34A9CA}" type="slidenum">
              <a:rPr kumimoji="1" lang="ja-JP" altLang="en-US" smtClean="0"/>
              <a:pPr/>
              <a:t>‹#›</a:t>
            </a:fld>
            <a:endParaRPr kumimoji="1" lang="ja-JP" altLang="en-US" dirty="0"/>
          </a:p>
        </p:txBody>
      </p:sp>
      <p:sp>
        <p:nvSpPr>
          <p:cNvPr id="7" name="Picture Placeholder 6"/>
          <p:cNvSpPr>
            <a:spLocks noGrp="1"/>
          </p:cNvSpPr>
          <p:nvPr>
            <p:ph type="pic" sz="quarter" idx="13"/>
          </p:nvPr>
        </p:nvSpPr>
        <p:spPr>
          <a:xfrm>
            <a:off x="6096001" y="0"/>
            <a:ext cx="2544000" cy="275632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5"/>
          </p:nvPr>
        </p:nvSpPr>
        <p:spPr>
          <a:xfrm>
            <a:off x="6096000" y="2821985"/>
            <a:ext cx="2544000" cy="403601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16"/>
          </p:nvPr>
        </p:nvSpPr>
        <p:spPr>
          <a:xfrm>
            <a:off x="8712433" y="0"/>
            <a:ext cx="2544000" cy="403601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Picture Placeholder 6"/>
          <p:cNvSpPr>
            <a:spLocks noGrp="1"/>
          </p:cNvSpPr>
          <p:nvPr>
            <p:ph type="pic" sz="quarter" idx="17"/>
          </p:nvPr>
        </p:nvSpPr>
        <p:spPr>
          <a:xfrm>
            <a:off x="8712433" y="4101674"/>
            <a:ext cx="2544000" cy="275632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Title 1"/>
          <p:cNvSpPr>
            <a:spLocks noGrp="1"/>
          </p:cNvSpPr>
          <p:nvPr>
            <p:ph type="title" hasCustomPrompt="1"/>
          </p:nvPr>
        </p:nvSpPr>
        <p:spPr>
          <a:xfrm>
            <a:off x="935567" y="932537"/>
            <a:ext cx="4238171" cy="2432655"/>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5" name="Straight Connector 14"/>
          <p:cNvCxnSpPr/>
          <p:nvPr userDrawn="1"/>
        </p:nvCxnSpPr>
        <p:spPr>
          <a:xfrm>
            <a:off x="1011768" y="3428471"/>
            <a:ext cx="5084233"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5"/>
          <p:cNvSpPr>
            <a:spLocks noGrp="1"/>
          </p:cNvSpPr>
          <p:nvPr>
            <p:ph type="body" sz="quarter" idx="12" hasCustomPrompt="1"/>
          </p:nvPr>
        </p:nvSpPr>
        <p:spPr>
          <a:xfrm>
            <a:off x="948267" y="3574543"/>
            <a:ext cx="4238171" cy="2015378"/>
          </a:xfrm>
        </p:spPr>
        <p:txBody>
          <a:bodyPr anchor="t"/>
          <a:lstStyle>
            <a:lvl1pPr marL="0" indent="0" algn="just">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5060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1000" fill="hold"/>
                                        <p:tgtEl>
                                          <p:spTgt spid="14"/>
                                        </p:tgtEl>
                                        <p:attrNameLst>
                                          <p:attrName>ppt_x</p:attrName>
                                        </p:attrNameLst>
                                      </p:cBhvr>
                                      <p:tavLst>
                                        <p:tav tm="0">
                                          <p:val>
                                            <p:strVal val="#ppt_x"/>
                                          </p:val>
                                        </p:tav>
                                        <p:tav tm="100000">
                                          <p:val>
                                            <p:strVal val="#ppt_x"/>
                                          </p:val>
                                        </p:tav>
                                      </p:tavLst>
                                    </p:anim>
                                    <p:anim calcmode="lin" valueType="num">
                                      <p:cBhvr additive="base">
                                        <p:cTn id="27" dur="1000" fill="hold"/>
                                        <p:tgtEl>
                                          <p:spTgt spid="14"/>
                                        </p:tgtEl>
                                        <p:attrNameLst>
                                          <p:attrName>ppt_y</p:attrName>
                                        </p:attrNameLst>
                                      </p:cBhvr>
                                      <p:tavLst>
                                        <p:tav tm="0">
                                          <p:val>
                                            <p:strVal val="0-#ppt_h/2"/>
                                          </p:val>
                                        </p:tav>
                                        <p:tav tm="100000">
                                          <p:val>
                                            <p:strVal val="#ppt_y"/>
                                          </p:val>
                                        </p:tav>
                                      </p:tavLst>
                                    </p:anim>
                                  </p:childTnLst>
                                </p:cTn>
                              </p:par>
                            </p:childTnLst>
                          </p:cTn>
                        </p:par>
                        <p:par>
                          <p:cTn id="28" fill="hold">
                            <p:stCondLst>
                              <p:cond delay="3550"/>
                            </p:stCondLst>
                            <p:childTnLst>
                              <p:par>
                                <p:cTn id="29" presetID="10" presetClass="entr" presetSubtype="0" fill="hold" grpId="0" nodeType="afterEffect">
                                  <p:stCondLst>
                                    <p:cond delay="25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P spid="14"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images and text">
    <p:bg>
      <p:bgPr>
        <a:solidFill>
          <a:schemeClr val="tx1"/>
        </a:solidFill>
        <a:effectLst/>
      </p:bgPr>
    </p:bg>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7446433" y="6411940"/>
            <a:ext cx="4521200" cy="365125"/>
          </a:xfrm>
        </p:spPr>
        <p:txBody>
          <a:bodyPr/>
          <a:lstStyle/>
          <a:p>
            <a:r>
              <a:rPr kumimoji="1" lang="en-US" altLang="ja-JP"/>
              <a:t>The Power of PowerPoint - thepopp.com</a:t>
            </a:r>
            <a:endParaRPr kumimoji="1" lang="ja-JP" altLang="en-US" dirty="0"/>
          </a:p>
        </p:txBody>
      </p:sp>
      <p:sp>
        <p:nvSpPr>
          <p:cNvPr id="24" name="Slide Number Placeholder 3"/>
          <p:cNvSpPr>
            <a:spLocks noGrp="1"/>
          </p:cNvSpPr>
          <p:nvPr>
            <p:ph type="sldNum" sz="quarter" idx="11"/>
          </p:nvPr>
        </p:nvSpPr>
        <p:spPr>
          <a:xfrm>
            <a:off x="11171767" y="5919158"/>
            <a:ext cx="812800" cy="675343"/>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26" name="Picture Placeholder 6"/>
          <p:cNvSpPr>
            <a:spLocks noGrp="1"/>
          </p:cNvSpPr>
          <p:nvPr>
            <p:ph type="pic" sz="quarter" idx="15"/>
          </p:nvPr>
        </p:nvSpPr>
        <p:spPr>
          <a:xfrm>
            <a:off x="955626" y="0"/>
            <a:ext cx="2544000" cy="4677497"/>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7" name="Picture Placeholder 6"/>
          <p:cNvSpPr>
            <a:spLocks noGrp="1"/>
          </p:cNvSpPr>
          <p:nvPr>
            <p:ph type="pic" sz="quarter" idx="16"/>
          </p:nvPr>
        </p:nvSpPr>
        <p:spPr>
          <a:xfrm>
            <a:off x="3572059" y="2180503"/>
            <a:ext cx="2544000" cy="4677498"/>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Title 1"/>
          <p:cNvSpPr>
            <a:spLocks noGrp="1"/>
          </p:cNvSpPr>
          <p:nvPr>
            <p:ph type="title" hasCustomPrompt="1"/>
          </p:nvPr>
        </p:nvSpPr>
        <p:spPr>
          <a:xfrm>
            <a:off x="7446433" y="932537"/>
            <a:ext cx="3797300" cy="2432655"/>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9" name="Straight Connector 28"/>
          <p:cNvCxnSpPr/>
          <p:nvPr userDrawn="1"/>
        </p:nvCxnSpPr>
        <p:spPr>
          <a:xfrm>
            <a:off x="7522634" y="3428471"/>
            <a:ext cx="4669366"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5"/>
          <p:cNvSpPr>
            <a:spLocks noGrp="1"/>
          </p:cNvSpPr>
          <p:nvPr>
            <p:ph type="body" sz="quarter" idx="12" hasCustomPrompt="1"/>
          </p:nvPr>
        </p:nvSpPr>
        <p:spPr>
          <a:xfrm>
            <a:off x="7459133" y="3574543"/>
            <a:ext cx="3797300" cy="2015378"/>
          </a:xfrm>
        </p:spPr>
        <p:txBody>
          <a:bodyPr anchor="t"/>
          <a:lstStyle>
            <a:lvl1pPr marL="0" indent="0" algn="just">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955627" y="4789149"/>
            <a:ext cx="2544000" cy="429599"/>
          </a:xfrm>
        </p:spPr>
        <p:txBody>
          <a:bodyPr anchor="t">
            <a:noAutofit/>
          </a:bodyPr>
          <a:lstStyle>
            <a:lvl1pPr marL="0" indent="0" algn="just">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3572059" y="1619521"/>
            <a:ext cx="2544000" cy="429599"/>
          </a:xfrm>
        </p:spPr>
        <p:txBody>
          <a:bodyPr anchor="b">
            <a:noAutofit/>
          </a:bodyPr>
          <a:lstStyle>
            <a:lvl1pPr marL="0" indent="0" algn="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6482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250"/>
                            </p:stCondLst>
                            <p:childTnLst>
                              <p:par>
                                <p:cTn id="21" presetID="22" presetClass="entr" presetSubtype="2"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right)">
                                      <p:cBhvr>
                                        <p:cTn id="23" dur="500"/>
                                        <p:tgtEl>
                                          <p:spTgt spid="29"/>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1000" fill="hold"/>
                                        <p:tgtEl>
                                          <p:spTgt spid="28"/>
                                        </p:tgtEl>
                                        <p:attrNameLst>
                                          <p:attrName>ppt_x</p:attrName>
                                        </p:attrNameLst>
                                      </p:cBhvr>
                                      <p:tavLst>
                                        <p:tav tm="0">
                                          <p:val>
                                            <p:strVal val="#ppt_x"/>
                                          </p:val>
                                        </p:tav>
                                        <p:tav tm="100000">
                                          <p:val>
                                            <p:strVal val="#ppt_x"/>
                                          </p:val>
                                        </p:tav>
                                      </p:tavLst>
                                    </p:anim>
                                    <p:anim calcmode="lin" valueType="num">
                                      <p:cBhvr additive="base">
                                        <p:cTn id="27" dur="1000" fill="hold"/>
                                        <p:tgtEl>
                                          <p:spTgt spid="28"/>
                                        </p:tgtEl>
                                        <p:attrNameLst>
                                          <p:attrName>ppt_y</p:attrName>
                                        </p:attrNameLst>
                                      </p:cBhvr>
                                      <p:tavLst>
                                        <p:tav tm="0">
                                          <p:val>
                                            <p:strVal val="0-#ppt_h/2"/>
                                          </p:val>
                                        </p:tav>
                                        <p:tav tm="100000">
                                          <p:val>
                                            <p:strVal val="#ppt_y"/>
                                          </p:val>
                                        </p:tav>
                                      </p:tavLst>
                                    </p:anim>
                                  </p:childTnLst>
                                </p:cTn>
                              </p:par>
                            </p:childTnLst>
                          </p:cTn>
                        </p:par>
                        <p:par>
                          <p:cTn id="28" fill="hold">
                            <p:stCondLst>
                              <p:cond delay="3800"/>
                            </p:stCondLst>
                            <p:childTnLst>
                              <p:par>
                                <p:cTn id="29" presetID="10" presetClass="entr" presetSubtype="0" fill="hold" grpId="0" nodeType="afterEffect">
                                  <p:stCondLst>
                                    <p:cond delay="25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30" grpId="0">
        <p:tmplLst>
          <p:tmpl>
            <p:tnLst>
              <p:par>
                <p:cTn presetID="10" presetClass="entr" presetSubtype="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p:tmplLst>
          <p:tmpl>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935567" y="2422731"/>
            <a:ext cx="3816350" cy="2012539"/>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6096000" y="1697521"/>
            <a:ext cx="4080933" cy="1613586"/>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6096000" y="1257962"/>
            <a:ext cx="408093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2" name="Text Placeholder 5"/>
          <p:cNvSpPr>
            <a:spLocks noGrp="1"/>
          </p:cNvSpPr>
          <p:nvPr>
            <p:ph type="body" sz="quarter" idx="15" hasCustomPrompt="1"/>
          </p:nvPr>
        </p:nvSpPr>
        <p:spPr>
          <a:xfrm>
            <a:off x="6096000" y="4017859"/>
            <a:ext cx="4080933" cy="1613586"/>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6" hasCustomPrompt="1"/>
          </p:nvPr>
        </p:nvSpPr>
        <p:spPr>
          <a:xfrm>
            <a:off x="6096000" y="3578300"/>
            <a:ext cx="408093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50723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800"/>
                            </p:stCondLst>
                            <p:childTnLst>
                              <p:par>
                                <p:cTn id="18" presetID="22" presetClass="entr" presetSubtype="8" fill="hold" grpId="0" nodeType="after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wipe(left)">
                                      <p:cBhvr>
                                        <p:cTn id="20" dur="500"/>
                                        <p:tgtEl>
                                          <p:spTgt spid="13">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935567" y="2422731"/>
            <a:ext cx="3816350" cy="2012539"/>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6096000" y="1331705"/>
            <a:ext cx="408093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6096000" y="892146"/>
            <a:ext cx="408093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6096000" y="3154778"/>
            <a:ext cx="408093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6096000" y="2715219"/>
            <a:ext cx="408093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6096000" y="4977851"/>
            <a:ext cx="408093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6096000" y="4538292"/>
            <a:ext cx="408093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30130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800"/>
                            </p:stCondLst>
                            <p:childTnLst>
                              <p:par>
                                <p:cTn id="18" presetID="22" presetClass="entr" presetSubtype="8"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4050"/>
                            </p:stCondLst>
                            <p:childTnLst>
                              <p:par>
                                <p:cTn id="26" presetID="22" presetClass="entr" presetSubtype="8" fill="hold" grpId="0" nodeType="after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left)">
                                      <p:cBhvr>
                                        <p:cTn id="28" dur="500"/>
                                        <p:tgtEl>
                                          <p:spTgt spid="11">
                                            <p:txEl>
                                              <p:pRg st="0" end="0"/>
                                            </p:txEl>
                                          </p:spTgt>
                                        </p:tgtEl>
                                      </p:cBhvr>
                                    </p:animEffect>
                                  </p:childTnLst>
                                </p:cTn>
                              </p:par>
                            </p:childTnLst>
                          </p:cTn>
                        </p:par>
                        <p:par>
                          <p:cTn id="29" fill="hold">
                            <p:stCondLst>
                              <p:cond delay="4550"/>
                            </p:stCondLst>
                            <p:childTnLst>
                              <p:par>
                                <p:cTn id="30" presetID="10" presetClass="entr" presetSubtype="0" fill="hold" grpId="0" nodeType="afterEffect">
                                  <p:stCondLst>
                                    <p:cond delay="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4E44-6772-4D84-9835-741C0227257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1B3B7F7-8E53-4DF0-90EB-4C7396B80430}"/>
              </a:ext>
            </a:extLst>
          </p:cNvPr>
          <p:cNvSpPr>
            <a:spLocks noGrp="1"/>
          </p:cNvSpPr>
          <p:nvPr>
            <p:ph type="dt" sz="half" idx="10"/>
          </p:nvPr>
        </p:nvSpPr>
        <p:spPr/>
        <p:txBody>
          <a:bodyPr/>
          <a:lstStyle/>
          <a:p>
            <a:fld id="{569E1045-2283-40B5-9F4E-AA955CF3586B}" type="datetimeFigureOut">
              <a:rPr lang="en-GB" smtClean="0"/>
              <a:t>05/12/2019</a:t>
            </a:fld>
            <a:endParaRPr lang="en-GB"/>
          </a:p>
        </p:txBody>
      </p:sp>
      <p:sp>
        <p:nvSpPr>
          <p:cNvPr id="4" name="Footer Placeholder 3">
            <a:extLst>
              <a:ext uri="{FF2B5EF4-FFF2-40B4-BE49-F238E27FC236}">
                <a16:creationId xmlns:a16="http://schemas.microsoft.com/office/drawing/2014/main" id="{6CD48713-B264-42D0-92C7-CA2FB96A8AD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5C72F58-8434-4A78-A8AC-046CF5126E9C}"/>
              </a:ext>
            </a:extLst>
          </p:cNvPr>
          <p:cNvSpPr>
            <a:spLocks noGrp="1"/>
          </p:cNvSpPr>
          <p:nvPr>
            <p:ph type="sldNum" sz="quarter" idx="12"/>
          </p:nvPr>
        </p:nvSpPr>
        <p:spPr/>
        <p:txBody>
          <a:bodyPr/>
          <a:lstStyle/>
          <a:p>
            <a:fld id="{990F453B-B293-4732-A3E1-89B233908248}" type="slidenum">
              <a:rPr lang="en-GB" smtClean="0"/>
              <a:t>‹#›</a:t>
            </a:fld>
            <a:endParaRPr lang="en-GB"/>
          </a:p>
        </p:txBody>
      </p:sp>
    </p:spTree>
    <p:extLst>
      <p:ext uri="{BB962C8B-B14F-4D97-AF65-F5344CB8AC3E}">
        <p14:creationId xmlns:p14="http://schemas.microsoft.com/office/powerpoint/2010/main" val="27245287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columns and image">
    <p:spTree>
      <p:nvGrpSpPr>
        <p:cNvPr id="1" name=""/>
        <p:cNvGrpSpPr/>
        <p:nvPr/>
      </p:nvGrpSpPr>
      <p:grpSpPr>
        <a:xfrm>
          <a:off x="0" y="0"/>
          <a:ext cx="0" cy="0"/>
          <a:chOff x="0" y="0"/>
          <a:chExt cx="0" cy="0"/>
        </a:xfrm>
      </p:grpSpPr>
      <p:sp>
        <p:nvSpPr>
          <p:cNvPr id="13" name="Picture Placeholder 6"/>
          <p:cNvSpPr>
            <a:spLocks noGrp="1"/>
          </p:cNvSpPr>
          <p:nvPr>
            <p:ph type="pic" sz="quarter" idx="13"/>
          </p:nvPr>
        </p:nvSpPr>
        <p:spPr>
          <a:xfrm>
            <a:off x="3658960" y="0"/>
            <a:ext cx="3770540" cy="6858000"/>
          </a:xfrm>
          <a:no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7446433" y="1331705"/>
            <a:ext cx="381130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7446433" y="892146"/>
            <a:ext cx="381130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7446433" y="3154778"/>
            <a:ext cx="381130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7446433" y="2715219"/>
            <a:ext cx="381130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7446433" y="4977851"/>
            <a:ext cx="381130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7446433" y="4538292"/>
            <a:ext cx="381130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2" name="Title 1"/>
          <p:cNvSpPr>
            <a:spLocks noGrp="1"/>
          </p:cNvSpPr>
          <p:nvPr>
            <p:ph type="title" hasCustomPrompt="1"/>
          </p:nvPr>
        </p:nvSpPr>
        <p:spPr>
          <a:xfrm>
            <a:off x="935567" y="2422731"/>
            <a:ext cx="301685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158346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25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2050"/>
                            </p:stCondLst>
                            <p:childTnLst>
                              <p:par>
                                <p:cTn id="14" presetID="22" presetClass="entr" presetSubtype="8" fill="hold" grpId="0" nodeType="afterEffect">
                                  <p:stCondLst>
                                    <p:cond delay="25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childTnLst>
                          </p:cTn>
                        </p:par>
                        <p:par>
                          <p:cTn id="17" fill="hold">
                            <p:stCondLst>
                              <p:cond delay="2800"/>
                            </p:stCondLst>
                            <p:childTnLst>
                              <p:par>
                                <p:cTn id="18" presetID="10" presetClass="entr" presetSubtype="0" fill="hold" grpId="0" nodeType="afterEffect">
                                  <p:stCondLst>
                                    <p:cond delay="25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3550"/>
                            </p:stCondLst>
                            <p:childTnLst>
                              <p:par>
                                <p:cTn id="22" presetID="22" presetClass="entr" presetSubtype="8"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wipe(left)">
                                      <p:cBhvr>
                                        <p:cTn id="24" dur="500"/>
                                        <p:tgtEl>
                                          <p:spTgt spid="9">
                                            <p:txEl>
                                              <p:pRg st="0" end="0"/>
                                            </p:txEl>
                                          </p:spTgt>
                                        </p:tgtEl>
                                      </p:cBhvr>
                                    </p:animEffect>
                                  </p:childTnLst>
                                </p:cTn>
                              </p:par>
                            </p:childTnLst>
                          </p:cTn>
                        </p:par>
                        <p:par>
                          <p:cTn id="25" fill="hold">
                            <p:stCondLst>
                              <p:cond delay="4050"/>
                            </p:stCondLst>
                            <p:childTnLst>
                              <p:par>
                                <p:cTn id="26" presetID="10" presetClass="entr" presetSubtype="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4800"/>
                            </p:stCondLst>
                            <p:childTnLst>
                              <p:par>
                                <p:cTn id="30" presetID="22" presetClass="entr" presetSubtype="8" fill="hold" grpId="0" nodeType="after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par>
                          <p:cTn id="33" fill="hold">
                            <p:stCondLst>
                              <p:cond delay="5300"/>
                            </p:stCondLst>
                            <p:childTnLst>
                              <p:par>
                                <p:cTn id="34" presetID="10" presetClass="entr" presetSubtype="0" fill="hold" grpId="0" nodeType="afterEffect">
                                  <p:stCondLst>
                                    <p:cond delay="25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6096000" y="1331705"/>
            <a:ext cx="408093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6096000" y="892146"/>
            <a:ext cx="408093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6096000" y="3154778"/>
            <a:ext cx="408093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6096000" y="2715219"/>
            <a:ext cx="408093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6096000" y="4977851"/>
            <a:ext cx="408093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6096000" y="4538292"/>
            <a:ext cx="408093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4" name="Rectangle 13"/>
          <p:cNvSpPr/>
          <p:nvPr userDrawn="1"/>
        </p:nvSpPr>
        <p:spPr>
          <a:xfrm>
            <a:off x="0"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15" name="Title 1"/>
          <p:cNvSpPr>
            <a:spLocks noGrp="1"/>
          </p:cNvSpPr>
          <p:nvPr>
            <p:ph type="title" hasCustomPrompt="1"/>
          </p:nvPr>
        </p:nvSpPr>
        <p:spPr>
          <a:xfrm>
            <a:off x="392191" y="2422731"/>
            <a:ext cx="3556042" cy="2012539"/>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162677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ppt_x"/>
                                          </p:val>
                                        </p:tav>
                                        <p:tav tm="100000">
                                          <p:val>
                                            <p:strVal val="#ppt_x"/>
                                          </p:val>
                                        </p:tav>
                                      </p:tavLst>
                                    </p:anim>
                                    <p:anim calcmode="lin" valueType="num">
                                      <p:cBhvr additive="base">
                                        <p:cTn id="11" dur="1000" fill="hold"/>
                                        <p:tgtEl>
                                          <p:spTgt spid="15"/>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2" presetClass="entr" presetSubtype="8"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left)">
                                      <p:cBhvr>
                                        <p:cTn id="15" dur="500"/>
                                        <p:tgtEl>
                                          <p:spTgt spid="7">
                                            <p:txEl>
                                              <p:pRg st="0" end="0"/>
                                            </p:txEl>
                                          </p:spTgt>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800"/>
                            </p:stCondLst>
                            <p:childTnLst>
                              <p:par>
                                <p:cTn id="21" presetID="22" presetClass="entr" presetSubtype="8"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wipe(left)">
                                      <p:cBhvr>
                                        <p:cTn id="23" dur="500"/>
                                        <p:tgtEl>
                                          <p:spTgt spid="9">
                                            <p:txEl>
                                              <p:pRg st="0" end="0"/>
                                            </p:txEl>
                                          </p:spTgt>
                                        </p:tgtEl>
                                      </p:cBhvr>
                                    </p:animEffect>
                                  </p:childTnLst>
                                </p:cTn>
                              </p:par>
                            </p:childTnLst>
                          </p:cTn>
                        </p:par>
                        <p:par>
                          <p:cTn id="24" fill="hold">
                            <p:stCondLst>
                              <p:cond delay="3300"/>
                            </p:stCondLst>
                            <p:childTnLst>
                              <p:par>
                                <p:cTn id="25" presetID="10" presetClass="entr" presetSubtype="0" fill="hold" grpId="0" nodeType="after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4050"/>
                            </p:stCondLst>
                            <p:childTnLst>
                              <p:par>
                                <p:cTn id="29" presetID="22" presetClass="entr" presetSubtype="8"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wipe(left)">
                                      <p:cBhvr>
                                        <p:cTn id="31" dur="500"/>
                                        <p:tgtEl>
                                          <p:spTgt spid="11">
                                            <p:txEl>
                                              <p:pRg st="0" end="0"/>
                                            </p:txEl>
                                          </p:spTgt>
                                        </p:tgtEl>
                                      </p:cBhvr>
                                    </p:animEffect>
                                  </p:childTnLst>
                                </p:cTn>
                              </p:par>
                            </p:childTnLst>
                          </p:cTn>
                        </p:par>
                        <p:par>
                          <p:cTn id="32" fill="hold">
                            <p:stCondLst>
                              <p:cond delay="4550"/>
                            </p:stCondLst>
                            <p:childTnLst>
                              <p:par>
                                <p:cTn id="33" presetID="10" presetClass="entr" presetSubtype="0" fill="hold" grpId="0" nodeType="afterEffect">
                                  <p:stCondLst>
                                    <p:cond delay="25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animBg="1"/>
      <p:bldP spid="15"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4354269" y="1331705"/>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4354269" y="892146"/>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4354269" y="3154778"/>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4354269" y="2715219"/>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4354269" y="4977851"/>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4354269" y="4538292"/>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2" name="Title 1"/>
          <p:cNvSpPr>
            <a:spLocks noGrp="1"/>
          </p:cNvSpPr>
          <p:nvPr>
            <p:ph type="title" hasCustomPrompt="1"/>
          </p:nvPr>
        </p:nvSpPr>
        <p:spPr>
          <a:xfrm>
            <a:off x="935567" y="2422731"/>
            <a:ext cx="301685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9" hasCustomPrompt="1"/>
          </p:nvPr>
        </p:nvSpPr>
        <p:spPr>
          <a:xfrm>
            <a:off x="8001000" y="1331705"/>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20" hasCustomPrompt="1"/>
          </p:nvPr>
        </p:nvSpPr>
        <p:spPr>
          <a:xfrm>
            <a:off x="8001000" y="892146"/>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5" name="Text Placeholder 5"/>
          <p:cNvSpPr>
            <a:spLocks noGrp="1"/>
          </p:cNvSpPr>
          <p:nvPr>
            <p:ph type="body" sz="quarter" idx="21" hasCustomPrompt="1"/>
          </p:nvPr>
        </p:nvSpPr>
        <p:spPr>
          <a:xfrm>
            <a:off x="8001000" y="3154778"/>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8001000" y="2715219"/>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7" name="Text Placeholder 5"/>
          <p:cNvSpPr>
            <a:spLocks noGrp="1"/>
          </p:cNvSpPr>
          <p:nvPr>
            <p:ph type="body" sz="quarter" idx="23" hasCustomPrompt="1"/>
          </p:nvPr>
        </p:nvSpPr>
        <p:spPr>
          <a:xfrm>
            <a:off x="8001000" y="4977851"/>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24" hasCustomPrompt="1"/>
          </p:nvPr>
        </p:nvSpPr>
        <p:spPr>
          <a:xfrm>
            <a:off x="8001000" y="4538292"/>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09314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3800"/>
                            </p:stCondLst>
                            <p:childTnLst>
                              <p:par>
                                <p:cTn id="26" presetID="22" presetClass="entr" presetSubtype="8" fill="hold" grpId="0" nodeType="after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left)">
                                      <p:cBhvr>
                                        <p:cTn id="28" dur="500"/>
                                        <p:tgtEl>
                                          <p:spTgt spid="11">
                                            <p:txEl>
                                              <p:pRg st="0" end="0"/>
                                            </p:txEl>
                                          </p:spTgt>
                                        </p:tgtEl>
                                      </p:cBhvr>
                                    </p:animEffect>
                                  </p:childTnLst>
                                </p:cTn>
                              </p:par>
                            </p:childTnLst>
                          </p:cTn>
                        </p:par>
                        <p:par>
                          <p:cTn id="29" fill="hold">
                            <p:stCondLst>
                              <p:cond delay="4300"/>
                            </p:stCondLst>
                            <p:childTnLst>
                              <p:par>
                                <p:cTn id="30" presetID="10" presetClass="entr" presetSubtype="0" fill="hold" grpId="0" nodeType="afterEffect">
                                  <p:stCondLst>
                                    <p:cond delay="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par>
                          <p:cTn id="33" fill="hold">
                            <p:stCondLst>
                              <p:cond delay="5050"/>
                            </p:stCondLst>
                            <p:childTnLst>
                              <p:par>
                                <p:cTn id="34" presetID="22" presetClass="entr" presetSubtype="8" fill="hold" grpId="0" nodeType="after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left)">
                                      <p:cBhvr>
                                        <p:cTn id="36" dur="500"/>
                                        <p:tgtEl>
                                          <p:spTgt spid="14">
                                            <p:txEl>
                                              <p:pRg st="0" end="0"/>
                                            </p:txEl>
                                          </p:spTgt>
                                        </p:tgtEl>
                                      </p:cBhvr>
                                    </p:animEffect>
                                  </p:childTnLst>
                                </p:cTn>
                              </p:par>
                            </p:childTnLst>
                          </p:cTn>
                        </p:par>
                        <p:par>
                          <p:cTn id="37" fill="hold">
                            <p:stCondLst>
                              <p:cond delay="5550"/>
                            </p:stCondLst>
                            <p:childTnLst>
                              <p:par>
                                <p:cTn id="38" presetID="10" presetClass="entr" presetSubtype="0" fill="hold" grpId="0" nodeType="afterEffect">
                                  <p:stCondLst>
                                    <p:cond delay="25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6300"/>
                            </p:stCondLst>
                            <p:childTnLst>
                              <p:par>
                                <p:cTn id="42" presetID="22" presetClass="entr" presetSubtype="8" fill="hold" grpId="0" nodeType="afterEffect">
                                  <p:stCondLst>
                                    <p:cond delay="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wipe(left)">
                                      <p:cBhvr>
                                        <p:cTn id="44" dur="500"/>
                                        <p:tgtEl>
                                          <p:spTgt spid="16">
                                            <p:txEl>
                                              <p:pRg st="0" end="0"/>
                                            </p:txEl>
                                          </p:spTgt>
                                        </p:tgtEl>
                                      </p:cBhvr>
                                    </p:animEffect>
                                  </p:childTnLst>
                                </p:cTn>
                              </p:par>
                            </p:childTnLst>
                          </p:cTn>
                        </p:par>
                        <p:par>
                          <p:cTn id="45" fill="hold">
                            <p:stCondLst>
                              <p:cond delay="6800"/>
                            </p:stCondLst>
                            <p:childTnLst>
                              <p:par>
                                <p:cTn id="46" presetID="10" presetClass="entr" presetSubtype="0" fill="hold" grpId="0" nodeType="afterEffect">
                                  <p:stCondLst>
                                    <p:cond delay="25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par>
                          <p:cTn id="49" fill="hold">
                            <p:stCondLst>
                              <p:cond delay="7550"/>
                            </p:stCondLst>
                            <p:childTnLst>
                              <p:par>
                                <p:cTn id="50" presetID="22" presetClass="entr" presetSubtype="8" fill="hold" grpId="0" nodeType="afterEffect">
                                  <p:stCondLst>
                                    <p:cond delay="0"/>
                                  </p:stCondLst>
                                  <p:childTnLst>
                                    <p:set>
                                      <p:cBhvr>
                                        <p:cTn id="51" dur="1" fill="hold">
                                          <p:stCondLst>
                                            <p:cond delay="0"/>
                                          </p:stCondLst>
                                        </p:cTn>
                                        <p:tgtEl>
                                          <p:spTgt spid="18">
                                            <p:txEl>
                                              <p:pRg st="0" end="0"/>
                                            </p:txEl>
                                          </p:spTgt>
                                        </p:tgtEl>
                                        <p:attrNameLst>
                                          <p:attrName>style.visibility</p:attrName>
                                        </p:attrNameLst>
                                      </p:cBhvr>
                                      <p:to>
                                        <p:strVal val="visible"/>
                                      </p:to>
                                    </p:set>
                                    <p:animEffect transition="in" filter="wipe(left)">
                                      <p:cBhvr>
                                        <p:cTn id="52" dur="500"/>
                                        <p:tgtEl>
                                          <p:spTgt spid="18">
                                            <p:txEl>
                                              <p:pRg st="0" end="0"/>
                                            </p:txEl>
                                          </p:spTgt>
                                        </p:tgtEl>
                                      </p:cBhvr>
                                    </p:animEffect>
                                  </p:childTnLst>
                                </p:cTn>
                              </p:par>
                            </p:childTnLst>
                          </p:cTn>
                        </p:par>
                        <p:par>
                          <p:cTn id="53" fill="hold">
                            <p:stCondLst>
                              <p:cond delay="8050"/>
                            </p:stCondLst>
                            <p:childTnLst>
                              <p:par>
                                <p:cTn id="54" presetID="10" presetClass="entr" presetSubtype="0" fill="hold" grpId="0" nodeType="afterEffect">
                                  <p:stCondLst>
                                    <p:cond delay="25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10" presetClass="entr" presetSubtype="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meline star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6022109" y="1780784"/>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5" name="Oval 94"/>
          <p:cNvSpPr/>
          <p:nvPr userDrawn="1"/>
        </p:nvSpPr>
        <p:spPr>
          <a:xfrm>
            <a:off x="6022109" y="3361243"/>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6" name="Oval 95"/>
          <p:cNvSpPr/>
          <p:nvPr userDrawn="1"/>
        </p:nvSpPr>
        <p:spPr>
          <a:xfrm>
            <a:off x="6022109" y="4937044"/>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cxnSp>
        <p:nvCxnSpPr>
          <p:cNvPr id="101" name="Straight Connector 100"/>
          <p:cNvCxnSpPr>
            <a:stCxn id="94" idx="4"/>
            <a:endCxn id="95" idx="0"/>
          </p:cNvCxnSpPr>
          <p:nvPr userDrawn="1"/>
        </p:nvCxnSpPr>
        <p:spPr>
          <a:xfrm>
            <a:off x="6096000" y="1928588"/>
            <a:ext cx="0" cy="143265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6096000" y="3509047"/>
            <a:ext cx="0" cy="1427996"/>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96" idx="4"/>
          </p:cNvCxnSpPr>
          <p:nvPr userDrawn="1"/>
        </p:nvCxnSpPr>
        <p:spPr>
          <a:xfrm flipV="1">
            <a:off x="6096000" y="5084849"/>
            <a:ext cx="1" cy="177315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6414656" y="2061371"/>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6414656" y="1621812"/>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6414656" y="3643994"/>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6414656" y="3204435"/>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6414656" y="5221696"/>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6414656" y="4782137"/>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27" name="Title 1"/>
          <p:cNvSpPr>
            <a:spLocks noGrp="1"/>
          </p:cNvSpPr>
          <p:nvPr>
            <p:ph type="title" hasCustomPrompt="1"/>
          </p:nvPr>
        </p:nvSpPr>
        <p:spPr>
          <a:xfrm>
            <a:off x="935567" y="1411425"/>
            <a:ext cx="3193088" cy="2012539"/>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2" name="Text Placeholder 5"/>
          <p:cNvSpPr>
            <a:spLocks noGrp="1"/>
          </p:cNvSpPr>
          <p:nvPr>
            <p:ph type="body" sz="quarter" idx="24" hasCustomPrompt="1"/>
          </p:nvPr>
        </p:nvSpPr>
        <p:spPr>
          <a:xfrm>
            <a:off x="935566" y="3577281"/>
            <a:ext cx="3193089" cy="2341877"/>
          </a:xfrm>
        </p:spPr>
        <p:txBody>
          <a:bodyPr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1" name="Text Placeholder 5"/>
          <p:cNvSpPr>
            <a:spLocks noGrp="1"/>
          </p:cNvSpPr>
          <p:nvPr>
            <p:ph type="body" sz="quarter" idx="21" hasCustomPrompt="1"/>
          </p:nvPr>
        </p:nvSpPr>
        <p:spPr>
          <a:xfrm>
            <a:off x="4656663" y="1653548"/>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
        <p:nvSpPr>
          <p:cNvPr id="22" name="Text Placeholder 5"/>
          <p:cNvSpPr>
            <a:spLocks noGrp="1"/>
          </p:cNvSpPr>
          <p:nvPr>
            <p:ph type="body" sz="quarter" idx="22" hasCustomPrompt="1"/>
          </p:nvPr>
        </p:nvSpPr>
        <p:spPr>
          <a:xfrm>
            <a:off x="4656663" y="3236171"/>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
        <p:nvSpPr>
          <p:cNvPr id="23" name="Text Placeholder 5"/>
          <p:cNvSpPr>
            <a:spLocks noGrp="1"/>
          </p:cNvSpPr>
          <p:nvPr>
            <p:ph type="body" sz="quarter" idx="23" hasCustomPrompt="1"/>
          </p:nvPr>
        </p:nvSpPr>
        <p:spPr>
          <a:xfrm>
            <a:off x="4656663" y="4820224"/>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74551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7"/>
                                        </p:tgtEl>
                                        <p:attrNameLst>
                                          <p:attrName>style.visibility</p:attrName>
                                        </p:attrNameLst>
                                      </p:cBhvr>
                                      <p:to>
                                        <p:strVal val="visible"/>
                                      </p:to>
                                    </p:set>
                                    <p:anim calcmode="lin" valueType="num">
                                      <p:cBhvr additive="base">
                                        <p:cTn id="7" dur="1000" fill="hold"/>
                                        <p:tgtEl>
                                          <p:spTgt spid="127"/>
                                        </p:tgtEl>
                                        <p:attrNameLst>
                                          <p:attrName>ppt_x</p:attrName>
                                        </p:attrNameLst>
                                      </p:cBhvr>
                                      <p:tavLst>
                                        <p:tav tm="0">
                                          <p:val>
                                            <p:strVal val="#ppt_x"/>
                                          </p:val>
                                        </p:tav>
                                        <p:tav tm="100000">
                                          <p:val>
                                            <p:strVal val="#ppt_x"/>
                                          </p:val>
                                        </p:tav>
                                      </p:tavLst>
                                    </p:anim>
                                    <p:anim calcmode="lin" valueType="num">
                                      <p:cBhvr additive="base">
                                        <p:cTn id="8" dur="1000" fill="hold"/>
                                        <p:tgtEl>
                                          <p:spTgt spid="127"/>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fade">
                                      <p:cBhvr>
                                        <p:cTn id="12" dur="500"/>
                                        <p:tgtEl>
                                          <p:spTgt spid="132"/>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4"/>
                                        </p:tgtEl>
                                        <p:attrNameLst>
                                          <p:attrName>style.visibility</p:attrName>
                                        </p:attrNameLst>
                                      </p:cBhvr>
                                      <p:to>
                                        <p:strVal val="visible"/>
                                      </p:to>
                                    </p:set>
                                    <p:animEffect transition="in" filter="fade">
                                      <p:cBhvr>
                                        <p:cTn id="19" dur="500"/>
                                        <p:tgtEl>
                                          <p:spTgt spid="94"/>
                                        </p:tgtEl>
                                      </p:cBhvr>
                                    </p:animEffect>
                                  </p:childTnLst>
                                </p:cTn>
                              </p:par>
                            </p:childTnLst>
                          </p:cTn>
                        </p:par>
                        <p:par>
                          <p:cTn id="20" fill="hold">
                            <p:stCondLst>
                              <p:cond delay="2550"/>
                            </p:stCondLst>
                            <p:childTnLst>
                              <p:par>
                                <p:cTn id="21" presetID="22" presetClass="entr" presetSubtype="8" fill="hold" grpId="0" nodeType="afterEffect">
                                  <p:stCondLst>
                                    <p:cond delay="0"/>
                                  </p:stCondLst>
                                  <p:childTnLst>
                                    <p:set>
                                      <p:cBhvr>
                                        <p:cTn id="22" dur="1" fill="hold">
                                          <p:stCondLst>
                                            <p:cond delay="0"/>
                                          </p:stCondLst>
                                        </p:cTn>
                                        <p:tgtEl>
                                          <p:spTgt spid="113">
                                            <p:txEl>
                                              <p:pRg st="0" end="0"/>
                                            </p:txEl>
                                          </p:spTgt>
                                        </p:tgtEl>
                                        <p:attrNameLst>
                                          <p:attrName>style.visibility</p:attrName>
                                        </p:attrNameLst>
                                      </p:cBhvr>
                                      <p:to>
                                        <p:strVal val="visible"/>
                                      </p:to>
                                    </p:set>
                                    <p:animEffect transition="in" filter="wipe(left)">
                                      <p:cBhvr>
                                        <p:cTn id="23" dur="500"/>
                                        <p:tgtEl>
                                          <p:spTgt spid="113">
                                            <p:txEl>
                                              <p:pRg st="0" end="0"/>
                                            </p:txEl>
                                          </p:spTgt>
                                        </p:tgtEl>
                                      </p:cBhvr>
                                    </p:animEffect>
                                  </p:childTnLst>
                                </p:cTn>
                              </p:par>
                            </p:childTnLst>
                          </p:cTn>
                        </p:par>
                        <p:par>
                          <p:cTn id="24" fill="hold">
                            <p:stCondLst>
                              <p:cond delay="3050"/>
                            </p:stCondLst>
                            <p:childTnLst>
                              <p:par>
                                <p:cTn id="25" presetID="10" presetClass="entr" presetSubtype="0" fill="hold" grpId="0" nodeType="afterEffect">
                                  <p:stCondLst>
                                    <p:cond delay="0"/>
                                  </p:stCondLst>
                                  <p:childTnLst>
                                    <p:set>
                                      <p:cBhvr>
                                        <p:cTn id="26" dur="1" fill="hold">
                                          <p:stCondLst>
                                            <p:cond delay="0"/>
                                          </p:stCondLst>
                                        </p:cTn>
                                        <p:tgtEl>
                                          <p:spTgt spid="112">
                                            <p:txEl>
                                              <p:pRg st="0" end="0"/>
                                            </p:txEl>
                                          </p:spTgt>
                                        </p:tgtEl>
                                        <p:attrNameLst>
                                          <p:attrName>style.visibility</p:attrName>
                                        </p:attrNameLst>
                                      </p:cBhvr>
                                      <p:to>
                                        <p:strVal val="visible"/>
                                      </p:to>
                                    </p:set>
                                    <p:animEffect transition="in" filter="fade">
                                      <p:cBhvr>
                                        <p:cTn id="27" dur="500"/>
                                        <p:tgtEl>
                                          <p:spTgt spid="112">
                                            <p:txEl>
                                              <p:pRg st="0" end="0"/>
                                            </p:txEl>
                                          </p:spTgt>
                                        </p:tgtEl>
                                      </p:cBhvr>
                                    </p:animEffect>
                                  </p:childTnLst>
                                </p:cTn>
                              </p:par>
                            </p:childTnLst>
                          </p:cTn>
                        </p:par>
                        <p:par>
                          <p:cTn id="28" fill="hold">
                            <p:stCondLst>
                              <p:cond delay="3550"/>
                            </p:stCondLst>
                            <p:childTnLst>
                              <p:par>
                                <p:cTn id="29" presetID="22" presetClass="entr" presetSubtype="1" fill="hold" nodeType="after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wipe(up)">
                                      <p:cBhvr>
                                        <p:cTn id="31" dur="500"/>
                                        <p:tgtEl>
                                          <p:spTgt spid="101"/>
                                        </p:tgtEl>
                                      </p:cBhvr>
                                    </p:animEffect>
                                  </p:childTnLst>
                                </p:cTn>
                              </p:par>
                            </p:childTnLst>
                          </p:cTn>
                        </p:par>
                        <p:par>
                          <p:cTn id="32" fill="hold">
                            <p:stCondLst>
                              <p:cond delay="4050"/>
                            </p:stCondLst>
                            <p:childTnLst>
                              <p:par>
                                <p:cTn id="33" presetID="10"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fade">
                                      <p:cBhvr>
                                        <p:cTn id="38" dur="500"/>
                                        <p:tgtEl>
                                          <p:spTgt spid="95"/>
                                        </p:tgtEl>
                                      </p:cBhvr>
                                    </p:animEffect>
                                  </p:childTnLst>
                                </p:cTn>
                              </p:par>
                            </p:childTnLst>
                          </p:cTn>
                        </p:par>
                        <p:par>
                          <p:cTn id="39" fill="hold">
                            <p:stCondLst>
                              <p:cond delay="4550"/>
                            </p:stCondLst>
                            <p:childTnLst>
                              <p:par>
                                <p:cTn id="40" presetID="22" presetClass="entr" presetSubtype="8" fill="hold" grpId="0" nodeType="afterEffect">
                                  <p:stCondLst>
                                    <p:cond delay="0"/>
                                  </p:stCondLst>
                                  <p:childTnLst>
                                    <p:set>
                                      <p:cBhvr>
                                        <p:cTn id="41" dur="1" fill="hold">
                                          <p:stCondLst>
                                            <p:cond delay="0"/>
                                          </p:stCondLst>
                                        </p:cTn>
                                        <p:tgtEl>
                                          <p:spTgt spid="118">
                                            <p:txEl>
                                              <p:pRg st="0" end="0"/>
                                            </p:txEl>
                                          </p:spTgt>
                                        </p:tgtEl>
                                        <p:attrNameLst>
                                          <p:attrName>style.visibility</p:attrName>
                                        </p:attrNameLst>
                                      </p:cBhvr>
                                      <p:to>
                                        <p:strVal val="visible"/>
                                      </p:to>
                                    </p:set>
                                    <p:animEffect transition="in" filter="wipe(left)">
                                      <p:cBhvr>
                                        <p:cTn id="42" dur="500"/>
                                        <p:tgtEl>
                                          <p:spTgt spid="118">
                                            <p:txEl>
                                              <p:pRg st="0" end="0"/>
                                            </p:txEl>
                                          </p:spTgt>
                                        </p:tgtEl>
                                      </p:cBhvr>
                                    </p:animEffect>
                                  </p:childTnLst>
                                </p:cTn>
                              </p:par>
                            </p:childTnLst>
                          </p:cTn>
                        </p:par>
                        <p:par>
                          <p:cTn id="43" fill="hold">
                            <p:stCondLst>
                              <p:cond delay="5050"/>
                            </p:stCondLst>
                            <p:childTnLst>
                              <p:par>
                                <p:cTn id="44" presetID="10" presetClass="entr" presetSubtype="0" fill="hold" grpId="0" nodeType="afterEffect">
                                  <p:stCondLst>
                                    <p:cond delay="0"/>
                                  </p:stCondLst>
                                  <p:childTnLst>
                                    <p:set>
                                      <p:cBhvr>
                                        <p:cTn id="45" dur="1" fill="hold">
                                          <p:stCondLst>
                                            <p:cond delay="0"/>
                                          </p:stCondLst>
                                        </p:cTn>
                                        <p:tgtEl>
                                          <p:spTgt spid="117">
                                            <p:txEl>
                                              <p:pRg st="0" end="0"/>
                                            </p:txEl>
                                          </p:spTgt>
                                        </p:tgtEl>
                                        <p:attrNameLst>
                                          <p:attrName>style.visibility</p:attrName>
                                        </p:attrNameLst>
                                      </p:cBhvr>
                                      <p:to>
                                        <p:strVal val="visible"/>
                                      </p:to>
                                    </p:set>
                                    <p:animEffect transition="in" filter="fade">
                                      <p:cBhvr>
                                        <p:cTn id="46" dur="500"/>
                                        <p:tgtEl>
                                          <p:spTgt spid="117">
                                            <p:txEl>
                                              <p:pRg st="0" end="0"/>
                                            </p:txEl>
                                          </p:spTgt>
                                        </p:tgtEl>
                                      </p:cBhvr>
                                    </p:animEffect>
                                  </p:childTnLst>
                                </p:cTn>
                              </p:par>
                            </p:childTnLst>
                          </p:cTn>
                        </p:par>
                        <p:par>
                          <p:cTn id="47" fill="hold">
                            <p:stCondLst>
                              <p:cond delay="5550"/>
                            </p:stCondLst>
                            <p:childTnLst>
                              <p:par>
                                <p:cTn id="48" presetID="22" presetClass="entr" presetSubtype="1" fill="hold" nodeType="afterEffect">
                                  <p:stCondLst>
                                    <p:cond delay="0"/>
                                  </p:stCondLst>
                                  <p:childTnLst>
                                    <p:set>
                                      <p:cBhvr>
                                        <p:cTn id="49" dur="1" fill="hold">
                                          <p:stCondLst>
                                            <p:cond delay="0"/>
                                          </p:stCondLst>
                                        </p:cTn>
                                        <p:tgtEl>
                                          <p:spTgt spid="102"/>
                                        </p:tgtEl>
                                        <p:attrNameLst>
                                          <p:attrName>style.visibility</p:attrName>
                                        </p:attrNameLst>
                                      </p:cBhvr>
                                      <p:to>
                                        <p:strVal val="visible"/>
                                      </p:to>
                                    </p:set>
                                    <p:animEffect transition="in" filter="wipe(up)">
                                      <p:cBhvr>
                                        <p:cTn id="50" dur="500"/>
                                        <p:tgtEl>
                                          <p:spTgt spid="102"/>
                                        </p:tgtEl>
                                      </p:cBhvr>
                                    </p:animEffect>
                                  </p:childTnLst>
                                </p:cTn>
                              </p:par>
                            </p:childTnLst>
                          </p:cTn>
                        </p:par>
                        <p:par>
                          <p:cTn id="51" fill="hold">
                            <p:stCondLst>
                              <p:cond delay="6050"/>
                            </p:stCondLst>
                            <p:childTnLst>
                              <p:par>
                                <p:cTn id="52" presetID="10" presetClass="entr" presetSubtype="0"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6"/>
                                        </p:tgtEl>
                                        <p:attrNameLst>
                                          <p:attrName>style.visibility</p:attrName>
                                        </p:attrNameLst>
                                      </p:cBhvr>
                                      <p:to>
                                        <p:strVal val="visible"/>
                                      </p:to>
                                    </p:set>
                                    <p:animEffect transition="in" filter="fade">
                                      <p:cBhvr>
                                        <p:cTn id="57" dur="500"/>
                                        <p:tgtEl>
                                          <p:spTgt spid="96"/>
                                        </p:tgtEl>
                                      </p:cBhvr>
                                    </p:animEffect>
                                  </p:childTnLst>
                                </p:cTn>
                              </p:par>
                            </p:childTnLst>
                          </p:cTn>
                        </p:par>
                        <p:par>
                          <p:cTn id="58" fill="hold">
                            <p:stCondLst>
                              <p:cond delay="6550"/>
                            </p:stCondLst>
                            <p:childTnLst>
                              <p:par>
                                <p:cTn id="59" presetID="22" presetClass="entr" presetSubtype="8" fill="hold" grpId="0" nodeType="afterEffect">
                                  <p:stCondLst>
                                    <p:cond delay="0"/>
                                  </p:stCondLst>
                                  <p:childTnLst>
                                    <p:set>
                                      <p:cBhvr>
                                        <p:cTn id="60" dur="1" fill="hold">
                                          <p:stCondLst>
                                            <p:cond delay="0"/>
                                          </p:stCondLst>
                                        </p:cTn>
                                        <p:tgtEl>
                                          <p:spTgt spid="120">
                                            <p:txEl>
                                              <p:pRg st="0" end="0"/>
                                            </p:txEl>
                                          </p:spTgt>
                                        </p:tgtEl>
                                        <p:attrNameLst>
                                          <p:attrName>style.visibility</p:attrName>
                                        </p:attrNameLst>
                                      </p:cBhvr>
                                      <p:to>
                                        <p:strVal val="visible"/>
                                      </p:to>
                                    </p:set>
                                    <p:animEffect transition="in" filter="wipe(left)">
                                      <p:cBhvr>
                                        <p:cTn id="61" dur="500"/>
                                        <p:tgtEl>
                                          <p:spTgt spid="120">
                                            <p:txEl>
                                              <p:pRg st="0" end="0"/>
                                            </p:txEl>
                                          </p:spTgt>
                                        </p:tgtEl>
                                      </p:cBhvr>
                                    </p:animEffect>
                                  </p:childTnLst>
                                </p:cTn>
                              </p:par>
                            </p:childTnLst>
                          </p:cTn>
                        </p:par>
                        <p:par>
                          <p:cTn id="62" fill="hold">
                            <p:stCondLst>
                              <p:cond delay="7050"/>
                            </p:stCondLst>
                            <p:childTnLst>
                              <p:par>
                                <p:cTn id="63" presetID="10" presetClass="entr" presetSubtype="0" fill="hold" grpId="0" nodeType="afterEffect">
                                  <p:stCondLst>
                                    <p:cond delay="0"/>
                                  </p:stCondLst>
                                  <p:childTnLst>
                                    <p:set>
                                      <p:cBhvr>
                                        <p:cTn id="64" dur="1" fill="hold">
                                          <p:stCondLst>
                                            <p:cond delay="0"/>
                                          </p:stCondLst>
                                        </p:cTn>
                                        <p:tgtEl>
                                          <p:spTgt spid="119">
                                            <p:txEl>
                                              <p:pRg st="0" end="0"/>
                                            </p:txEl>
                                          </p:spTgt>
                                        </p:tgtEl>
                                        <p:attrNameLst>
                                          <p:attrName>style.visibility</p:attrName>
                                        </p:attrNameLst>
                                      </p:cBhvr>
                                      <p:to>
                                        <p:strVal val="visible"/>
                                      </p:to>
                                    </p:set>
                                    <p:animEffect transition="in" filter="fade">
                                      <p:cBhvr>
                                        <p:cTn id="65" dur="500"/>
                                        <p:tgtEl>
                                          <p:spTgt spid="119">
                                            <p:txEl>
                                              <p:pRg st="0" end="0"/>
                                            </p:txEl>
                                          </p:spTgt>
                                        </p:tgtEl>
                                      </p:cBhvr>
                                    </p:animEffect>
                                  </p:childTnLst>
                                </p:cTn>
                              </p:par>
                            </p:childTnLst>
                          </p:cTn>
                        </p:par>
                        <p:par>
                          <p:cTn id="66" fill="hold">
                            <p:stCondLst>
                              <p:cond delay="7550"/>
                            </p:stCondLst>
                            <p:childTnLst>
                              <p:par>
                                <p:cTn id="67" presetID="22" presetClass="entr" presetSubtype="1" fill="hold" nodeType="afterEffect">
                                  <p:stCondLst>
                                    <p:cond delay="0"/>
                                  </p:stCondLst>
                                  <p:childTnLst>
                                    <p:set>
                                      <p:cBhvr>
                                        <p:cTn id="68" dur="1" fill="hold">
                                          <p:stCondLst>
                                            <p:cond delay="0"/>
                                          </p:stCondLst>
                                        </p:cTn>
                                        <p:tgtEl>
                                          <p:spTgt spid="109"/>
                                        </p:tgtEl>
                                        <p:attrNameLst>
                                          <p:attrName>style.visibility</p:attrName>
                                        </p:attrNameLst>
                                      </p:cBhvr>
                                      <p:to>
                                        <p:strVal val="visible"/>
                                      </p:to>
                                    </p:set>
                                    <p:animEffect transition="in" filter="wipe(up)">
                                      <p:cBhvr>
                                        <p:cTn id="6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127" grpId="0"/>
      <p:bldP spid="132" grpId="0">
        <p:tmplLst>
          <p:tmpl>
            <p:tnLst>
              <p:par>
                <p:cTn presetID="10" presetClass="entr" presetSubtype="0" fill="hold" nodeType="afterEffect">
                  <p:stCondLst>
                    <p:cond delay="0"/>
                  </p:stCondLst>
                  <p:childTnLst>
                    <p:set>
                      <p:cBhvr>
                        <p:cTn dur="1" fill="hold">
                          <p:stCondLst>
                            <p:cond delay="0"/>
                          </p:stCondLst>
                        </p:cTn>
                        <p:tgtEl>
                          <p:spTgt spid="132"/>
                        </p:tgtEl>
                        <p:attrNameLst>
                          <p:attrName>style.visibility</p:attrName>
                        </p:attrNameLst>
                      </p:cBhvr>
                      <p:to>
                        <p:strVal val="visible"/>
                      </p:to>
                    </p:set>
                    <p:animEffect transition="in" filter="fade">
                      <p:cBhvr>
                        <p:cTn dur="500"/>
                        <p:tgtEl>
                          <p:spTgt spid="132"/>
                        </p:tgtEl>
                      </p:cBhvr>
                    </p:animEffect>
                  </p:childTnLst>
                </p:cTn>
              </p:par>
            </p:tnLst>
          </p:tmpl>
        </p:tmplLst>
      </p:bldP>
      <p:bldP spid="21" grpId="0" animBg="1">
        <p:tmplLst>
          <p:tmpl>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meline midd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6022109" y="1780784"/>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5" name="Oval 94"/>
          <p:cNvSpPr/>
          <p:nvPr userDrawn="1"/>
        </p:nvSpPr>
        <p:spPr>
          <a:xfrm>
            <a:off x="6022109" y="3361243"/>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6" name="Oval 95"/>
          <p:cNvSpPr/>
          <p:nvPr userDrawn="1"/>
        </p:nvSpPr>
        <p:spPr>
          <a:xfrm>
            <a:off x="6022109" y="4937044"/>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cxnSp>
        <p:nvCxnSpPr>
          <p:cNvPr id="101" name="Straight Connector 100"/>
          <p:cNvCxnSpPr>
            <a:stCxn id="94" idx="4"/>
            <a:endCxn id="95" idx="0"/>
          </p:cNvCxnSpPr>
          <p:nvPr userDrawn="1"/>
        </p:nvCxnSpPr>
        <p:spPr>
          <a:xfrm>
            <a:off x="6096000" y="1928588"/>
            <a:ext cx="0" cy="143265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6096000" y="3509047"/>
            <a:ext cx="0" cy="1427996"/>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6414656" y="2061371"/>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6414656" y="1621812"/>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6414656" y="3643994"/>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6414656" y="3204435"/>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6414656" y="5221696"/>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6414656" y="4782137"/>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cxnSp>
        <p:nvCxnSpPr>
          <p:cNvPr id="22" name="Straight Connector 21"/>
          <p:cNvCxnSpPr>
            <a:endCxn id="94" idx="0"/>
          </p:cNvCxnSpPr>
          <p:nvPr userDrawn="1"/>
        </p:nvCxnSpPr>
        <p:spPr>
          <a:xfrm>
            <a:off x="6096000" y="1"/>
            <a:ext cx="0" cy="178078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96" idx="4"/>
          </p:cNvCxnSpPr>
          <p:nvPr userDrawn="1"/>
        </p:nvCxnSpPr>
        <p:spPr>
          <a:xfrm flipV="1">
            <a:off x="6096000" y="5084849"/>
            <a:ext cx="0" cy="177315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7" name="Text Placeholder 5"/>
          <p:cNvSpPr>
            <a:spLocks noGrp="1"/>
          </p:cNvSpPr>
          <p:nvPr>
            <p:ph type="body" sz="quarter" idx="21" hasCustomPrompt="1"/>
          </p:nvPr>
        </p:nvSpPr>
        <p:spPr>
          <a:xfrm>
            <a:off x="4656663" y="1653548"/>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
        <p:nvSpPr>
          <p:cNvPr id="28" name="Text Placeholder 5"/>
          <p:cNvSpPr>
            <a:spLocks noGrp="1"/>
          </p:cNvSpPr>
          <p:nvPr>
            <p:ph type="body" sz="quarter" idx="22" hasCustomPrompt="1"/>
          </p:nvPr>
        </p:nvSpPr>
        <p:spPr>
          <a:xfrm>
            <a:off x="4656663" y="3236171"/>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
        <p:nvSpPr>
          <p:cNvPr id="29" name="Text Placeholder 5"/>
          <p:cNvSpPr>
            <a:spLocks noGrp="1"/>
          </p:cNvSpPr>
          <p:nvPr>
            <p:ph type="body" sz="quarter" idx="23" hasCustomPrompt="1"/>
          </p:nvPr>
        </p:nvSpPr>
        <p:spPr>
          <a:xfrm>
            <a:off x="4656663" y="4820224"/>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55412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13">
                                            <p:txEl>
                                              <p:pRg st="0" end="0"/>
                                            </p:txEl>
                                          </p:spTgt>
                                        </p:tgtEl>
                                        <p:attrNameLst>
                                          <p:attrName>style.visibility</p:attrName>
                                        </p:attrNameLst>
                                      </p:cBhvr>
                                      <p:to>
                                        <p:strVal val="visible"/>
                                      </p:to>
                                    </p:set>
                                    <p:animEffect transition="in" filter="wipe(left)">
                                      <p:cBhvr>
                                        <p:cTn id="14" dur="500"/>
                                        <p:tgtEl>
                                          <p:spTgt spid="1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2">
                                            <p:txEl>
                                              <p:pRg st="0" end="0"/>
                                            </p:txEl>
                                          </p:spTgt>
                                        </p:tgtEl>
                                        <p:attrNameLst>
                                          <p:attrName>style.visibility</p:attrName>
                                        </p:attrNameLst>
                                      </p:cBhvr>
                                      <p:to>
                                        <p:strVal val="visible"/>
                                      </p:to>
                                    </p:set>
                                    <p:animEffect transition="in" filter="fade">
                                      <p:cBhvr>
                                        <p:cTn id="18" dur="500"/>
                                        <p:tgtEl>
                                          <p:spTgt spid="112">
                                            <p:txEl>
                                              <p:pRg st="0" end="0"/>
                                            </p:txEl>
                                          </p:spTgt>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up)">
                                      <p:cBhvr>
                                        <p:cTn id="22" dur="500"/>
                                        <p:tgtEl>
                                          <p:spTgt spid="10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500"/>
                                        <p:tgtEl>
                                          <p:spTgt spid="9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18">
                                            <p:txEl>
                                              <p:pRg st="0" end="0"/>
                                            </p:txEl>
                                          </p:spTgt>
                                        </p:tgtEl>
                                        <p:attrNameLst>
                                          <p:attrName>style.visibility</p:attrName>
                                        </p:attrNameLst>
                                      </p:cBhvr>
                                      <p:to>
                                        <p:strVal val="visible"/>
                                      </p:to>
                                    </p:set>
                                    <p:animEffect transition="in" filter="wipe(left)">
                                      <p:cBhvr>
                                        <p:cTn id="33" dur="500"/>
                                        <p:tgtEl>
                                          <p:spTgt spid="118">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17">
                                            <p:txEl>
                                              <p:pRg st="0" end="0"/>
                                            </p:txEl>
                                          </p:spTgt>
                                        </p:tgtEl>
                                        <p:attrNameLst>
                                          <p:attrName>style.visibility</p:attrName>
                                        </p:attrNameLst>
                                      </p:cBhvr>
                                      <p:to>
                                        <p:strVal val="visible"/>
                                      </p:to>
                                    </p:set>
                                    <p:animEffect transition="in" filter="fade">
                                      <p:cBhvr>
                                        <p:cTn id="37" dur="500"/>
                                        <p:tgtEl>
                                          <p:spTgt spid="117">
                                            <p:txEl>
                                              <p:pRg st="0" end="0"/>
                                            </p:txEl>
                                          </p:spTgt>
                                        </p:tgtEl>
                                      </p:cBhvr>
                                    </p:animEffect>
                                  </p:childTnLst>
                                </p:cTn>
                              </p:par>
                            </p:childTnLst>
                          </p:cTn>
                        </p:par>
                        <p:par>
                          <p:cTn id="38" fill="hold">
                            <p:stCondLst>
                              <p:cond delay="3500"/>
                            </p:stCondLst>
                            <p:childTnLst>
                              <p:par>
                                <p:cTn id="39" presetID="22" presetClass="entr" presetSubtype="1" fill="hold"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up)">
                                      <p:cBhvr>
                                        <p:cTn id="41" dur="500"/>
                                        <p:tgtEl>
                                          <p:spTgt spid="10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20">
                                            <p:txEl>
                                              <p:pRg st="0" end="0"/>
                                            </p:txEl>
                                          </p:spTgt>
                                        </p:tgtEl>
                                        <p:attrNameLst>
                                          <p:attrName>style.visibility</p:attrName>
                                        </p:attrNameLst>
                                      </p:cBhvr>
                                      <p:to>
                                        <p:strVal val="visible"/>
                                      </p:to>
                                    </p:set>
                                    <p:animEffect transition="in" filter="wipe(left)">
                                      <p:cBhvr>
                                        <p:cTn id="52" dur="500"/>
                                        <p:tgtEl>
                                          <p:spTgt spid="120">
                                            <p:txEl>
                                              <p:pRg st="0" end="0"/>
                                            </p:txEl>
                                          </p:spTgt>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19">
                                            <p:txEl>
                                              <p:pRg st="0" end="0"/>
                                            </p:txEl>
                                          </p:spTgt>
                                        </p:tgtEl>
                                        <p:attrNameLst>
                                          <p:attrName>style.visibility</p:attrName>
                                        </p:attrNameLst>
                                      </p:cBhvr>
                                      <p:to>
                                        <p:strVal val="visible"/>
                                      </p:to>
                                    </p:set>
                                    <p:animEffect transition="in" filter="fade">
                                      <p:cBhvr>
                                        <p:cTn id="56" dur="500"/>
                                        <p:tgtEl>
                                          <p:spTgt spid="119">
                                            <p:txEl>
                                              <p:pRg st="0" end="0"/>
                                            </p:txEl>
                                          </p:spTgt>
                                        </p:tgtEl>
                                      </p:cBhvr>
                                    </p:animEffect>
                                  </p:childTnLst>
                                </p:cTn>
                              </p:par>
                            </p:childTnLst>
                          </p:cTn>
                        </p:par>
                        <p:par>
                          <p:cTn id="57" fill="hold">
                            <p:stCondLst>
                              <p:cond delay="5500"/>
                            </p:stCondLst>
                            <p:childTnLst>
                              <p:par>
                                <p:cTn id="58" presetID="22" presetClass="entr" presetSubtype="1"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up)">
                                      <p:cBhvr>
                                        <p:cTn id="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27" grpId="0" animBg="1">
        <p:tmplLst>
          <p:tmpl>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meline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6022109" y="1780784"/>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5" name="Oval 94"/>
          <p:cNvSpPr/>
          <p:nvPr userDrawn="1"/>
        </p:nvSpPr>
        <p:spPr>
          <a:xfrm>
            <a:off x="6022109" y="3361243"/>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6" name="Oval 95"/>
          <p:cNvSpPr/>
          <p:nvPr userDrawn="1"/>
        </p:nvSpPr>
        <p:spPr>
          <a:xfrm>
            <a:off x="6022109" y="4937044"/>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cxnSp>
        <p:nvCxnSpPr>
          <p:cNvPr id="101" name="Straight Connector 100"/>
          <p:cNvCxnSpPr>
            <a:stCxn id="94" idx="4"/>
            <a:endCxn id="95" idx="0"/>
          </p:cNvCxnSpPr>
          <p:nvPr userDrawn="1"/>
        </p:nvCxnSpPr>
        <p:spPr>
          <a:xfrm>
            <a:off x="6096000" y="1928588"/>
            <a:ext cx="0" cy="143265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6096000" y="3509047"/>
            <a:ext cx="0" cy="1427996"/>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6414656" y="2061371"/>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6414656" y="1621812"/>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6414656" y="3643994"/>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6414656" y="3204435"/>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6414656" y="5221696"/>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6414656" y="4782137"/>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23" name="Text Placeholder 5"/>
          <p:cNvSpPr>
            <a:spLocks noGrp="1"/>
          </p:cNvSpPr>
          <p:nvPr>
            <p:ph type="body" sz="quarter" idx="21" hasCustomPrompt="1"/>
          </p:nvPr>
        </p:nvSpPr>
        <p:spPr>
          <a:xfrm>
            <a:off x="4656663" y="1653548"/>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
        <p:nvSpPr>
          <p:cNvPr id="124" name="Text Placeholder 5"/>
          <p:cNvSpPr>
            <a:spLocks noGrp="1"/>
          </p:cNvSpPr>
          <p:nvPr>
            <p:ph type="body" sz="quarter" idx="22" hasCustomPrompt="1"/>
          </p:nvPr>
        </p:nvSpPr>
        <p:spPr>
          <a:xfrm>
            <a:off x="4656663" y="3236171"/>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
        <p:nvSpPr>
          <p:cNvPr id="125" name="Text Placeholder 5"/>
          <p:cNvSpPr>
            <a:spLocks noGrp="1"/>
          </p:cNvSpPr>
          <p:nvPr>
            <p:ph type="body" sz="quarter" idx="23" hasCustomPrompt="1"/>
          </p:nvPr>
        </p:nvSpPr>
        <p:spPr>
          <a:xfrm>
            <a:off x="4656663" y="4820224"/>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
        <p:nvSpPr>
          <p:cNvPr id="21" name="Title 1"/>
          <p:cNvSpPr>
            <a:spLocks noGrp="1"/>
          </p:cNvSpPr>
          <p:nvPr>
            <p:ph type="title" hasCustomPrompt="1"/>
          </p:nvPr>
        </p:nvSpPr>
        <p:spPr>
          <a:xfrm>
            <a:off x="935567" y="2422731"/>
            <a:ext cx="301685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a:endCxn id="94" idx="0"/>
          </p:cNvCxnSpPr>
          <p:nvPr userDrawn="1"/>
        </p:nvCxnSpPr>
        <p:spPr>
          <a:xfrm>
            <a:off x="6096000" y="1"/>
            <a:ext cx="0" cy="178078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77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13">
                                            <p:txEl>
                                              <p:pRg st="0" end="0"/>
                                            </p:txEl>
                                          </p:spTgt>
                                        </p:tgtEl>
                                        <p:attrNameLst>
                                          <p:attrName>style.visibility</p:attrName>
                                        </p:attrNameLst>
                                      </p:cBhvr>
                                      <p:to>
                                        <p:strVal val="visible"/>
                                      </p:to>
                                    </p:set>
                                    <p:animEffect transition="in" filter="wipe(left)">
                                      <p:cBhvr>
                                        <p:cTn id="14" dur="500"/>
                                        <p:tgtEl>
                                          <p:spTgt spid="1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2">
                                            <p:txEl>
                                              <p:pRg st="0" end="0"/>
                                            </p:txEl>
                                          </p:spTgt>
                                        </p:tgtEl>
                                        <p:attrNameLst>
                                          <p:attrName>style.visibility</p:attrName>
                                        </p:attrNameLst>
                                      </p:cBhvr>
                                      <p:to>
                                        <p:strVal val="visible"/>
                                      </p:to>
                                    </p:set>
                                    <p:animEffect transition="in" filter="fade">
                                      <p:cBhvr>
                                        <p:cTn id="18" dur="500"/>
                                        <p:tgtEl>
                                          <p:spTgt spid="112">
                                            <p:txEl>
                                              <p:pRg st="0" end="0"/>
                                            </p:txEl>
                                          </p:spTgt>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up)">
                                      <p:cBhvr>
                                        <p:cTn id="22" dur="500"/>
                                        <p:tgtEl>
                                          <p:spTgt spid="10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animEffect transition="in" filter="fade">
                                      <p:cBhvr>
                                        <p:cTn id="26" dur="500"/>
                                        <p:tgtEl>
                                          <p:spTgt spid="1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500"/>
                                        <p:tgtEl>
                                          <p:spTgt spid="9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18">
                                            <p:txEl>
                                              <p:pRg st="0" end="0"/>
                                            </p:txEl>
                                          </p:spTgt>
                                        </p:tgtEl>
                                        <p:attrNameLst>
                                          <p:attrName>style.visibility</p:attrName>
                                        </p:attrNameLst>
                                      </p:cBhvr>
                                      <p:to>
                                        <p:strVal val="visible"/>
                                      </p:to>
                                    </p:set>
                                    <p:animEffect transition="in" filter="wipe(left)">
                                      <p:cBhvr>
                                        <p:cTn id="33" dur="500"/>
                                        <p:tgtEl>
                                          <p:spTgt spid="118">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17">
                                            <p:txEl>
                                              <p:pRg st="0" end="0"/>
                                            </p:txEl>
                                          </p:spTgt>
                                        </p:tgtEl>
                                        <p:attrNameLst>
                                          <p:attrName>style.visibility</p:attrName>
                                        </p:attrNameLst>
                                      </p:cBhvr>
                                      <p:to>
                                        <p:strVal val="visible"/>
                                      </p:to>
                                    </p:set>
                                    <p:animEffect transition="in" filter="fade">
                                      <p:cBhvr>
                                        <p:cTn id="37" dur="500"/>
                                        <p:tgtEl>
                                          <p:spTgt spid="117">
                                            <p:txEl>
                                              <p:pRg st="0" end="0"/>
                                            </p:txEl>
                                          </p:spTgt>
                                        </p:tgtEl>
                                      </p:cBhvr>
                                    </p:animEffect>
                                  </p:childTnLst>
                                </p:cTn>
                              </p:par>
                            </p:childTnLst>
                          </p:cTn>
                        </p:par>
                        <p:par>
                          <p:cTn id="38" fill="hold">
                            <p:stCondLst>
                              <p:cond delay="3500"/>
                            </p:stCondLst>
                            <p:childTnLst>
                              <p:par>
                                <p:cTn id="39" presetID="22" presetClass="entr" presetSubtype="1" fill="hold"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up)">
                                      <p:cBhvr>
                                        <p:cTn id="41" dur="500"/>
                                        <p:tgtEl>
                                          <p:spTgt spid="10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25"/>
                                        </p:tgtEl>
                                        <p:attrNameLst>
                                          <p:attrName>style.visibility</p:attrName>
                                        </p:attrNameLst>
                                      </p:cBhvr>
                                      <p:to>
                                        <p:strVal val="visible"/>
                                      </p:to>
                                    </p:set>
                                    <p:animEffect transition="in" filter="fade">
                                      <p:cBhvr>
                                        <p:cTn id="45" dur="500"/>
                                        <p:tgtEl>
                                          <p:spTgt spid="1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20">
                                            <p:txEl>
                                              <p:pRg st="0" end="0"/>
                                            </p:txEl>
                                          </p:spTgt>
                                        </p:tgtEl>
                                        <p:attrNameLst>
                                          <p:attrName>style.visibility</p:attrName>
                                        </p:attrNameLst>
                                      </p:cBhvr>
                                      <p:to>
                                        <p:strVal val="visible"/>
                                      </p:to>
                                    </p:set>
                                    <p:animEffect transition="in" filter="wipe(left)">
                                      <p:cBhvr>
                                        <p:cTn id="52" dur="500"/>
                                        <p:tgtEl>
                                          <p:spTgt spid="120">
                                            <p:txEl>
                                              <p:pRg st="0" end="0"/>
                                            </p:txEl>
                                          </p:spTgt>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19">
                                            <p:txEl>
                                              <p:pRg st="0" end="0"/>
                                            </p:txEl>
                                          </p:spTgt>
                                        </p:tgtEl>
                                        <p:attrNameLst>
                                          <p:attrName>style.visibility</p:attrName>
                                        </p:attrNameLst>
                                      </p:cBhvr>
                                      <p:to>
                                        <p:strVal val="visible"/>
                                      </p:to>
                                    </p:set>
                                    <p:animEffect transition="in" filter="fade">
                                      <p:cBhvr>
                                        <p:cTn id="56" dur="500"/>
                                        <p:tgtEl>
                                          <p:spTgt spid="119">
                                            <p:txEl>
                                              <p:pRg st="0" end="0"/>
                                            </p:txEl>
                                          </p:spTgt>
                                        </p:tgtEl>
                                      </p:cBhvr>
                                    </p:animEffect>
                                  </p:childTnLst>
                                </p:cTn>
                              </p:par>
                            </p:childTnLst>
                          </p:cTn>
                        </p:par>
                        <p:par>
                          <p:cTn id="57" fill="hold">
                            <p:stCondLst>
                              <p:cond delay="5500"/>
                            </p:stCondLst>
                            <p:childTnLst>
                              <p:par>
                                <p:cTn id="58" presetID="2" presetClass="entr" presetSubtype="1" decel="100000" fill="hold" grpId="0" nodeType="afterEffect">
                                  <p:stCondLst>
                                    <p:cond delay="0"/>
                                  </p:stCondLst>
                                  <p:iterate type="wd">
                                    <p:tmPct val="10000"/>
                                  </p:iterate>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1000" fill="hold"/>
                                        <p:tgtEl>
                                          <p:spTgt spid="21"/>
                                        </p:tgtEl>
                                        <p:attrNameLst>
                                          <p:attrName>ppt_x</p:attrName>
                                        </p:attrNameLst>
                                      </p:cBhvr>
                                      <p:tavLst>
                                        <p:tav tm="0">
                                          <p:val>
                                            <p:strVal val="#ppt_x"/>
                                          </p:val>
                                        </p:tav>
                                        <p:tav tm="100000">
                                          <p:val>
                                            <p:strVal val="#ppt_x"/>
                                          </p:val>
                                        </p:tav>
                                      </p:tavLst>
                                    </p:anim>
                                    <p:anim calcmode="lin" valueType="num">
                                      <p:cBhvr additive="base">
                                        <p:cTn id="61" dur="10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123" grpId="0" animBg="1">
        <p:tmplLst>
          <p:tmpl>
            <p:tnLst>
              <p:par>
                <p:cTn presetID="10" presetClass="entr" presetSubtype="0" fill="hold" nodeType="afterEffect">
                  <p:stCondLst>
                    <p:cond delay="0"/>
                  </p:stCondLst>
                  <p:childTnLst>
                    <p:set>
                      <p:cBhvr>
                        <p:cTn dur="1" fill="hold">
                          <p:stCondLst>
                            <p:cond delay="0"/>
                          </p:stCondLst>
                        </p:cTn>
                        <p:tgtEl>
                          <p:spTgt spid="123"/>
                        </p:tgtEl>
                        <p:attrNameLst>
                          <p:attrName>style.visibility</p:attrName>
                        </p:attrNameLst>
                      </p:cBhvr>
                      <p:to>
                        <p:strVal val="visible"/>
                      </p:to>
                    </p:set>
                    <p:animEffect transition="in" filter="fade">
                      <p:cBhvr>
                        <p:cTn dur="500"/>
                        <p:tgtEl>
                          <p:spTgt spid="123"/>
                        </p:tgtEl>
                      </p:cBhvr>
                    </p:animEffect>
                  </p:childTnLst>
                </p:cTn>
              </p:par>
            </p:tnLst>
          </p:tmpl>
        </p:tmplLst>
      </p:bldP>
      <p:bldP spid="124" grpId="0" animBg="1">
        <p:tmplLst>
          <p:tmpl>
            <p:tnLst>
              <p:par>
                <p:cTn presetID="10" presetClass="entr" presetSubtype="0" fill="hold" nodeType="afterEffect">
                  <p:stCondLst>
                    <p:cond delay="0"/>
                  </p:stCondLst>
                  <p:childTnLst>
                    <p:set>
                      <p:cBhvr>
                        <p:cTn dur="1" fill="hold">
                          <p:stCondLst>
                            <p:cond delay="0"/>
                          </p:stCondLst>
                        </p:cTn>
                        <p:tgtEl>
                          <p:spTgt spid="124"/>
                        </p:tgtEl>
                        <p:attrNameLst>
                          <p:attrName>style.visibility</p:attrName>
                        </p:attrNameLst>
                      </p:cBhvr>
                      <p:to>
                        <p:strVal val="visible"/>
                      </p:to>
                    </p:set>
                    <p:animEffect transition="in" filter="fade">
                      <p:cBhvr>
                        <p:cTn dur="500"/>
                        <p:tgtEl>
                          <p:spTgt spid="124"/>
                        </p:tgtEl>
                      </p:cBhvr>
                    </p:animEffect>
                  </p:childTnLst>
                </p:cTn>
              </p:par>
            </p:tnLst>
          </p:tmpl>
        </p:tmplLst>
      </p:bldP>
      <p:bldP spid="125" grpId="0" animBg="1">
        <p:tmplLst>
          <p:tmpl>
            <p:tnLst>
              <p:par>
                <p:cTn presetID="10" presetClass="entr" presetSubtype="0" fill="hold" nodeType="afterEffect">
                  <p:stCondLst>
                    <p:cond delay="0"/>
                  </p:stCondLst>
                  <p:childTnLst>
                    <p:set>
                      <p:cBhvr>
                        <p:cTn dur="1" fill="hold">
                          <p:stCondLst>
                            <p:cond delay="0"/>
                          </p:stCondLst>
                        </p:cTn>
                        <p:tgtEl>
                          <p:spTgt spid="125"/>
                        </p:tgtEl>
                        <p:attrNameLst>
                          <p:attrName>style.visibility</p:attrName>
                        </p:attrNameLst>
                      </p:cBhvr>
                      <p:to>
                        <p:strVal val="visible"/>
                      </p:to>
                    </p:set>
                    <p:animEffect transition="in" filter="fade">
                      <p:cBhvr>
                        <p:cTn dur="500"/>
                        <p:tgtEl>
                          <p:spTgt spid="125"/>
                        </p:tgtEl>
                      </p:cBhvr>
                    </p:animEffect>
                  </p:childTnLst>
                </p:cTn>
              </p:par>
            </p:tnLst>
          </p:tmpl>
        </p:tmplLst>
      </p:bldP>
      <p:bldP spid="21" grpId="0"/>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4616570" y="4950596"/>
            <a:ext cx="701662" cy="701770"/>
            <a:chOff x="9144000" y="1433513"/>
            <a:chExt cx="1408161" cy="1408161"/>
          </a:xfrm>
        </p:grpSpPr>
        <p:sp>
          <p:nvSpPr>
            <p:cNvPr id="6" name="Rectangle 5"/>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Rectangle 6"/>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8" name="Text Placeholder 5"/>
          <p:cNvSpPr>
            <a:spLocks noGrp="1"/>
          </p:cNvSpPr>
          <p:nvPr>
            <p:ph type="body" sz="quarter" idx="15" hasCustomPrompt="1"/>
          </p:nvPr>
        </p:nvSpPr>
        <p:spPr>
          <a:xfrm>
            <a:off x="4725746" y="4997991"/>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cxnSp>
        <p:nvCxnSpPr>
          <p:cNvPr id="9" name="Straight Connector 8"/>
          <p:cNvCxnSpPr/>
          <p:nvPr userDrawn="1"/>
        </p:nvCxnSpPr>
        <p:spPr>
          <a:xfrm>
            <a:off x="0" y="5919159"/>
            <a:ext cx="4343400" cy="6306"/>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343400" y="4677497"/>
            <a:ext cx="0" cy="124796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4343400" y="4677497"/>
            <a:ext cx="1248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V="1">
            <a:off x="5591400" y="3429530"/>
            <a:ext cx="0" cy="124796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591400" y="3429530"/>
            <a:ext cx="1248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6850510" y="2180503"/>
            <a:ext cx="0" cy="124796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6850510" y="2180503"/>
            <a:ext cx="534149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a:xfrm>
            <a:off x="5864570" y="3702629"/>
            <a:ext cx="701662" cy="701770"/>
            <a:chOff x="9144000" y="1433513"/>
            <a:chExt cx="1408161" cy="1408161"/>
          </a:xfrm>
        </p:grpSpPr>
        <p:sp>
          <p:nvSpPr>
            <p:cNvPr id="27" name="Rectangle 2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Rectangle 2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9" name="Text Placeholder 5"/>
          <p:cNvSpPr>
            <a:spLocks noGrp="1"/>
          </p:cNvSpPr>
          <p:nvPr userDrawn="1">
            <p:ph type="body" sz="quarter" idx="16" hasCustomPrompt="1"/>
          </p:nvPr>
        </p:nvSpPr>
        <p:spPr>
          <a:xfrm>
            <a:off x="5973746" y="3750023"/>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grpSp>
        <p:nvGrpSpPr>
          <p:cNvPr id="32" name="Group 31"/>
          <p:cNvGrpSpPr/>
          <p:nvPr userDrawn="1"/>
        </p:nvGrpSpPr>
        <p:grpSpPr>
          <a:xfrm>
            <a:off x="7123680" y="2453602"/>
            <a:ext cx="701662" cy="701770"/>
            <a:chOff x="9144000" y="1433513"/>
            <a:chExt cx="1408161" cy="1408161"/>
          </a:xfrm>
        </p:grpSpPr>
        <p:sp>
          <p:nvSpPr>
            <p:cNvPr id="33" name="Rectangle 32"/>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Rectangle 33"/>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5" name="Text Placeholder 5"/>
          <p:cNvSpPr>
            <a:spLocks noGrp="1"/>
          </p:cNvSpPr>
          <p:nvPr userDrawn="1">
            <p:ph type="body" sz="quarter" idx="17" hasCustomPrompt="1"/>
          </p:nvPr>
        </p:nvSpPr>
        <p:spPr>
          <a:xfrm>
            <a:off x="7232856" y="2500997"/>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39" name="Text Placeholder 5"/>
          <p:cNvSpPr>
            <a:spLocks noGrp="1"/>
          </p:cNvSpPr>
          <p:nvPr>
            <p:ph type="body" sz="quarter" idx="12" hasCustomPrompt="1"/>
          </p:nvPr>
        </p:nvSpPr>
        <p:spPr>
          <a:xfrm>
            <a:off x="5459452" y="4931790"/>
            <a:ext cx="3275786" cy="697170"/>
          </a:xfrm>
        </p:spPr>
        <p:txBody>
          <a:bodyPr anchor="ctr"/>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0" name="Text Placeholder 5"/>
          <p:cNvSpPr>
            <a:spLocks noGrp="1"/>
          </p:cNvSpPr>
          <p:nvPr>
            <p:ph type="body" sz="quarter" idx="14" hasCustomPrompt="1"/>
          </p:nvPr>
        </p:nvSpPr>
        <p:spPr>
          <a:xfrm>
            <a:off x="1295401" y="5087928"/>
            <a:ext cx="2773667" cy="438282"/>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41" name="Text Placeholder 5"/>
          <p:cNvSpPr>
            <a:spLocks noGrp="1"/>
          </p:cNvSpPr>
          <p:nvPr>
            <p:ph type="body" sz="quarter" idx="18" hasCustomPrompt="1"/>
          </p:nvPr>
        </p:nvSpPr>
        <p:spPr>
          <a:xfrm>
            <a:off x="2549666" y="3846782"/>
            <a:ext cx="2773667" cy="438282"/>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42" name="Text Placeholder 5"/>
          <p:cNvSpPr>
            <a:spLocks noGrp="1"/>
          </p:cNvSpPr>
          <p:nvPr>
            <p:ph type="body" sz="quarter" idx="19" hasCustomPrompt="1"/>
          </p:nvPr>
        </p:nvSpPr>
        <p:spPr>
          <a:xfrm>
            <a:off x="3818327" y="2596255"/>
            <a:ext cx="2773667" cy="438282"/>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43" name="Text Placeholder 5"/>
          <p:cNvSpPr>
            <a:spLocks noGrp="1"/>
          </p:cNvSpPr>
          <p:nvPr>
            <p:ph type="body" sz="quarter" idx="20" hasCustomPrompt="1"/>
          </p:nvPr>
        </p:nvSpPr>
        <p:spPr>
          <a:xfrm>
            <a:off x="6709814" y="3679892"/>
            <a:ext cx="3275786" cy="697170"/>
          </a:xfrm>
        </p:spPr>
        <p:txBody>
          <a:bodyPr anchor="ctr"/>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5" name="Text Placeholder 5"/>
          <p:cNvSpPr>
            <a:spLocks noGrp="1"/>
          </p:cNvSpPr>
          <p:nvPr>
            <p:ph type="body" sz="quarter" idx="21" hasCustomPrompt="1"/>
          </p:nvPr>
        </p:nvSpPr>
        <p:spPr>
          <a:xfrm>
            <a:off x="7980648" y="2430866"/>
            <a:ext cx="3275786" cy="697170"/>
          </a:xfrm>
        </p:spPr>
        <p:txBody>
          <a:bodyPr anchor="ctr"/>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1"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
        <p:nvSpPr>
          <p:cNvPr id="36" name="Text Placeholder 5"/>
          <p:cNvSpPr>
            <a:spLocks noGrp="1"/>
          </p:cNvSpPr>
          <p:nvPr>
            <p:ph type="body" sz="quarter" idx="31" hasCustomPrompt="1"/>
          </p:nvPr>
        </p:nvSpPr>
        <p:spPr>
          <a:xfrm>
            <a:off x="2015067" y="1528923"/>
            <a:ext cx="8161867" cy="293685"/>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1027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ppt_x"/>
                                          </p:val>
                                        </p:tav>
                                        <p:tav tm="100000">
                                          <p:val>
                                            <p:strVal val="#ppt_x"/>
                                          </p:val>
                                        </p:tav>
                                      </p:tavLst>
                                    </p:anim>
                                    <p:anim calcmode="lin" valueType="num">
                                      <p:cBhvr additive="base">
                                        <p:cTn id="8" dur="10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8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par>
                          <p:cTn id="17" fill="hold">
                            <p:stCondLst>
                              <p:cond delay="2050"/>
                            </p:stCondLst>
                            <p:childTnLst>
                              <p:par>
                                <p:cTn id="18" presetID="2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250"/>
                                        <p:tgtEl>
                                          <p:spTgt spid="12"/>
                                        </p:tgtEl>
                                      </p:cBhvr>
                                    </p:animEffect>
                                  </p:childTnLst>
                                </p:cTn>
                              </p:par>
                            </p:childTnLst>
                          </p:cTn>
                        </p:par>
                        <p:par>
                          <p:cTn id="21" fill="hold">
                            <p:stCondLst>
                              <p:cond delay="23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50"/>
                                        <p:tgtEl>
                                          <p:spTgt spid="15"/>
                                        </p:tgtEl>
                                      </p:cBhvr>
                                    </p:animEffect>
                                  </p:childTnLst>
                                </p:cTn>
                              </p:par>
                            </p:childTnLst>
                          </p:cTn>
                        </p:par>
                        <p:par>
                          <p:cTn id="25" fill="hold">
                            <p:stCondLst>
                              <p:cond delay="2550"/>
                            </p:stCondLst>
                            <p:childTnLst>
                              <p:par>
                                <p:cTn id="26" presetID="2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250"/>
                                        <p:tgtEl>
                                          <p:spTgt spid="20"/>
                                        </p:tgtEl>
                                      </p:cBhvr>
                                    </p:animEffect>
                                  </p:childTnLst>
                                </p:cTn>
                              </p:par>
                            </p:childTnLst>
                          </p:cTn>
                        </p:par>
                        <p:par>
                          <p:cTn id="29" fill="hold">
                            <p:stCondLst>
                              <p:cond delay="2800"/>
                            </p:stCondLst>
                            <p:childTnLst>
                              <p:par>
                                <p:cTn id="30" presetID="22" presetClass="entr" presetSubtype="8"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250"/>
                                        <p:tgtEl>
                                          <p:spTgt spid="21"/>
                                        </p:tgtEl>
                                      </p:cBhvr>
                                    </p:animEffect>
                                  </p:childTnLst>
                                </p:cTn>
                              </p:par>
                            </p:childTnLst>
                          </p:cTn>
                        </p:par>
                        <p:par>
                          <p:cTn id="33" fill="hold">
                            <p:stCondLst>
                              <p:cond delay="3050"/>
                            </p:stCondLst>
                            <p:childTnLst>
                              <p:par>
                                <p:cTn id="34" presetID="22" presetClass="entr" presetSubtype="4"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250"/>
                                        <p:tgtEl>
                                          <p:spTgt spid="23"/>
                                        </p:tgtEl>
                                      </p:cBhvr>
                                    </p:animEffect>
                                  </p:childTnLst>
                                </p:cTn>
                              </p:par>
                            </p:childTnLst>
                          </p:cTn>
                        </p:par>
                        <p:par>
                          <p:cTn id="37" fill="hold">
                            <p:stCondLst>
                              <p:cond delay="3300"/>
                            </p:stCondLst>
                            <p:childTnLst>
                              <p:par>
                                <p:cTn id="38" presetID="22" presetClass="entr" presetSubtype="8"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250"/>
                                        <p:tgtEl>
                                          <p:spTgt spid="24"/>
                                        </p:tgtEl>
                                      </p:cBhvr>
                                    </p:animEffect>
                                  </p:childTnLst>
                                </p:cTn>
                              </p:par>
                            </p:childTnLst>
                          </p:cTn>
                        </p:par>
                        <p:par>
                          <p:cTn id="41" fill="hold">
                            <p:stCondLst>
                              <p:cond delay="3550"/>
                            </p:stCondLst>
                            <p:childTnLst>
                              <p:par>
                                <p:cTn id="42" presetID="10" presetClass="entr" presetSubtype="0" fill="hold" nodeType="afterEffect">
                                  <p:stCondLst>
                                    <p:cond delay="25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500"/>
                                        <p:tgtEl>
                                          <p:spTgt spid="8">
                                            <p:txEl>
                                              <p:pRg st="0" end="0"/>
                                            </p:txEl>
                                          </p:spTgt>
                                        </p:tgtEl>
                                      </p:cBhvr>
                                    </p:animEffect>
                                  </p:childTnLst>
                                </p:cTn>
                              </p:par>
                            </p:childTnLst>
                          </p:cTn>
                        </p:par>
                        <p:par>
                          <p:cTn id="48" fill="hold">
                            <p:stCondLst>
                              <p:cond delay="4300"/>
                            </p:stCondLst>
                            <p:childTnLst>
                              <p:par>
                                <p:cTn id="49" presetID="22" presetClass="entr" presetSubtype="2" fill="hold" grpId="0" nodeType="afterEffect">
                                  <p:stCondLst>
                                    <p:cond delay="0"/>
                                  </p:stCondLst>
                                  <p:childTnLst>
                                    <p:set>
                                      <p:cBhvr>
                                        <p:cTn id="50" dur="1" fill="hold">
                                          <p:stCondLst>
                                            <p:cond delay="0"/>
                                          </p:stCondLst>
                                        </p:cTn>
                                        <p:tgtEl>
                                          <p:spTgt spid="40">
                                            <p:txEl>
                                              <p:pRg st="0" end="0"/>
                                            </p:txEl>
                                          </p:spTgt>
                                        </p:tgtEl>
                                        <p:attrNameLst>
                                          <p:attrName>style.visibility</p:attrName>
                                        </p:attrNameLst>
                                      </p:cBhvr>
                                      <p:to>
                                        <p:strVal val="visible"/>
                                      </p:to>
                                    </p:set>
                                    <p:animEffect transition="in" filter="wipe(right)">
                                      <p:cBhvr>
                                        <p:cTn id="51" dur="500"/>
                                        <p:tgtEl>
                                          <p:spTgt spid="40">
                                            <p:txEl>
                                              <p:pRg st="0" end="0"/>
                                            </p:txEl>
                                          </p:spTgt>
                                        </p:tgtEl>
                                      </p:cBhvr>
                                    </p:animEffect>
                                  </p:childTnLst>
                                </p:cTn>
                              </p:par>
                            </p:childTnLst>
                          </p:cTn>
                        </p:par>
                        <p:par>
                          <p:cTn id="52" fill="hold">
                            <p:stCondLst>
                              <p:cond delay="4800"/>
                            </p:stCondLst>
                            <p:childTnLst>
                              <p:par>
                                <p:cTn id="53" presetID="10" presetClass="entr" presetSubtype="0" fill="hold" grpId="0" nodeType="afterEffect">
                                  <p:stCondLst>
                                    <p:cond delay="0"/>
                                  </p:stCondLst>
                                  <p:childTnLst>
                                    <p:set>
                                      <p:cBhvr>
                                        <p:cTn id="54" dur="1" fill="hold">
                                          <p:stCondLst>
                                            <p:cond delay="0"/>
                                          </p:stCondLst>
                                        </p:cTn>
                                        <p:tgtEl>
                                          <p:spTgt spid="39">
                                            <p:txEl>
                                              <p:pRg st="0" end="0"/>
                                            </p:txEl>
                                          </p:spTgt>
                                        </p:tgtEl>
                                        <p:attrNameLst>
                                          <p:attrName>style.visibility</p:attrName>
                                        </p:attrNameLst>
                                      </p:cBhvr>
                                      <p:to>
                                        <p:strVal val="visible"/>
                                      </p:to>
                                    </p:set>
                                    <p:animEffect transition="in" filter="fade">
                                      <p:cBhvr>
                                        <p:cTn id="55" dur="500"/>
                                        <p:tgtEl>
                                          <p:spTgt spid="39">
                                            <p:txEl>
                                              <p:pRg st="0" end="0"/>
                                            </p:txEl>
                                          </p:spTgt>
                                        </p:tgtEl>
                                      </p:cBhvr>
                                    </p:animEffect>
                                  </p:childTnLst>
                                </p:cTn>
                              </p:par>
                            </p:childTnLst>
                          </p:cTn>
                        </p:par>
                        <p:par>
                          <p:cTn id="56" fill="hold">
                            <p:stCondLst>
                              <p:cond delay="5300"/>
                            </p:stCondLst>
                            <p:childTnLst>
                              <p:par>
                                <p:cTn id="57" presetID="10" presetClass="entr" presetSubtype="0" fill="hold" nodeType="afterEffect">
                                  <p:stCondLst>
                                    <p:cond delay="25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29">
                                            <p:txEl>
                                              <p:pRg st="0" end="0"/>
                                            </p:txEl>
                                          </p:spTgt>
                                        </p:tgtEl>
                                        <p:attrNameLst>
                                          <p:attrName>style.visibility</p:attrName>
                                        </p:attrNameLst>
                                      </p:cBhvr>
                                      <p:to>
                                        <p:strVal val="visible"/>
                                      </p:to>
                                    </p:set>
                                    <p:animEffect transition="in" filter="fade">
                                      <p:cBhvr>
                                        <p:cTn id="62" dur="500"/>
                                        <p:tgtEl>
                                          <p:spTgt spid="29">
                                            <p:txEl>
                                              <p:pRg st="0" end="0"/>
                                            </p:txEl>
                                          </p:spTgt>
                                        </p:tgtEl>
                                      </p:cBhvr>
                                    </p:animEffect>
                                  </p:childTnLst>
                                </p:cTn>
                              </p:par>
                            </p:childTnLst>
                          </p:cTn>
                        </p:par>
                        <p:par>
                          <p:cTn id="63" fill="hold">
                            <p:stCondLst>
                              <p:cond delay="6050"/>
                            </p:stCondLst>
                            <p:childTnLst>
                              <p:par>
                                <p:cTn id="64" presetID="22" presetClass="entr" presetSubtype="2" fill="hold" grpId="0" nodeType="afterEffect">
                                  <p:stCondLst>
                                    <p:cond delay="0"/>
                                  </p:stCondLst>
                                  <p:childTnLst>
                                    <p:set>
                                      <p:cBhvr>
                                        <p:cTn id="65" dur="1" fill="hold">
                                          <p:stCondLst>
                                            <p:cond delay="0"/>
                                          </p:stCondLst>
                                        </p:cTn>
                                        <p:tgtEl>
                                          <p:spTgt spid="41">
                                            <p:txEl>
                                              <p:pRg st="0" end="0"/>
                                            </p:txEl>
                                          </p:spTgt>
                                        </p:tgtEl>
                                        <p:attrNameLst>
                                          <p:attrName>style.visibility</p:attrName>
                                        </p:attrNameLst>
                                      </p:cBhvr>
                                      <p:to>
                                        <p:strVal val="visible"/>
                                      </p:to>
                                    </p:set>
                                    <p:animEffect transition="in" filter="wipe(right)">
                                      <p:cBhvr>
                                        <p:cTn id="66" dur="500"/>
                                        <p:tgtEl>
                                          <p:spTgt spid="41">
                                            <p:txEl>
                                              <p:pRg st="0" end="0"/>
                                            </p:txEl>
                                          </p:spTgt>
                                        </p:tgtEl>
                                      </p:cBhvr>
                                    </p:animEffect>
                                  </p:childTnLst>
                                </p:cTn>
                              </p:par>
                            </p:childTnLst>
                          </p:cTn>
                        </p:par>
                        <p:par>
                          <p:cTn id="67" fill="hold">
                            <p:stCondLst>
                              <p:cond delay="6550"/>
                            </p:stCondLst>
                            <p:childTnLst>
                              <p:par>
                                <p:cTn id="68" presetID="10" presetClass="entr" presetSubtype="0"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fade">
                                      <p:cBhvr>
                                        <p:cTn id="70" dur="500"/>
                                        <p:tgtEl>
                                          <p:spTgt spid="43">
                                            <p:txEl>
                                              <p:pRg st="0" end="0"/>
                                            </p:txEl>
                                          </p:spTgt>
                                        </p:tgtEl>
                                      </p:cBhvr>
                                    </p:animEffect>
                                  </p:childTnLst>
                                </p:cTn>
                              </p:par>
                            </p:childTnLst>
                          </p:cTn>
                        </p:par>
                        <p:par>
                          <p:cTn id="71" fill="hold">
                            <p:stCondLst>
                              <p:cond delay="7050"/>
                            </p:stCondLst>
                            <p:childTnLst>
                              <p:par>
                                <p:cTn id="72" presetID="10" presetClass="entr" presetSubtype="0" fill="hold" nodeType="afterEffect">
                                  <p:stCondLst>
                                    <p:cond delay="25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5">
                                            <p:txEl>
                                              <p:pRg st="0" end="0"/>
                                            </p:txEl>
                                          </p:spTgt>
                                        </p:tgtEl>
                                        <p:attrNameLst>
                                          <p:attrName>style.visibility</p:attrName>
                                        </p:attrNameLst>
                                      </p:cBhvr>
                                      <p:to>
                                        <p:strVal val="visible"/>
                                      </p:to>
                                    </p:set>
                                    <p:animEffect transition="in" filter="fade">
                                      <p:cBhvr>
                                        <p:cTn id="77" dur="500"/>
                                        <p:tgtEl>
                                          <p:spTgt spid="35">
                                            <p:txEl>
                                              <p:pRg st="0" end="0"/>
                                            </p:txEl>
                                          </p:spTgt>
                                        </p:tgtEl>
                                      </p:cBhvr>
                                    </p:animEffect>
                                  </p:childTnLst>
                                </p:cTn>
                              </p:par>
                            </p:childTnLst>
                          </p:cTn>
                        </p:par>
                        <p:par>
                          <p:cTn id="78" fill="hold">
                            <p:stCondLst>
                              <p:cond delay="7800"/>
                            </p:stCondLst>
                            <p:childTnLst>
                              <p:par>
                                <p:cTn id="79" presetID="22" presetClass="entr" presetSubtype="2" fill="hold" grpId="0" nodeType="afterEffect">
                                  <p:stCondLst>
                                    <p:cond delay="0"/>
                                  </p:stCondLst>
                                  <p:childTnLst>
                                    <p:set>
                                      <p:cBhvr>
                                        <p:cTn id="80" dur="1" fill="hold">
                                          <p:stCondLst>
                                            <p:cond delay="0"/>
                                          </p:stCondLst>
                                        </p:cTn>
                                        <p:tgtEl>
                                          <p:spTgt spid="42">
                                            <p:txEl>
                                              <p:pRg st="0" end="0"/>
                                            </p:txEl>
                                          </p:spTgt>
                                        </p:tgtEl>
                                        <p:attrNameLst>
                                          <p:attrName>style.visibility</p:attrName>
                                        </p:attrNameLst>
                                      </p:cBhvr>
                                      <p:to>
                                        <p:strVal val="visible"/>
                                      </p:to>
                                    </p:set>
                                    <p:animEffect transition="in" filter="wipe(right)">
                                      <p:cBhvr>
                                        <p:cTn id="81" dur="500"/>
                                        <p:tgtEl>
                                          <p:spTgt spid="42">
                                            <p:txEl>
                                              <p:pRg st="0" end="0"/>
                                            </p:txEl>
                                          </p:spTgt>
                                        </p:tgtEl>
                                      </p:cBhvr>
                                    </p:animEffect>
                                  </p:childTnLst>
                                </p:cTn>
                              </p:par>
                            </p:childTnLst>
                          </p:cTn>
                        </p:par>
                        <p:par>
                          <p:cTn id="82" fill="hold">
                            <p:stCondLst>
                              <p:cond delay="8300"/>
                            </p:stCondLst>
                            <p:childTnLst>
                              <p:par>
                                <p:cTn id="83" presetID="10" presetClass="entr" presetSubtype="0" fill="hold" grpId="0" nodeType="afterEffect">
                                  <p:stCondLst>
                                    <p:cond delay="0"/>
                                  </p:stCondLst>
                                  <p:childTnLst>
                                    <p:set>
                                      <p:cBhvr>
                                        <p:cTn id="84" dur="1" fill="hold">
                                          <p:stCondLst>
                                            <p:cond delay="0"/>
                                          </p:stCondLst>
                                        </p:cTn>
                                        <p:tgtEl>
                                          <p:spTgt spid="45">
                                            <p:txEl>
                                              <p:pRg st="0" end="0"/>
                                            </p:txEl>
                                          </p:spTgt>
                                        </p:tgtEl>
                                        <p:attrNameLst>
                                          <p:attrName>style.visibility</p:attrName>
                                        </p:attrNameLst>
                                      </p:cBhvr>
                                      <p:to>
                                        <p:strVal val="visible"/>
                                      </p:to>
                                    </p:set>
                                    <p:animEffect transition="in" filter="fade">
                                      <p:cBhvr>
                                        <p:cTn id="85"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22" presetClass="entr" presetSubtype="2"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right)">
                      <p:cBhvr>
                        <p:cTn dur="500"/>
                        <p:tgtEl>
                          <p:spTgt spid="40"/>
                        </p:tgtEl>
                      </p:cBhvr>
                    </p:animEffect>
                  </p:childTnLst>
                </p:cTn>
              </p:par>
            </p:tnLst>
          </p:tmpl>
        </p:tmplLst>
      </p:bldP>
      <p:bldP spid="41" grpId="0" build="p">
        <p:tmplLst>
          <p:tmpl lvl="1">
            <p:tnLst>
              <p:par>
                <p:cTn presetID="22" presetClass="entr" presetSubtype="2"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right)">
                      <p:cBhvr>
                        <p:cTn dur="500"/>
                        <p:tgtEl>
                          <p:spTgt spid="41"/>
                        </p:tgtEl>
                      </p:cBhvr>
                    </p:animEffect>
                  </p:childTnLst>
                </p:cTn>
              </p:par>
            </p:tnLst>
          </p:tmpl>
        </p:tmplLst>
      </p:bldP>
      <p:bldP spid="42" grpId="0" build="p">
        <p:tmplLst>
          <p:tmpl lvl="1">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31" grpId="0"/>
      <p:bldP spid="36" grpId="0">
        <p:tmplLst>
          <p:tmpl>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hone whit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0" name="Group 19"/>
          <p:cNvGrpSpPr/>
          <p:nvPr userDrawn="1"/>
        </p:nvGrpSpPr>
        <p:grpSpPr>
          <a:xfrm>
            <a:off x="2363197" y="932536"/>
            <a:ext cx="2388720" cy="4986623"/>
            <a:chOff x="2791402" y="1050114"/>
            <a:chExt cx="3909098" cy="8159261"/>
          </a:xfrm>
        </p:grpSpPr>
        <p:sp>
          <p:nvSpPr>
            <p:cNvPr id="7" name="Rectangle 6"/>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Rectangle 5"/>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Rectangle: Rounded Corners 7"/>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Rectangle: Rounded Corners 12"/>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Oval 8"/>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Rectangle: Rounded Corners 9"/>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Oval 10"/>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Oval 11"/>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grpSp>
      <p:sp>
        <p:nvSpPr>
          <p:cNvPr id="30" name="Picture Placeholder 6"/>
          <p:cNvSpPr>
            <a:spLocks noGrp="1"/>
          </p:cNvSpPr>
          <p:nvPr>
            <p:ph type="pic" sz="quarter" idx="15"/>
          </p:nvPr>
        </p:nvSpPr>
        <p:spPr>
          <a:xfrm>
            <a:off x="2565993" y="1626919"/>
            <a:ext cx="2012097" cy="3587864"/>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1" name="Title 1"/>
          <p:cNvSpPr>
            <a:spLocks noGrp="1"/>
          </p:cNvSpPr>
          <p:nvPr>
            <p:ph type="title" hasCustomPrompt="1"/>
          </p:nvPr>
        </p:nvSpPr>
        <p:spPr>
          <a:xfrm>
            <a:off x="5943470" y="1347427"/>
            <a:ext cx="4954433" cy="201776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32" name="Straight Connector 31"/>
          <p:cNvCxnSpPr/>
          <p:nvPr userDrawn="1"/>
        </p:nvCxnSpPr>
        <p:spPr>
          <a:xfrm>
            <a:off x="6014720" y="3428471"/>
            <a:ext cx="617728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5"/>
          <p:cNvSpPr>
            <a:spLocks noGrp="1"/>
          </p:cNvSpPr>
          <p:nvPr>
            <p:ph type="body" sz="quarter" idx="12" hasCustomPrompt="1"/>
          </p:nvPr>
        </p:nvSpPr>
        <p:spPr>
          <a:xfrm>
            <a:off x="5956170" y="3574543"/>
            <a:ext cx="49544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884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right)">
                                      <p:cBhvr>
                                        <p:cTn id="14" dur="500"/>
                                        <p:tgtEl>
                                          <p:spTgt spid="3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1000" fill="hold"/>
                                        <p:tgtEl>
                                          <p:spTgt spid="31"/>
                                        </p:tgtEl>
                                        <p:attrNameLst>
                                          <p:attrName>ppt_x</p:attrName>
                                        </p:attrNameLst>
                                      </p:cBhvr>
                                      <p:tavLst>
                                        <p:tav tm="0">
                                          <p:val>
                                            <p:strVal val="#ppt_x"/>
                                          </p:val>
                                        </p:tav>
                                        <p:tav tm="100000">
                                          <p:val>
                                            <p:strVal val="#ppt_x"/>
                                          </p:val>
                                        </p:tav>
                                      </p:tavLst>
                                    </p:anim>
                                    <p:anim calcmode="lin" valueType="num">
                                      <p:cBhvr additive="base">
                                        <p:cTn id="18" dur="1000" fill="hold"/>
                                        <p:tgtEl>
                                          <p:spTgt spid="3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33" grpId="0">
        <p:tmplLst>
          <p:tmpl>
            <p:tnLst>
              <p:par>
                <p:cTn presetID="10" presetClass="entr" presetSubtype="0"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ne whit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5" name="Group 24"/>
          <p:cNvGrpSpPr/>
          <p:nvPr userDrawn="1"/>
        </p:nvGrpSpPr>
        <p:grpSpPr>
          <a:xfrm>
            <a:off x="1258593" y="932537"/>
            <a:ext cx="3554186" cy="5925464"/>
            <a:chOff x="1887889" y="1398589"/>
            <a:chExt cx="5331279" cy="8886825"/>
          </a:xfrm>
        </p:grpSpPr>
        <p:sp>
          <p:nvSpPr>
            <p:cNvPr id="6" name="Rectangle 5"/>
            <p:cNvSpPr/>
            <p:nvPr userDrawn="1"/>
          </p:nvSpPr>
          <p:spPr>
            <a:xfrm>
              <a:off x="1887889" y="394160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Rectangle 6"/>
            <p:cNvSpPr/>
            <p:nvPr userDrawn="1"/>
          </p:nvSpPr>
          <p:spPr>
            <a:xfrm>
              <a:off x="1887889" y="290887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Freeform: Shape 17"/>
            <p:cNvSpPr/>
            <p:nvPr userDrawn="1"/>
          </p:nvSpPr>
          <p:spPr>
            <a:xfrm>
              <a:off x="1943100" y="1398589"/>
              <a:ext cx="5276068" cy="8886825"/>
            </a:xfrm>
            <a:custGeom>
              <a:avLst/>
              <a:gdLst>
                <a:gd name="connsiteX0" fmla="*/ 706677 w 5276068"/>
                <a:gd name="connsiteY0" fmla="*/ 0 h 8886825"/>
                <a:gd name="connsiteX1" fmla="*/ 4569391 w 5276068"/>
                <a:gd name="connsiteY1" fmla="*/ 0 h 8886825"/>
                <a:gd name="connsiteX2" fmla="*/ 5276068 w 5276068"/>
                <a:gd name="connsiteY2" fmla="*/ 706677 h 8886825"/>
                <a:gd name="connsiteX3" fmla="*/ 5276068 w 5276068"/>
                <a:gd name="connsiteY3" fmla="*/ 8886825 h 8886825"/>
                <a:gd name="connsiteX4" fmla="*/ 0 w 5276068"/>
                <a:gd name="connsiteY4" fmla="*/ 8886825 h 8886825"/>
                <a:gd name="connsiteX5" fmla="*/ 0 w 5276068"/>
                <a:gd name="connsiteY5" fmla="*/ 706677 h 8886825"/>
                <a:gd name="connsiteX6" fmla="*/ 706677 w 5276068"/>
                <a:gd name="connsiteY6" fmla="*/ 0 h 888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068" h="8886825">
                  <a:moveTo>
                    <a:pt x="706677" y="0"/>
                  </a:moveTo>
                  <a:lnTo>
                    <a:pt x="4569391" y="0"/>
                  </a:lnTo>
                  <a:cubicBezTo>
                    <a:pt x="4959678" y="0"/>
                    <a:pt x="5276068" y="316390"/>
                    <a:pt x="5276068" y="706677"/>
                  </a:cubicBezTo>
                  <a:lnTo>
                    <a:pt x="5276068" y="8886825"/>
                  </a:lnTo>
                  <a:lnTo>
                    <a:pt x="0" y="8886825"/>
                  </a:lnTo>
                  <a:lnTo>
                    <a:pt x="0" y="706677"/>
                  </a:lnTo>
                  <a:cubicBezTo>
                    <a:pt x="0" y="316390"/>
                    <a:pt x="316390" y="0"/>
                    <a:pt x="706677" y="0"/>
                  </a:cubicBezTo>
                  <a:close/>
                </a:path>
              </a:pathLst>
            </a:cu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16" name="Freeform: Shape 15"/>
            <p:cNvSpPr/>
            <p:nvPr userDrawn="1"/>
          </p:nvSpPr>
          <p:spPr>
            <a:xfrm>
              <a:off x="2312158" y="2908877"/>
              <a:ext cx="4537952" cy="7376536"/>
            </a:xfrm>
            <a:custGeom>
              <a:avLst/>
              <a:gdLst>
                <a:gd name="connsiteX0" fmla="*/ 63531 w 4537952"/>
                <a:gd name="connsiteY0" fmla="*/ 0 h 7376536"/>
                <a:gd name="connsiteX1" fmla="*/ 4474421 w 4537952"/>
                <a:gd name="connsiteY1" fmla="*/ 0 h 7376536"/>
                <a:gd name="connsiteX2" fmla="*/ 4537952 w 4537952"/>
                <a:gd name="connsiteY2" fmla="*/ 63531 h 7376536"/>
                <a:gd name="connsiteX3" fmla="*/ 4537952 w 4537952"/>
                <a:gd name="connsiteY3" fmla="*/ 7376536 h 7376536"/>
                <a:gd name="connsiteX4" fmla="*/ 0 w 4537952"/>
                <a:gd name="connsiteY4" fmla="*/ 7376536 h 7376536"/>
                <a:gd name="connsiteX5" fmla="*/ 0 w 4537952"/>
                <a:gd name="connsiteY5" fmla="*/ 63531 h 7376536"/>
                <a:gd name="connsiteX6" fmla="*/ 63531 w 4537952"/>
                <a:gd name="connsiteY6" fmla="*/ 0 h 737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7952" h="7376536">
                  <a:moveTo>
                    <a:pt x="63531" y="0"/>
                  </a:moveTo>
                  <a:lnTo>
                    <a:pt x="4474421" y="0"/>
                  </a:lnTo>
                  <a:cubicBezTo>
                    <a:pt x="4509508" y="0"/>
                    <a:pt x="4537952" y="28444"/>
                    <a:pt x="4537952" y="63531"/>
                  </a:cubicBezTo>
                  <a:lnTo>
                    <a:pt x="4537952" y="7376536"/>
                  </a:lnTo>
                  <a:lnTo>
                    <a:pt x="0" y="7376536"/>
                  </a:lnTo>
                  <a:lnTo>
                    <a:pt x="0" y="63531"/>
                  </a:lnTo>
                  <a:cubicBezTo>
                    <a:pt x="0" y="28444"/>
                    <a:pt x="28444" y="0"/>
                    <a:pt x="63531" y="0"/>
                  </a:cubicBezTo>
                  <a:close/>
                </a:path>
              </a:pathLst>
            </a:cu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10" name="Oval 9"/>
            <p:cNvSpPr/>
            <p:nvPr userDrawn="1"/>
          </p:nvSpPr>
          <p:spPr>
            <a:xfrm>
              <a:off x="4011886" y="2276809"/>
              <a:ext cx="129703" cy="1297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Rectangle: Rounded Corners 10"/>
            <p:cNvSpPr/>
            <p:nvPr userDrawn="1"/>
          </p:nvSpPr>
          <p:spPr>
            <a:xfrm flipV="1">
              <a:off x="4271035" y="2286638"/>
              <a:ext cx="879346" cy="110582"/>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Oval 11"/>
            <p:cNvSpPr/>
            <p:nvPr userDrawn="1"/>
          </p:nvSpPr>
          <p:spPr>
            <a:xfrm>
              <a:off x="4490302" y="1839164"/>
              <a:ext cx="181664" cy="181664"/>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1" name="Title 1"/>
          <p:cNvSpPr>
            <a:spLocks noGrp="1"/>
          </p:cNvSpPr>
          <p:nvPr>
            <p:ph type="title" hasCustomPrompt="1"/>
          </p:nvPr>
        </p:nvSpPr>
        <p:spPr>
          <a:xfrm>
            <a:off x="5943470" y="1347427"/>
            <a:ext cx="4954433" cy="201776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p:nvPr userDrawn="1"/>
        </p:nvCxnSpPr>
        <p:spPr>
          <a:xfrm>
            <a:off x="6014720" y="3428471"/>
            <a:ext cx="617728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5"/>
          <p:cNvSpPr>
            <a:spLocks noGrp="1"/>
          </p:cNvSpPr>
          <p:nvPr>
            <p:ph type="body" sz="quarter" idx="12" hasCustomPrompt="1"/>
          </p:nvPr>
        </p:nvSpPr>
        <p:spPr>
          <a:xfrm>
            <a:off x="5956170" y="3574543"/>
            <a:ext cx="49544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4" name="Picture Placeholder 6"/>
          <p:cNvSpPr>
            <a:spLocks noGrp="1"/>
          </p:cNvSpPr>
          <p:nvPr>
            <p:ph type="pic" sz="quarter" idx="15"/>
          </p:nvPr>
        </p:nvSpPr>
        <p:spPr>
          <a:xfrm>
            <a:off x="1561723" y="1965101"/>
            <a:ext cx="3000000" cy="489289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08769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1000" fill="hold"/>
                                        <p:tgtEl>
                                          <p:spTgt spid="21"/>
                                        </p:tgtEl>
                                        <p:attrNameLst>
                                          <p:attrName>ppt_x</p:attrName>
                                        </p:attrNameLst>
                                      </p:cBhvr>
                                      <p:tavLst>
                                        <p:tav tm="0">
                                          <p:val>
                                            <p:strVal val="#ppt_x"/>
                                          </p:val>
                                        </p:tav>
                                        <p:tav tm="100000">
                                          <p:val>
                                            <p:strVal val="#ppt_x"/>
                                          </p:val>
                                        </p:tav>
                                      </p:tavLst>
                                    </p:anim>
                                    <p:anim calcmode="lin" valueType="num">
                                      <p:cBhvr additive="base">
                                        <p:cTn id="18" dur="10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hone black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0" name="Group 19"/>
          <p:cNvGrpSpPr/>
          <p:nvPr userDrawn="1"/>
        </p:nvGrpSpPr>
        <p:grpSpPr>
          <a:xfrm>
            <a:off x="2363197" y="932536"/>
            <a:ext cx="2388720" cy="4986623"/>
            <a:chOff x="2791402" y="1050114"/>
            <a:chExt cx="3909098" cy="8159261"/>
          </a:xfrm>
        </p:grpSpPr>
        <p:sp>
          <p:nvSpPr>
            <p:cNvPr id="7" name="Rectangle 6"/>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Rectangle 5"/>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Rectangle: Rounded Corners 7"/>
            <p:cNvSpPr/>
            <p:nvPr userDrawn="1"/>
          </p:nvSpPr>
          <p:spPr>
            <a:xfrm>
              <a:off x="2831885" y="1050114"/>
              <a:ext cx="3868615" cy="8159261"/>
            </a:xfrm>
            <a:prstGeom prst="roundRect">
              <a:avLst>
                <a:gd name="adj" fmla="val 13394"/>
              </a:avLst>
            </a:pr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Rectangle: Rounded Corners 12"/>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Oval 8"/>
            <p:cNvSpPr/>
            <p:nvPr userDrawn="1"/>
          </p:nvSpPr>
          <p:spPr>
            <a:xfrm>
              <a:off x="4348798" y="1694059"/>
              <a:ext cx="95103" cy="951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Rectangle: Rounded Corners 9"/>
            <p:cNvSpPr/>
            <p:nvPr userDrawn="1"/>
          </p:nvSpPr>
          <p:spPr>
            <a:xfrm flipV="1">
              <a:off x="4538816" y="1701266"/>
              <a:ext cx="644770" cy="8108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Oval 10"/>
            <p:cNvSpPr/>
            <p:nvPr userDrawn="1"/>
          </p:nvSpPr>
          <p:spPr>
            <a:xfrm>
              <a:off x="4699591" y="1373161"/>
              <a:ext cx="133203" cy="1332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Oval 11"/>
            <p:cNvSpPr/>
            <p:nvPr userDrawn="1"/>
          </p:nvSpPr>
          <p:spPr>
            <a:xfrm>
              <a:off x="4420522" y="8297836"/>
              <a:ext cx="691341" cy="6913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grpSp>
      <p:sp>
        <p:nvSpPr>
          <p:cNvPr id="30" name="Picture Placeholder 6"/>
          <p:cNvSpPr>
            <a:spLocks noGrp="1"/>
          </p:cNvSpPr>
          <p:nvPr>
            <p:ph type="pic" sz="quarter" idx="15"/>
          </p:nvPr>
        </p:nvSpPr>
        <p:spPr>
          <a:xfrm>
            <a:off x="2565993" y="1626919"/>
            <a:ext cx="2012097" cy="3587864"/>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itle 1"/>
          <p:cNvSpPr>
            <a:spLocks noGrp="1"/>
          </p:cNvSpPr>
          <p:nvPr>
            <p:ph type="title" hasCustomPrompt="1"/>
          </p:nvPr>
        </p:nvSpPr>
        <p:spPr>
          <a:xfrm>
            <a:off x="5943470" y="1347427"/>
            <a:ext cx="4954433" cy="201776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7" name="Straight Connector 16"/>
          <p:cNvCxnSpPr/>
          <p:nvPr userDrawn="1"/>
        </p:nvCxnSpPr>
        <p:spPr>
          <a:xfrm>
            <a:off x="6014720" y="3428471"/>
            <a:ext cx="617728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5"/>
          <p:cNvSpPr>
            <a:spLocks noGrp="1"/>
          </p:cNvSpPr>
          <p:nvPr>
            <p:ph type="body" sz="quarter" idx="12" hasCustomPrompt="1"/>
          </p:nvPr>
        </p:nvSpPr>
        <p:spPr>
          <a:xfrm>
            <a:off x="5956170" y="3574543"/>
            <a:ext cx="49544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246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right)">
                                      <p:cBhvr>
                                        <p:cTn id="14" dur="500"/>
                                        <p:tgtEl>
                                          <p:spTgt spid="17"/>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1000" fill="hold"/>
                                        <p:tgtEl>
                                          <p:spTgt spid="16"/>
                                        </p:tgtEl>
                                        <p:attrNameLst>
                                          <p:attrName>ppt_x</p:attrName>
                                        </p:attrNameLst>
                                      </p:cBhvr>
                                      <p:tavLst>
                                        <p:tav tm="0">
                                          <p:val>
                                            <p:strVal val="#ppt_x"/>
                                          </p:val>
                                        </p:tav>
                                        <p:tav tm="100000">
                                          <p:val>
                                            <p:strVal val="#ppt_x"/>
                                          </p:val>
                                        </p:tav>
                                      </p:tavLst>
                                    </p:anim>
                                    <p:anim calcmode="lin" valueType="num">
                                      <p:cBhvr additive="base">
                                        <p:cTn id="18" dur="10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6" grpId="0"/>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27B7B-5111-4638-B8E5-FE2EBFD386BD}"/>
              </a:ext>
            </a:extLst>
          </p:cNvPr>
          <p:cNvSpPr>
            <a:spLocks noGrp="1"/>
          </p:cNvSpPr>
          <p:nvPr>
            <p:ph type="dt" sz="half" idx="10"/>
          </p:nvPr>
        </p:nvSpPr>
        <p:spPr/>
        <p:txBody>
          <a:bodyPr/>
          <a:lstStyle/>
          <a:p>
            <a:fld id="{569E1045-2283-40B5-9F4E-AA955CF3586B}" type="datetimeFigureOut">
              <a:rPr lang="en-GB" smtClean="0"/>
              <a:t>05/12/2019</a:t>
            </a:fld>
            <a:endParaRPr lang="en-GB"/>
          </a:p>
        </p:txBody>
      </p:sp>
      <p:sp>
        <p:nvSpPr>
          <p:cNvPr id="3" name="Footer Placeholder 2">
            <a:extLst>
              <a:ext uri="{FF2B5EF4-FFF2-40B4-BE49-F238E27FC236}">
                <a16:creationId xmlns:a16="http://schemas.microsoft.com/office/drawing/2014/main" id="{EB86D567-3781-4227-BE28-2B861320B71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2838AE-6F5F-4EF3-9E27-479F99218359}"/>
              </a:ext>
            </a:extLst>
          </p:cNvPr>
          <p:cNvSpPr>
            <a:spLocks noGrp="1"/>
          </p:cNvSpPr>
          <p:nvPr>
            <p:ph type="sldNum" sz="quarter" idx="12"/>
          </p:nvPr>
        </p:nvSpPr>
        <p:spPr/>
        <p:txBody>
          <a:bodyPr/>
          <a:lstStyle/>
          <a:p>
            <a:fld id="{990F453B-B293-4732-A3E1-89B233908248}" type="slidenum">
              <a:rPr lang="en-GB" smtClean="0"/>
              <a:t>‹#›</a:t>
            </a:fld>
            <a:endParaRPr lang="en-GB"/>
          </a:p>
        </p:txBody>
      </p:sp>
    </p:spTree>
    <p:extLst>
      <p:ext uri="{BB962C8B-B14F-4D97-AF65-F5344CB8AC3E}">
        <p14:creationId xmlns:p14="http://schemas.microsoft.com/office/powerpoint/2010/main" val="18920427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ne black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5" name="Group 24"/>
          <p:cNvGrpSpPr/>
          <p:nvPr userDrawn="1"/>
        </p:nvGrpSpPr>
        <p:grpSpPr>
          <a:xfrm>
            <a:off x="1258593" y="932537"/>
            <a:ext cx="3554186" cy="5925464"/>
            <a:chOff x="1887889" y="1398589"/>
            <a:chExt cx="5331279" cy="8886825"/>
          </a:xfrm>
        </p:grpSpPr>
        <p:sp>
          <p:nvSpPr>
            <p:cNvPr id="6" name="Rectangle 5"/>
            <p:cNvSpPr/>
            <p:nvPr userDrawn="1"/>
          </p:nvSpPr>
          <p:spPr>
            <a:xfrm>
              <a:off x="1887889" y="394160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Rectangle 6"/>
            <p:cNvSpPr/>
            <p:nvPr userDrawn="1"/>
          </p:nvSpPr>
          <p:spPr>
            <a:xfrm>
              <a:off x="1887889" y="290887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Freeform: Shape 17"/>
            <p:cNvSpPr/>
            <p:nvPr userDrawn="1"/>
          </p:nvSpPr>
          <p:spPr>
            <a:xfrm>
              <a:off x="1943100" y="1398589"/>
              <a:ext cx="5276068" cy="8886825"/>
            </a:xfrm>
            <a:custGeom>
              <a:avLst/>
              <a:gdLst>
                <a:gd name="connsiteX0" fmla="*/ 706677 w 5276068"/>
                <a:gd name="connsiteY0" fmla="*/ 0 h 8886825"/>
                <a:gd name="connsiteX1" fmla="*/ 4569391 w 5276068"/>
                <a:gd name="connsiteY1" fmla="*/ 0 h 8886825"/>
                <a:gd name="connsiteX2" fmla="*/ 5276068 w 5276068"/>
                <a:gd name="connsiteY2" fmla="*/ 706677 h 8886825"/>
                <a:gd name="connsiteX3" fmla="*/ 5276068 w 5276068"/>
                <a:gd name="connsiteY3" fmla="*/ 8886825 h 8886825"/>
                <a:gd name="connsiteX4" fmla="*/ 0 w 5276068"/>
                <a:gd name="connsiteY4" fmla="*/ 8886825 h 8886825"/>
                <a:gd name="connsiteX5" fmla="*/ 0 w 5276068"/>
                <a:gd name="connsiteY5" fmla="*/ 706677 h 8886825"/>
                <a:gd name="connsiteX6" fmla="*/ 706677 w 5276068"/>
                <a:gd name="connsiteY6" fmla="*/ 0 h 888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068" h="8886825">
                  <a:moveTo>
                    <a:pt x="706677" y="0"/>
                  </a:moveTo>
                  <a:lnTo>
                    <a:pt x="4569391" y="0"/>
                  </a:lnTo>
                  <a:cubicBezTo>
                    <a:pt x="4959678" y="0"/>
                    <a:pt x="5276068" y="316390"/>
                    <a:pt x="5276068" y="706677"/>
                  </a:cubicBezTo>
                  <a:lnTo>
                    <a:pt x="5276068" y="8886825"/>
                  </a:lnTo>
                  <a:lnTo>
                    <a:pt x="0" y="8886825"/>
                  </a:lnTo>
                  <a:lnTo>
                    <a:pt x="0" y="706677"/>
                  </a:lnTo>
                  <a:cubicBezTo>
                    <a:pt x="0" y="316390"/>
                    <a:pt x="316390" y="0"/>
                    <a:pt x="706677" y="0"/>
                  </a:cubicBezTo>
                  <a:close/>
                </a:path>
              </a:pathLst>
            </a:cu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16" name="Freeform: Shape 15"/>
            <p:cNvSpPr/>
            <p:nvPr userDrawn="1"/>
          </p:nvSpPr>
          <p:spPr>
            <a:xfrm>
              <a:off x="2312158" y="2908877"/>
              <a:ext cx="4537952" cy="7376536"/>
            </a:xfrm>
            <a:custGeom>
              <a:avLst/>
              <a:gdLst>
                <a:gd name="connsiteX0" fmla="*/ 63531 w 4537952"/>
                <a:gd name="connsiteY0" fmla="*/ 0 h 7376536"/>
                <a:gd name="connsiteX1" fmla="*/ 4474421 w 4537952"/>
                <a:gd name="connsiteY1" fmla="*/ 0 h 7376536"/>
                <a:gd name="connsiteX2" fmla="*/ 4537952 w 4537952"/>
                <a:gd name="connsiteY2" fmla="*/ 63531 h 7376536"/>
                <a:gd name="connsiteX3" fmla="*/ 4537952 w 4537952"/>
                <a:gd name="connsiteY3" fmla="*/ 7376536 h 7376536"/>
                <a:gd name="connsiteX4" fmla="*/ 0 w 4537952"/>
                <a:gd name="connsiteY4" fmla="*/ 7376536 h 7376536"/>
                <a:gd name="connsiteX5" fmla="*/ 0 w 4537952"/>
                <a:gd name="connsiteY5" fmla="*/ 63531 h 7376536"/>
                <a:gd name="connsiteX6" fmla="*/ 63531 w 4537952"/>
                <a:gd name="connsiteY6" fmla="*/ 0 h 737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7952" h="7376536">
                  <a:moveTo>
                    <a:pt x="63531" y="0"/>
                  </a:moveTo>
                  <a:lnTo>
                    <a:pt x="4474421" y="0"/>
                  </a:lnTo>
                  <a:cubicBezTo>
                    <a:pt x="4509508" y="0"/>
                    <a:pt x="4537952" y="28444"/>
                    <a:pt x="4537952" y="63531"/>
                  </a:cubicBezTo>
                  <a:lnTo>
                    <a:pt x="4537952" y="7376536"/>
                  </a:lnTo>
                  <a:lnTo>
                    <a:pt x="0" y="7376536"/>
                  </a:lnTo>
                  <a:lnTo>
                    <a:pt x="0" y="63531"/>
                  </a:lnTo>
                  <a:cubicBezTo>
                    <a:pt x="0" y="28444"/>
                    <a:pt x="28444" y="0"/>
                    <a:pt x="63531" y="0"/>
                  </a:cubicBezTo>
                  <a:close/>
                </a:path>
              </a:pathLst>
            </a:cu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10" name="Oval 9"/>
            <p:cNvSpPr/>
            <p:nvPr userDrawn="1"/>
          </p:nvSpPr>
          <p:spPr>
            <a:xfrm>
              <a:off x="4011886" y="2276809"/>
              <a:ext cx="129703" cy="1297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Rectangle: Rounded Corners 10"/>
            <p:cNvSpPr/>
            <p:nvPr userDrawn="1"/>
          </p:nvSpPr>
          <p:spPr>
            <a:xfrm flipV="1">
              <a:off x="4271035" y="2286638"/>
              <a:ext cx="879346" cy="1105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Oval 11"/>
            <p:cNvSpPr/>
            <p:nvPr userDrawn="1"/>
          </p:nvSpPr>
          <p:spPr>
            <a:xfrm>
              <a:off x="4490302" y="1839164"/>
              <a:ext cx="181664" cy="1816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1" name="Title 1"/>
          <p:cNvSpPr>
            <a:spLocks noGrp="1"/>
          </p:cNvSpPr>
          <p:nvPr>
            <p:ph type="title" hasCustomPrompt="1"/>
          </p:nvPr>
        </p:nvSpPr>
        <p:spPr>
          <a:xfrm>
            <a:off x="5943470" y="1347427"/>
            <a:ext cx="4954433" cy="201776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p:nvPr userDrawn="1"/>
        </p:nvCxnSpPr>
        <p:spPr>
          <a:xfrm>
            <a:off x="6014720" y="3428471"/>
            <a:ext cx="617728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5"/>
          <p:cNvSpPr>
            <a:spLocks noGrp="1"/>
          </p:cNvSpPr>
          <p:nvPr>
            <p:ph type="body" sz="quarter" idx="12" hasCustomPrompt="1"/>
          </p:nvPr>
        </p:nvSpPr>
        <p:spPr>
          <a:xfrm>
            <a:off x="5956170" y="3574543"/>
            <a:ext cx="49544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4" name="Picture Placeholder 6"/>
          <p:cNvSpPr>
            <a:spLocks noGrp="1"/>
          </p:cNvSpPr>
          <p:nvPr>
            <p:ph type="pic" sz="quarter" idx="15"/>
          </p:nvPr>
        </p:nvSpPr>
        <p:spPr>
          <a:xfrm>
            <a:off x="1561723" y="1965101"/>
            <a:ext cx="3000000" cy="489289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23090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1000" fill="hold"/>
                                        <p:tgtEl>
                                          <p:spTgt spid="21"/>
                                        </p:tgtEl>
                                        <p:attrNameLst>
                                          <p:attrName>ppt_x</p:attrName>
                                        </p:attrNameLst>
                                      </p:cBhvr>
                                      <p:tavLst>
                                        <p:tav tm="0">
                                          <p:val>
                                            <p:strVal val="#ppt_x"/>
                                          </p:val>
                                        </p:tav>
                                        <p:tav tm="100000">
                                          <p:val>
                                            <p:strVal val="#ppt_x"/>
                                          </p:val>
                                        </p:tav>
                                      </p:tavLst>
                                    </p:anim>
                                    <p:anim calcmode="lin" valueType="num">
                                      <p:cBhvr additive="base">
                                        <p:cTn id="18" dur="10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1304217" y="945853"/>
            <a:ext cx="3507479" cy="4979612"/>
            <a:chOff x="3004457" y="476891"/>
            <a:chExt cx="5937704" cy="8428531"/>
          </a:xfrm>
        </p:grpSpPr>
        <p:sp>
          <p:nvSpPr>
            <p:cNvPr id="6" name="Rectangle: Rounded Corners 5"/>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Oval 6"/>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sz="1200"/>
            </a:p>
          </p:txBody>
        </p:sp>
        <p:sp>
          <p:nvSpPr>
            <p:cNvPr id="8" name="Oval 7"/>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sz="1200"/>
            </a:p>
          </p:txBody>
        </p:sp>
        <p:sp>
          <p:nvSpPr>
            <p:cNvPr id="9" name="Rectangle: Rounded Corners 8"/>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0" name="Title 1"/>
          <p:cNvSpPr>
            <a:spLocks noGrp="1"/>
          </p:cNvSpPr>
          <p:nvPr>
            <p:ph type="title" hasCustomPrompt="1"/>
          </p:nvPr>
        </p:nvSpPr>
        <p:spPr>
          <a:xfrm>
            <a:off x="5943470" y="1403265"/>
            <a:ext cx="4954433" cy="1961926"/>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1" name="Straight Connector 10"/>
          <p:cNvCxnSpPr/>
          <p:nvPr userDrawn="1"/>
        </p:nvCxnSpPr>
        <p:spPr>
          <a:xfrm>
            <a:off x="6014720" y="3428471"/>
            <a:ext cx="617728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p:cNvSpPr>
            <a:spLocks noGrp="1"/>
          </p:cNvSpPr>
          <p:nvPr>
            <p:ph type="body" sz="quarter" idx="12" hasCustomPrompt="1"/>
          </p:nvPr>
        </p:nvSpPr>
        <p:spPr>
          <a:xfrm>
            <a:off x="5956170" y="3574543"/>
            <a:ext cx="49544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3" name="Picture Placeholder 6"/>
          <p:cNvSpPr>
            <a:spLocks noGrp="1"/>
          </p:cNvSpPr>
          <p:nvPr>
            <p:ph type="pic" sz="quarter" idx="15"/>
          </p:nvPr>
        </p:nvSpPr>
        <p:spPr>
          <a:xfrm>
            <a:off x="1537493" y="1403265"/>
            <a:ext cx="3048000" cy="405662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62368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right)">
                                      <p:cBhvr>
                                        <p:cTn id="14" dur="500"/>
                                        <p:tgtEl>
                                          <p:spTgt spid="11"/>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000" fill="hold"/>
                                        <p:tgtEl>
                                          <p:spTgt spid="10"/>
                                        </p:tgtEl>
                                        <p:attrNameLst>
                                          <p:attrName>ppt_x</p:attrName>
                                        </p:attrNameLst>
                                      </p:cBhvr>
                                      <p:tavLst>
                                        <p:tav tm="0">
                                          <p:val>
                                            <p:strVal val="#ppt_x"/>
                                          </p:val>
                                        </p:tav>
                                        <p:tav tm="100000">
                                          <p:val>
                                            <p:strVal val="#ppt_x"/>
                                          </p:val>
                                        </p:tav>
                                      </p:tavLst>
                                    </p:anim>
                                    <p:anim calcmode="lin" valueType="num">
                                      <p:cBhvr additive="base">
                                        <p:cTn id="18" dur="1000" fill="hold"/>
                                        <p:tgtEl>
                                          <p:spTgt spid="10"/>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hone and tablet 1">
    <p:spTree>
      <p:nvGrpSpPr>
        <p:cNvPr id="1" name=""/>
        <p:cNvGrpSpPr/>
        <p:nvPr/>
      </p:nvGrpSpPr>
      <p:grpSpPr>
        <a:xfrm>
          <a:off x="0" y="0"/>
          <a:ext cx="0" cy="0"/>
          <a:chOff x="0" y="0"/>
          <a:chExt cx="0" cy="0"/>
        </a:xfrm>
      </p:grpSpPr>
      <p:cxnSp>
        <p:nvCxnSpPr>
          <p:cNvPr id="32" name="Straight Connector 31"/>
          <p:cNvCxnSpPr/>
          <p:nvPr userDrawn="1"/>
        </p:nvCxnSpPr>
        <p:spPr>
          <a:xfrm>
            <a:off x="1011768" y="3428471"/>
            <a:ext cx="4788471"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15" name="Group 14"/>
          <p:cNvGrpSpPr/>
          <p:nvPr userDrawn="1"/>
        </p:nvGrpSpPr>
        <p:grpSpPr>
          <a:xfrm>
            <a:off x="7389121" y="932536"/>
            <a:ext cx="3507479" cy="4979612"/>
            <a:chOff x="3004457" y="476891"/>
            <a:chExt cx="5937704" cy="8428531"/>
          </a:xfrm>
        </p:grpSpPr>
        <p:sp>
          <p:nvSpPr>
            <p:cNvPr id="16" name="Rectangle: Rounded Corners 15"/>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Oval 16"/>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sz="1200"/>
            </a:p>
          </p:txBody>
        </p:sp>
        <p:sp>
          <p:nvSpPr>
            <p:cNvPr id="18" name="Oval 17"/>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sz="1200"/>
            </a:p>
          </p:txBody>
        </p:sp>
        <p:sp>
          <p:nvSpPr>
            <p:cNvPr id="19" name="Rectangle: Rounded Corners 18"/>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20" name="Group 19"/>
          <p:cNvGrpSpPr/>
          <p:nvPr userDrawn="1"/>
        </p:nvGrpSpPr>
        <p:grpSpPr>
          <a:xfrm>
            <a:off x="5800239" y="2180503"/>
            <a:ext cx="1793932" cy="3744961"/>
            <a:chOff x="2791402" y="1050114"/>
            <a:chExt cx="3909098" cy="8159261"/>
          </a:xfrm>
        </p:grpSpPr>
        <p:sp>
          <p:nvSpPr>
            <p:cNvPr id="21" name="Rectangle 20"/>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2" name="Rectangle 21"/>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Rectangle: Rounded Corners 22"/>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Rectangle: Rounded Corners 23"/>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Oval 24"/>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6" name="Rectangle: Rounded Corners 25"/>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Oval 26"/>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Oval 27"/>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grpSp>
      <p:sp>
        <p:nvSpPr>
          <p:cNvPr id="31" name="Title 1"/>
          <p:cNvSpPr>
            <a:spLocks noGrp="1"/>
          </p:cNvSpPr>
          <p:nvPr>
            <p:ph type="title" hasCustomPrompt="1"/>
          </p:nvPr>
        </p:nvSpPr>
        <p:spPr>
          <a:xfrm>
            <a:off x="935568" y="932537"/>
            <a:ext cx="3407833"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3"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5" name="Picture Placeholder 6"/>
          <p:cNvSpPr>
            <a:spLocks noGrp="1"/>
          </p:cNvSpPr>
          <p:nvPr>
            <p:ph type="pic" sz="quarter" idx="15"/>
          </p:nvPr>
        </p:nvSpPr>
        <p:spPr>
          <a:xfrm>
            <a:off x="7630583" y="1403265"/>
            <a:ext cx="3048000" cy="405662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6" name="Picture Placeholder 6"/>
          <p:cNvSpPr>
            <a:spLocks noGrp="1"/>
          </p:cNvSpPr>
          <p:nvPr>
            <p:ph type="pic" sz="quarter" idx="16"/>
          </p:nvPr>
        </p:nvSpPr>
        <p:spPr>
          <a:xfrm>
            <a:off x="5959989" y="2708800"/>
            <a:ext cx="1480095" cy="2685491"/>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252949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right)">
                                      <p:cBhvr>
                                        <p:cTn id="21" dur="500"/>
                                        <p:tgtEl>
                                          <p:spTgt spid="32"/>
                                        </p:tgtEl>
                                      </p:cBhvr>
                                    </p:animEffect>
                                  </p:childTnLst>
                                </p:cTn>
                              </p:par>
                              <p:par>
                                <p:cTn id="22" presetID="2" presetClass="entr" presetSubtype="1" decel="100000" fill="hold" grpId="0" nodeType="withEffect">
                                  <p:stCondLst>
                                    <p:cond delay="250"/>
                                  </p:stCondLst>
                                  <p:iterate type="wd">
                                    <p:tmPct val="10000"/>
                                  </p:iterate>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1000" fill="hold"/>
                                        <p:tgtEl>
                                          <p:spTgt spid="31"/>
                                        </p:tgtEl>
                                        <p:attrNameLst>
                                          <p:attrName>ppt_x</p:attrName>
                                        </p:attrNameLst>
                                      </p:cBhvr>
                                      <p:tavLst>
                                        <p:tav tm="0">
                                          <p:val>
                                            <p:strVal val="#ppt_x"/>
                                          </p:val>
                                        </p:tav>
                                        <p:tav tm="100000">
                                          <p:val>
                                            <p:strVal val="#ppt_x"/>
                                          </p:val>
                                        </p:tav>
                                      </p:tavLst>
                                    </p:anim>
                                    <p:anim calcmode="lin" valueType="num">
                                      <p:cBhvr additive="base">
                                        <p:cTn id="25" dur="1000" fill="hold"/>
                                        <p:tgtEl>
                                          <p:spTgt spid="31"/>
                                        </p:tgtEl>
                                        <p:attrNameLst>
                                          <p:attrName>ppt_y</p:attrName>
                                        </p:attrNameLst>
                                      </p:cBhvr>
                                      <p:tavLst>
                                        <p:tav tm="0">
                                          <p:val>
                                            <p:strVal val="0-#ppt_h/2"/>
                                          </p:val>
                                        </p:tav>
                                        <p:tav tm="100000">
                                          <p:val>
                                            <p:strVal val="#ppt_y"/>
                                          </p:val>
                                        </p:tav>
                                      </p:tavLst>
                                    </p:anim>
                                  </p:childTnLst>
                                </p:cTn>
                              </p:par>
                            </p:childTnLst>
                          </p:cTn>
                        </p:par>
                        <p:par>
                          <p:cTn id="26" fill="hold">
                            <p:stCondLst>
                              <p:cond delay="2550"/>
                            </p:stCondLst>
                            <p:childTnLst>
                              <p:par>
                                <p:cTn id="27" presetID="10" presetClass="entr" presetSubtype="0" fill="hold" grpId="0" nodeType="afterEffect">
                                  <p:stCondLst>
                                    <p:cond delay="25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tmplLst>
          <p:tmpl>
            <p:tnLst>
              <p:par>
                <p:cTn presetID="10" presetClass="entr" presetSubtype="0"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5" grpId="0" animBg="1"/>
      <p:bldP spid="36" grpId="0"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one and tablet 2">
    <p:bg>
      <p:bgPr>
        <a:solidFill>
          <a:schemeClr val="tx1"/>
        </a:solidFill>
        <a:effectLst/>
      </p:bgPr>
    </p:bg>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7446433" y="6411940"/>
            <a:ext cx="4521200" cy="365125"/>
          </a:xfrm>
        </p:spPr>
        <p:txBody>
          <a:bodyPr/>
          <a:lstStyle/>
          <a:p>
            <a:r>
              <a:rPr kumimoji="1" lang="en-US" altLang="ja-JP"/>
              <a:t>The Power of PowerPoint - thepopp.com</a:t>
            </a:r>
            <a:endParaRPr kumimoji="1" lang="ja-JP" altLang="en-US" dirty="0"/>
          </a:p>
        </p:txBody>
      </p:sp>
      <p:sp>
        <p:nvSpPr>
          <p:cNvPr id="6" name="Slide Number Placeholder 3"/>
          <p:cNvSpPr>
            <a:spLocks noGrp="1"/>
          </p:cNvSpPr>
          <p:nvPr>
            <p:ph type="sldNum" sz="quarter" idx="11"/>
          </p:nvPr>
        </p:nvSpPr>
        <p:spPr>
          <a:xfrm>
            <a:off x="11171767" y="5919158"/>
            <a:ext cx="812800" cy="675343"/>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cxnSp>
        <p:nvCxnSpPr>
          <p:cNvPr id="42" name="Straight Connector 41"/>
          <p:cNvCxnSpPr/>
          <p:nvPr userDrawn="1"/>
        </p:nvCxnSpPr>
        <p:spPr>
          <a:xfrm>
            <a:off x="1011768" y="3428471"/>
            <a:ext cx="48070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p:cNvGrpSpPr/>
          <p:nvPr userDrawn="1"/>
        </p:nvGrpSpPr>
        <p:grpSpPr>
          <a:xfrm>
            <a:off x="7389121" y="932536"/>
            <a:ext cx="3507479" cy="4979612"/>
            <a:chOff x="3004457" y="476891"/>
            <a:chExt cx="5937704" cy="8428531"/>
          </a:xfrm>
        </p:grpSpPr>
        <p:sp>
          <p:nvSpPr>
            <p:cNvPr id="44" name="Rectangle: Rounded Corners 43"/>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5" name="Oval 44"/>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sz="1200"/>
            </a:p>
          </p:txBody>
        </p:sp>
        <p:sp>
          <p:nvSpPr>
            <p:cNvPr id="46" name="Oval 45"/>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sz="1200"/>
            </a:p>
          </p:txBody>
        </p:sp>
        <p:sp>
          <p:nvSpPr>
            <p:cNvPr id="47" name="Rectangle: Rounded Corners 46"/>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48" name="Group 47"/>
          <p:cNvGrpSpPr/>
          <p:nvPr userDrawn="1"/>
        </p:nvGrpSpPr>
        <p:grpSpPr>
          <a:xfrm>
            <a:off x="5800239" y="2180503"/>
            <a:ext cx="1793932" cy="3744961"/>
            <a:chOff x="2791402" y="1050114"/>
            <a:chExt cx="3909098" cy="8159261"/>
          </a:xfrm>
        </p:grpSpPr>
        <p:sp>
          <p:nvSpPr>
            <p:cNvPr id="49" name="Rectangle 48"/>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0" name="Rectangle 49"/>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1" name="Rectangle: Rounded Corners 50"/>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2" name="Rectangle: Rounded Corners 51"/>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3" name="Oval 52"/>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4" name="Rectangle: Rounded Corners 53"/>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5" name="Oval 54"/>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6" name="Oval 55"/>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grpSp>
      <p:sp>
        <p:nvSpPr>
          <p:cNvPr id="57" name="Title 1"/>
          <p:cNvSpPr>
            <a:spLocks noGrp="1"/>
          </p:cNvSpPr>
          <p:nvPr>
            <p:ph type="title" hasCustomPrompt="1"/>
          </p:nvPr>
        </p:nvSpPr>
        <p:spPr>
          <a:xfrm>
            <a:off x="935568" y="932537"/>
            <a:ext cx="3407833" cy="2432655"/>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58"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9" name="Picture Placeholder 6"/>
          <p:cNvSpPr>
            <a:spLocks noGrp="1"/>
          </p:cNvSpPr>
          <p:nvPr>
            <p:ph type="pic" sz="quarter" idx="15"/>
          </p:nvPr>
        </p:nvSpPr>
        <p:spPr>
          <a:xfrm>
            <a:off x="7630583" y="1403265"/>
            <a:ext cx="3048000" cy="405662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0" name="Picture Placeholder 6"/>
          <p:cNvSpPr>
            <a:spLocks noGrp="1"/>
          </p:cNvSpPr>
          <p:nvPr>
            <p:ph type="pic" sz="quarter" idx="16"/>
          </p:nvPr>
        </p:nvSpPr>
        <p:spPr>
          <a:xfrm>
            <a:off x="5959989" y="2708800"/>
            <a:ext cx="1480095" cy="2685491"/>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95046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right)">
                                      <p:cBhvr>
                                        <p:cTn id="21" dur="500"/>
                                        <p:tgtEl>
                                          <p:spTgt spid="42"/>
                                        </p:tgtEl>
                                      </p:cBhvr>
                                    </p:animEffect>
                                  </p:childTnLst>
                                </p:cTn>
                              </p:par>
                              <p:par>
                                <p:cTn id="22" presetID="2" presetClass="entr" presetSubtype="1" decel="100000" fill="hold" grpId="0" nodeType="withEffect">
                                  <p:stCondLst>
                                    <p:cond delay="250"/>
                                  </p:stCondLst>
                                  <p:iterate type="wd">
                                    <p:tmPct val="10000"/>
                                  </p:iterate>
                                  <p:childTnLst>
                                    <p:set>
                                      <p:cBhvr>
                                        <p:cTn id="23" dur="1" fill="hold">
                                          <p:stCondLst>
                                            <p:cond delay="0"/>
                                          </p:stCondLst>
                                        </p:cTn>
                                        <p:tgtEl>
                                          <p:spTgt spid="57"/>
                                        </p:tgtEl>
                                        <p:attrNameLst>
                                          <p:attrName>style.visibility</p:attrName>
                                        </p:attrNameLst>
                                      </p:cBhvr>
                                      <p:to>
                                        <p:strVal val="visible"/>
                                      </p:to>
                                    </p:set>
                                    <p:anim calcmode="lin" valueType="num">
                                      <p:cBhvr additive="base">
                                        <p:cTn id="24" dur="1000" fill="hold"/>
                                        <p:tgtEl>
                                          <p:spTgt spid="57"/>
                                        </p:tgtEl>
                                        <p:attrNameLst>
                                          <p:attrName>ppt_x</p:attrName>
                                        </p:attrNameLst>
                                      </p:cBhvr>
                                      <p:tavLst>
                                        <p:tav tm="0">
                                          <p:val>
                                            <p:strVal val="#ppt_x"/>
                                          </p:val>
                                        </p:tav>
                                        <p:tav tm="100000">
                                          <p:val>
                                            <p:strVal val="#ppt_x"/>
                                          </p:val>
                                        </p:tav>
                                      </p:tavLst>
                                    </p:anim>
                                    <p:anim calcmode="lin" valueType="num">
                                      <p:cBhvr additive="base">
                                        <p:cTn id="25" dur="1000" fill="hold"/>
                                        <p:tgtEl>
                                          <p:spTgt spid="57"/>
                                        </p:tgtEl>
                                        <p:attrNameLst>
                                          <p:attrName>ppt_y</p:attrName>
                                        </p:attrNameLst>
                                      </p:cBhvr>
                                      <p:tavLst>
                                        <p:tav tm="0">
                                          <p:val>
                                            <p:strVal val="0-#ppt_h/2"/>
                                          </p:val>
                                        </p:tav>
                                        <p:tav tm="100000">
                                          <p:val>
                                            <p:strVal val="#ppt_y"/>
                                          </p:val>
                                        </p:tav>
                                      </p:tavLst>
                                    </p:anim>
                                  </p:childTnLst>
                                </p:cTn>
                              </p:par>
                            </p:childTnLst>
                          </p:cTn>
                        </p:par>
                        <p:par>
                          <p:cTn id="26" fill="hold">
                            <p:stCondLst>
                              <p:cond delay="2550"/>
                            </p:stCondLst>
                            <p:childTnLst>
                              <p:par>
                                <p:cTn id="27" presetID="10" presetClass="entr" presetSubtype="0" fill="hold" grpId="0" nodeType="afterEffect">
                                  <p:stCondLst>
                                    <p:cond delay="25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animBg="1"/>
      <p:bldP spid="60" grpId="0" animBg="1"/>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laptop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935567" y="1704434"/>
            <a:ext cx="6033611" cy="3448073"/>
            <a:chOff x="1320800" y="1790165"/>
            <a:chExt cx="10669666" cy="6096534"/>
          </a:xfrm>
        </p:grpSpPr>
        <p:sp>
          <p:nvSpPr>
            <p:cNvPr id="6" name="Rectangle: Rounded Corners 5"/>
            <p:cNvSpPr/>
            <p:nvPr/>
          </p:nvSpPr>
          <p:spPr>
            <a:xfrm>
              <a:off x="2342657" y="1790165"/>
              <a:ext cx="8635566" cy="6071101"/>
            </a:xfrm>
            <a:prstGeom prst="roundRect">
              <a:avLst>
                <a:gd name="adj" fmla="val 4479"/>
              </a:avLst>
            </a:prstGeom>
            <a:solidFill>
              <a:srgbClr val="1C1C1C"/>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Freeform: Shape 6"/>
            <p:cNvSpPr/>
            <p:nvPr/>
          </p:nvSpPr>
          <p:spPr>
            <a:xfrm>
              <a:off x="1321705" y="7765770"/>
              <a:ext cx="10667856" cy="120929"/>
            </a:xfrm>
            <a:custGeom>
              <a:avLst/>
              <a:gdLst>
                <a:gd name="connsiteX0" fmla="*/ 0 w 12407609"/>
                <a:gd name="connsiteY0" fmla="*/ 0 h 140651"/>
                <a:gd name="connsiteX1" fmla="*/ 54798 w 12407609"/>
                <a:gd name="connsiteY1" fmla="*/ 2767 h 140651"/>
                <a:gd name="connsiteX2" fmla="*/ 12407609 w 12407609"/>
                <a:gd name="connsiteY2" fmla="*/ 2767 h 140651"/>
                <a:gd name="connsiteX3" fmla="*/ 12326342 w 12407609"/>
                <a:gd name="connsiteY3" fmla="*/ 41916 h 140651"/>
                <a:gd name="connsiteX4" fmla="*/ 11837287 w 12407609"/>
                <a:gd name="connsiteY4" fmla="*/ 140651 h 140651"/>
                <a:gd name="connsiteX5" fmla="*/ 576066 w 12407609"/>
                <a:gd name="connsiteY5" fmla="*/ 140651 h 140651"/>
                <a:gd name="connsiteX6" fmla="*/ 87012 w 12407609"/>
                <a:gd name="connsiteY6" fmla="*/ 41916 h 14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7609" h="140651">
                  <a:moveTo>
                    <a:pt x="0" y="0"/>
                  </a:moveTo>
                  <a:lnTo>
                    <a:pt x="54798" y="2767"/>
                  </a:lnTo>
                  <a:lnTo>
                    <a:pt x="12407609" y="2767"/>
                  </a:lnTo>
                  <a:lnTo>
                    <a:pt x="12326342" y="41916"/>
                  </a:lnTo>
                  <a:cubicBezTo>
                    <a:pt x="12176026" y="105494"/>
                    <a:pt x="12010762" y="140651"/>
                    <a:pt x="11837287" y="140651"/>
                  </a:cubicBezTo>
                  <a:lnTo>
                    <a:pt x="576066" y="140651"/>
                  </a:lnTo>
                  <a:cubicBezTo>
                    <a:pt x="402591" y="140651"/>
                    <a:pt x="237327" y="105494"/>
                    <a:pt x="87012" y="41916"/>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8" name="Rectangle: Rounded Corners 7"/>
            <p:cNvSpPr/>
            <p:nvPr/>
          </p:nvSpPr>
          <p:spPr>
            <a:xfrm>
              <a:off x="1320800" y="7666147"/>
              <a:ext cx="10669666" cy="102001"/>
            </a:xfrm>
            <a:prstGeom prst="roundRect">
              <a:avLst/>
            </a:prstGeom>
            <a:solidFill>
              <a:srgbClr val="B2B2B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Freeform: Shape 8"/>
            <p:cNvSpPr/>
            <p:nvPr/>
          </p:nvSpPr>
          <p:spPr>
            <a:xfrm>
              <a:off x="5830616" y="7666148"/>
              <a:ext cx="1650037" cy="71543"/>
            </a:xfrm>
            <a:custGeom>
              <a:avLst/>
              <a:gdLst>
                <a:gd name="connsiteX0" fmla="*/ 0 w 1919131"/>
                <a:gd name="connsiteY0" fmla="*/ 0 h 83211"/>
                <a:gd name="connsiteX1" fmla="*/ 1919131 w 1919131"/>
                <a:gd name="connsiteY1" fmla="*/ 0 h 83211"/>
                <a:gd name="connsiteX2" fmla="*/ 1916033 w 1919131"/>
                <a:gd name="connsiteY2" fmla="*/ 15344 h 83211"/>
                <a:gd name="connsiteX3" fmla="*/ 1813646 w 1919131"/>
                <a:gd name="connsiteY3" fmla="*/ 83211 h 83211"/>
                <a:gd name="connsiteX4" fmla="*/ 105484 w 1919131"/>
                <a:gd name="connsiteY4" fmla="*/ 83211 h 83211"/>
                <a:gd name="connsiteX5" fmla="*/ 3098 w 1919131"/>
                <a:gd name="connsiteY5" fmla="*/ 15344 h 8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9131" h="83211">
                  <a:moveTo>
                    <a:pt x="0" y="0"/>
                  </a:moveTo>
                  <a:lnTo>
                    <a:pt x="1919131" y="0"/>
                  </a:lnTo>
                  <a:lnTo>
                    <a:pt x="1916033" y="15344"/>
                  </a:lnTo>
                  <a:cubicBezTo>
                    <a:pt x="1899164" y="55227"/>
                    <a:pt x="1859673" y="83211"/>
                    <a:pt x="1813646" y="83211"/>
                  </a:cubicBezTo>
                  <a:lnTo>
                    <a:pt x="105484" y="83211"/>
                  </a:lnTo>
                  <a:cubicBezTo>
                    <a:pt x="59458" y="83211"/>
                    <a:pt x="19967" y="55227"/>
                    <a:pt x="3098" y="15344"/>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Rectangle: Rounded Corners 9"/>
            <p:cNvSpPr/>
            <p:nvPr/>
          </p:nvSpPr>
          <p:spPr>
            <a:xfrm>
              <a:off x="2654660" y="2200716"/>
              <a:ext cx="8019384" cy="5003836"/>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grpSp>
      <p:sp>
        <p:nvSpPr>
          <p:cNvPr id="11" name="Title 1"/>
          <p:cNvSpPr>
            <a:spLocks noGrp="1"/>
          </p:cNvSpPr>
          <p:nvPr>
            <p:ph type="title" hasCustomPrompt="1"/>
          </p:nvPr>
        </p:nvSpPr>
        <p:spPr>
          <a:xfrm>
            <a:off x="7440084" y="1490364"/>
            <a:ext cx="3443817" cy="1874828"/>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2" name="Straight Connector 11"/>
          <p:cNvCxnSpPr/>
          <p:nvPr userDrawn="1"/>
        </p:nvCxnSpPr>
        <p:spPr>
          <a:xfrm>
            <a:off x="7511334" y="3428471"/>
            <a:ext cx="4680666"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5"/>
          <p:cNvSpPr>
            <a:spLocks noGrp="1"/>
          </p:cNvSpPr>
          <p:nvPr>
            <p:ph type="body" sz="quarter" idx="12" hasCustomPrompt="1"/>
          </p:nvPr>
        </p:nvSpPr>
        <p:spPr>
          <a:xfrm>
            <a:off x="7452784" y="3574543"/>
            <a:ext cx="3443817"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5" name="Picture Placeholder 6"/>
          <p:cNvSpPr>
            <a:spLocks noGrp="1"/>
          </p:cNvSpPr>
          <p:nvPr>
            <p:ph type="pic" sz="quarter" idx="15"/>
          </p:nvPr>
        </p:nvSpPr>
        <p:spPr>
          <a:xfrm>
            <a:off x="1707994" y="1960084"/>
            <a:ext cx="4516757" cy="280661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88854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right)">
                                      <p:cBhvr>
                                        <p:cTn id="14" dur="500"/>
                                        <p:tgtEl>
                                          <p:spTgt spid="1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000" fill="hold"/>
                                        <p:tgtEl>
                                          <p:spTgt spid="11"/>
                                        </p:tgtEl>
                                        <p:attrNameLst>
                                          <p:attrName>ppt_x</p:attrName>
                                        </p:attrNameLst>
                                      </p:cBhvr>
                                      <p:tavLst>
                                        <p:tav tm="0">
                                          <p:val>
                                            <p:strVal val="#ppt_x"/>
                                          </p:val>
                                        </p:tav>
                                        <p:tav tm="100000">
                                          <p:val>
                                            <p:strVal val="#ppt_x"/>
                                          </p:val>
                                        </p:tav>
                                      </p:tavLst>
                                    </p:anim>
                                    <p:anim calcmode="lin" valueType="num">
                                      <p:cBhvr additive="base">
                                        <p:cTn id="18" dur="100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laptop and phone 1">
    <p:spTree>
      <p:nvGrpSpPr>
        <p:cNvPr id="1" name=""/>
        <p:cNvGrpSpPr/>
        <p:nvPr/>
      </p:nvGrpSpPr>
      <p:grpSpPr>
        <a:xfrm>
          <a:off x="0" y="0"/>
          <a:ext cx="0" cy="0"/>
          <a:chOff x="0" y="0"/>
          <a:chExt cx="0" cy="0"/>
        </a:xfrm>
      </p:grpSpPr>
      <p:grpSp>
        <p:nvGrpSpPr>
          <p:cNvPr id="12" name="Group 11"/>
          <p:cNvGrpSpPr/>
          <p:nvPr userDrawn="1"/>
        </p:nvGrpSpPr>
        <p:grpSpPr>
          <a:xfrm>
            <a:off x="7888452" y="1482139"/>
            <a:ext cx="1406658" cy="2936499"/>
            <a:chOff x="2791402" y="1050114"/>
            <a:chExt cx="3909098" cy="8159261"/>
          </a:xfrm>
        </p:grpSpPr>
        <p:sp>
          <p:nvSpPr>
            <p:cNvPr id="13" name="Rectangle 12"/>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Rectangle 13"/>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Rectangle: Rounded Corners 14"/>
            <p:cNvSpPr/>
            <p:nvPr userDrawn="1"/>
          </p:nvSpPr>
          <p:spPr>
            <a:xfrm>
              <a:off x="2831885" y="1050114"/>
              <a:ext cx="3868615" cy="8159261"/>
            </a:xfrm>
            <a:prstGeom prst="roundRect">
              <a:avLst>
                <a:gd name="adj" fmla="val 13394"/>
              </a:avLst>
            </a:pr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Rectangle: Rounded Corners 15"/>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Oval 16"/>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Rectangle: Rounded Corners 17"/>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Oval 18"/>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Oval 19"/>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gr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2389873" y="984949"/>
            <a:ext cx="6033611" cy="3448073"/>
            <a:chOff x="1320800" y="1790165"/>
            <a:chExt cx="10669666" cy="6096534"/>
          </a:xfrm>
        </p:grpSpPr>
        <p:sp>
          <p:nvSpPr>
            <p:cNvPr id="6" name="Rectangle: Rounded Corners 5"/>
            <p:cNvSpPr/>
            <p:nvPr/>
          </p:nvSpPr>
          <p:spPr>
            <a:xfrm>
              <a:off x="2342657" y="1790165"/>
              <a:ext cx="8635566" cy="6071101"/>
            </a:xfrm>
            <a:prstGeom prst="roundRect">
              <a:avLst>
                <a:gd name="adj" fmla="val 4479"/>
              </a:avLst>
            </a:prstGeom>
            <a:solidFill>
              <a:schemeClr val="tx1"/>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Freeform: Shape 6"/>
            <p:cNvSpPr/>
            <p:nvPr/>
          </p:nvSpPr>
          <p:spPr>
            <a:xfrm>
              <a:off x="1321705" y="7765770"/>
              <a:ext cx="10667856" cy="120929"/>
            </a:xfrm>
            <a:custGeom>
              <a:avLst/>
              <a:gdLst>
                <a:gd name="connsiteX0" fmla="*/ 0 w 12407609"/>
                <a:gd name="connsiteY0" fmla="*/ 0 h 140651"/>
                <a:gd name="connsiteX1" fmla="*/ 54798 w 12407609"/>
                <a:gd name="connsiteY1" fmla="*/ 2767 h 140651"/>
                <a:gd name="connsiteX2" fmla="*/ 12407609 w 12407609"/>
                <a:gd name="connsiteY2" fmla="*/ 2767 h 140651"/>
                <a:gd name="connsiteX3" fmla="*/ 12326342 w 12407609"/>
                <a:gd name="connsiteY3" fmla="*/ 41916 h 140651"/>
                <a:gd name="connsiteX4" fmla="*/ 11837287 w 12407609"/>
                <a:gd name="connsiteY4" fmla="*/ 140651 h 140651"/>
                <a:gd name="connsiteX5" fmla="*/ 576066 w 12407609"/>
                <a:gd name="connsiteY5" fmla="*/ 140651 h 140651"/>
                <a:gd name="connsiteX6" fmla="*/ 87012 w 12407609"/>
                <a:gd name="connsiteY6" fmla="*/ 41916 h 14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7609" h="140651">
                  <a:moveTo>
                    <a:pt x="0" y="0"/>
                  </a:moveTo>
                  <a:lnTo>
                    <a:pt x="54798" y="2767"/>
                  </a:lnTo>
                  <a:lnTo>
                    <a:pt x="12407609" y="2767"/>
                  </a:lnTo>
                  <a:lnTo>
                    <a:pt x="12326342" y="41916"/>
                  </a:lnTo>
                  <a:cubicBezTo>
                    <a:pt x="12176026" y="105494"/>
                    <a:pt x="12010762" y="140651"/>
                    <a:pt x="11837287" y="140651"/>
                  </a:cubicBezTo>
                  <a:lnTo>
                    <a:pt x="576066" y="140651"/>
                  </a:lnTo>
                  <a:cubicBezTo>
                    <a:pt x="402591" y="140651"/>
                    <a:pt x="237327" y="105494"/>
                    <a:pt x="87012" y="41916"/>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8" name="Rectangle: Rounded Corners 7"/>
            <p:cNvSpPr/>
            <p:nvPr/>
          </p:nvSpPr>
          <p:spPr>
            <a:xfrm>
              <a:off x="1320800" y="7666147"/>
              <a:ext cx="10669666" cy="102001"/>
            </a:xfrm>
            <a:prstGeom prst="roundRect">
              <a:avLst/>
            </a:prstGeom>
            <a:solidFill>
              <a:srgbClr val="B2B2B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Freeform: Shape 8"/>
            <p:cNvSpPr/>
            <p:nvPr/>
          </p:nvSpPr>
          <p:spPr>
            <a:xfrm>
              <a:off x="5830616" y="7666148"/>
              <a:ext cx="1650037" cy="71543"/>
            </a:xfrm>
            <a:custGeom>
              <a:avLst/>
              <a:gdLst>
                <a:gd name="connsiteX0" fmla="*/ 0 w 1919131"/>
                <a:gd name="connsiteY0" fmla="*/ 0 h 83211"/>
                <a:gd name="connsiteX1" fmla="*/ 1919131 w 1919131"/>
                <a:gd name="connsiteY1" fmla="*/ 0 h 83211"/>
                <a:gd name="connsiteX2" fmla="*/ 1916033 w 1919131"/>
                <a:gd name="connsiteY2" fmla="*/ 15344 h 83211"/>
                <a:gd name="connsiteX3" fmla="*/ 1813646 w 1919131"/>
                <a:gd name="connsiteY3" fmla="*/ 83211 h 83211"/>
                <a:gd name="connsiteX4" fmla="*/ 105484 w 1919131"/>
                <a:gd name="connsiteY4" fmla="*/ 83211 h 83211"/>
                <a:gd name="connsiteX5" fmla="*/ 3098 w 1919131"/>
                <a:gd name="connsiteY5" fmla="*/ 15344 h 8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9131" h="83211">
                  <a:moveTo>
                    <a:pt x="0" y="0"/>
                  </a:moveTo>
                  <a:lnTo>
                    <a:pt x="1919131" y="0"/>
                  </a:lnTo>
                  <a:lnTo>
                    <a:pt x="1916033" y="15344"/>
                  </a:lnTo>
                  <a:cubicBezTo>
                    <a:pt x="1899164" y="55227"/>
                    <a:pt x="1859673" y="83211"/>
                    <a:pt x="1813646" y="83211"/>
                  </a:cubicBezTo>
                  <a:lnTo>
                    <a:pt x="105484" y="83211"/>
                  </a:lnTo>
                  <a:cubicBezTo>
                    <a:pt x="59458" y="83211"/>
                    <a:pt x="19967" y="55227"/>
                    <a:pt x="3098" y="15344"/>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Rectangle: Rounded Corners 9"/>
            <p:cNvSpPr/>
            <p:nvPr/>
          </p:nvSpPr>
          <p:spPr>
            <a:xfrm>
              <a:off x="2654660" y="2200716"/>
              <a:ext cx="8019384" cy="5003836"/>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grpSp>
      <p:sp>
        <p:nvSpPr>
          <p:cNvPr id="11" name="Picture Placeholder 6"/>
          <p:cNvSpPr>
            <a:spLocks noGrp="1"/>
          </p:cNvSpPr>
          <p:nvPr>
            <p:ph type="pic" sz="quarter" idx="15"/>
          </p:nvPr>
        </p:nvSpPr>
        <p:spPr>
          <a:xfrm>
            <a:off x="3162300" y="1240598"/>
            <a:ext cx="4516757" cy="280661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1" name="Picture Placeholder 6"/>
          <p:cNvSpPr>
            <a:spLocks noGrp="1"/>
          </p:cNvSpPr>
          <p:nvPr>
            <p:ph type="pic" sz="quarter" idx="16"/>
          </p:nvPr>
        </p:nvSpPr>
        <p:spPr>
          <a:xfrm>
            <a:off x="8019854" y="1890798"/>
            <a:ext cx="1160573" cy="2105748"/>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itle 1"/>
          <p:cNvSpPr>
            <a:spLocks noGrp="1"/>
          </p:cNvSpPr>
          <p:nvPr>
            <p:ph type="title" hasCustomPrompt="1"/>
          </p:nvPr>
        </p:nvSpPr>
        <p:spPr>
          <a:xfrm>
            <a:off x="935567" y="4667937"/>
            <a:ext cx="3816350" cy="1365547"/>
          </a:xfrm>
        </p:spPr>
        <p:txBody>
          <a:bodyPr anchor="ctr"/>
          <a:lstStyle>
            <a:lvl1pPr algn="r">
              <a:defRPr/>
            </a:lvl1pPr>
          </a:lstStyle>
          <a:p>
            <a:r>
              <a:rPr kumimoji="1" lang="en-US" altLang="ja-JP" dirty="0"/>
              <a:t>Slide title</a:t>
            </a:r>
            <a:endParaRPr kumimoji="1" lang="ja-JP" altLang="en-US" dirty="0"/>
          </a:p>
        </p:txBody>
      </p:sp>
      <p:sp>
        <p:nvSpPr>
          <p:cNvPr id="23" name="Text Placeholder 5"/>
          <p:cNvSpPr>
            <a:spLocks noGrp="1"/>
          </p:cNvSpPr>
          <p:nvPr>
            <p:ph type="body" sz="quarter" idx="12" hasCustomPrompt="1"/>
          </p:nvPr>
        </p:nvSpPr>
        <p:spPr>
          <a:xfrm>
            <a:off x="5052646" y="4792874"/>
            <a:ext cx="5124287" cy="1109304"/>
          </a:xfrm>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456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1000"/>
                            </p:stCondLst>
                            <p:childTnLst>
                              <p:par>
                                <p:cTn id="19" presetID="2" presetClass="entr" presetSubtype="4" decel="100000" fill="hold" grpId="0" nodeType="afterEffect">
                                  <p:stCondLst>
                                    <p:cond delay="250"/>
                                  </p:stCondLst>
                                  <p:iterate type="wd">
                                    <p:tmPct val="10000"/>
                                  </p:iterate>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1000" fill="hold"/>
                                        <p:tgtEl>
                                          <p:spTgt spid="22"/>
                                        </p:tgtEl>
                                        <p:attrNameLst>
                                          <p:attrName>ppt_x</p:attrName>
                                        </p:attrNameLst>
                                      </p:cBhvr>
                                      <p:tavLst>
                                        <p:tav tm="0">
                                          <p:val>
                                            <p:strVal val="#ppt_x"/>
                                          </p:val>
                                        </p:tav>
                                        <p:tav tm="100000">
                                          <p:val>
                                            <p:strVal val="#ppt_x"/>
                                          </p:val>
                                        </p:tav>
                                      </p:tavLst>
                                    </p:anim>
                                    <p:anim calcmode="lin" valueType="num">
                                      <p:cBhvr additive="base">
                                        <p:cTn id="22" dur="1000" fill="hold"/>
                                        <p:tgtEl>
                                          <p:spTgt spid="22"/>
                                        </p:tgtEl>
                                        <p:attrNameLst>
                                          <p:attrName>ppt_y</p:attrName>
                                        </p:attrNameLst>
                                      </p:cBhvr>
                                      <p:tavLst>
                                        <p:tav tm="0">
                                          <p:val>
                                            <p:strVal val="1+#ppt_h/2"/>
                                          </p:val>
                                        </p:tav>
                                        <p:tav tm="100000">
                                          <p:val>
                                            <p:strVal val="#ppt_y"/>
                                          </p:val>
                                        </p:tav>
                                      </p:tavLst>
                                    </p:anim>
                                  </p:childTnLst>
                                </p:cTn>
                              </p:par>
                            </p:childTnLst>
                          </p:cTn>
                        </p:par>
                        <p:par>
                          <p:cTn id="23" fill="hold">
                            <p:stCondLst>
                              <p:cond delay="2350"/>
                            </p:stCondLst>
                            <p:childTnLst>
                              <p:par>
                                <p:cTn id="24" presetID="10" presetClass="entr" presetSubtype="0"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22"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cxnSp>
        <p:nvCxnSpPr>
          <p:cNvPr id="14" name="Straight Connector 13"/>
          <p:cNvCxnSpPr/>
          <p:nvPr userDrawn="1"/>
        </p:nvCxnSpPr>
        <p:spPr>
          <a:xfrm>
            <a:off x="1011768" y="3428471"/>
            <a:ext cx="4919737"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10212" r="35458"/>
          <a:stretch/>
        </p:blipFill>
        <p:spPr>
          <a:xfrm>
            <a:off x="4751917" y="0"/>
            <a:ext cx="7440083" cy="5919159"/>
          </a:xfrm>
          <a:prstGeom prst="rect">
            <a:avLst/>
          </a:prstGeom>
        </p:spPr>
      </p:pic>
      <p:sp>
        <p:nvSpPr>
          <p:cNvPr id="13" name="Picture Placeholder 6"/>
          <p:cNvSpPr>
            <a:spLocks noGrp="1"/>
          </p:cNvSpPr>
          <p:nvPr>
            <p:ph type="pic" sz="quarter" idx="15"/>
          </p:nvPr>
        </p:nvSpPr>
        <p:spPr>
          <a:xfrm>
            <a:off x="6212417" y="0"/>
            <a:ext cx="5979584" cy="5144294"/>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itle 1"/>
          <p:cNvSpPr>
            <a:spLocks noGrp="1"/>
          </p:cNvSpPr>
          <p:nvPr>
            <p:ph type="title" hasCustomPrompt="1"/>
          </p:nvPr>
        </p:nvSpPr>
        <p:spPr>
          <a:xfrm>
            <a:off x="935568" y="932537"/>
            <a:ext cx="3407833"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6"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4404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right)">
                                      <p:cBhvr>
                                        <p:cTn id="14" dur="500"/>
                                        <p:tgtEl>
                                          <p:spTgt spid="14"/>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1000" fill="hold"/>
                                        <p:tgtEl>
                                          <p:spTgt spid="15"/>
                                        </p:tgtEl>
                                        <p:attrNameLst>
                                          <p:attrName>ppt_x</p:attrName>
                                        </p:attrNameLst>
                                      </p:cBhvr>
                                      <p:tavLst>
                                        <p:tav tm="0">
                                          <p:val>
                                            <p:strVal val="#ppt_x"/>
                                          </p:val>
                                        </p:tav>
                                        <p:tav tm="100000">
                                          <p:val>
                                            <p:strVal val="#ppt_x"/>
                                          </p:val>
                                        </p:tav>
                                      </p:tavLst>
                                    </p:anim>
                                    <p:anim calcmode="lin" valueType="num">
                                      <p:cBhvr additive="base">
                                        <p:cTn id="18" dur="1000" fill="hold"/>
                                        <p:tgtEl>
                                          <p:spTgt spid="15"/>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1295400" y="1451652"/>
            <a:ext cx="5107649" cy="4146827"/>
            <a:chOff x="2198478" y="1402730"/>
            <a:chExt cx="8912404" cy="7234736"/>
          </a:xfrm>
        </p:grpSpPr>
        <p:grpSp>
          <p:nvGrpSpPr>
            <p:cNvPr id="6" name="Group 5"/>
            <p:cNvGrpSpPr/>
            <p:nvPr userDrawn="1"/>
          </p:nvGrpSpPr>
          <p:grpSpPr>
            <a:xfrm>
              <a:off x="5152347" y="7666807"/>
              <a:ext cx="3002317" cy="970659"/>
              <a:chOff x="5152347" y="7666807"/>
              <a:chExt cx="3002317" cy="970659"/>
            </a:xfrm>
          </p:grpSpPr>
          <p:sp>
            <p:nvSpPr>
              <p:cNvPr id="12" name="Freeform: Shape 11"/>
              <p:cNvSpPr/>
              <p:nvPr userDrawn="1"/>
            </p:nvSpPr>
            <p:spPr>
              <a:xfrm>
                <a:off x="5152347" y="7666807"/>
                <a:ext cx="3002317" cy="970659"/>
              </a:xfrm>
              <a:custGeom>
                <a:avLst/>
                <a:gdLst>
                  <a:gd name="connsiteX0" fmla="*/ 566240 w 3002317"/>
                  <a:gd name="connsiteY0" fmla="*/ 0 h 970659"/>
                  <a:gd name="connsiteX1" fmla="*/ 2432360 w 3002317"/>
                  <a:gd name="connsiteY1" fmla="*/ 0 h 970659"/>
                  <a:gd name="connsiteX2" fmla="*/ 2444712 w 3002317"/>
                  <a:gd name="connsiteY2" fmla="*/ 153415 h 970659"/>
                  <a:gd name="connsiteX3" fmla="*/ 2558119 w 3002317"/>
                  <a:gd name="connsiteY3" fmla="*/ 661012 h 970659"/>
                  <a:gd name="connsiteX4" fmla="*/ 2962931 w 3002317"/>
                  <a:gd name="connsiteY4" fmla="*/ 837224 h 970659"/>
                  <a:gd name="connsiteX5" fmla="*/ 2956436 w 3002317"/>
                  <a:gd name="connsiteY5" fmla="*/ 837224 h 970659"/>
                  <a:gd name="connsiteX6" fmla="*/ 2960140 w 3002317"/>
                  <a:gd name="connsiteY6" fmla="*/ 837972 h 970659"/>
                  <a:gd name="connsiteX7" fmla="*/ 3002317 w 3002317"/>
                  <a:gd name="connsiteY7" fmla="*/ 901602 h 970659"/>
                  <a:gd name="connsiteX8" fmla="*/ 3002316 w 3002317"/>
                  <a:gd name="connsiteY8" fmla="*/ 901602 h 970659"/>
                  <a:gd name="connsiteX9" fmla="*/ 2933259 w 3002317"/>
                  <a:gd name="connsiteY9" fmla="*/ 970659 h 970659"/>
                  <a:gd name="connsiteX10" fmla="*/ 69057 w 3002317"/>
                  <a:gd name="connsiteY10" fmla="*/ 970658 h 970659"/>
                  <a:gd name="connsiteX11" fmla="*/ 20226 w 3002317"/>
                  <a:gd name="connsiteY11" fmla="*/ 950432 h 970659"/>
                  <a:gd name="connsiteX12" fmla="*/ 0 w 3002317"/>
                  <a:gd name="connsiteY12" fmla="*/ 901601 h 970659"/>
                  <a:gd name="connsiteX13" fmla="*/ 20226 w 3002317"/>
                  <a:gd name="connsiteY13" fmla="*/ 852771 h 970659"/>
                  <a:gd name="connsiteX14" fmla="*/ 36097 w 3002317"/>
                  <a:gd name="connsiteY14" fmla="*/ 842071 h 970659"/>
                  <a:gd name="connsiteX15" fmla="*/ 35278 w 3002317"/>
                  <a:gd name="connsiteY15" fmla="*/ 842071 h 970659"/>
                  <a:gd name="connsiteX16" fmla="*/ 37319 w 3002317"/>
                  <a:gd name="connsiteY16" fmla="*/ 841247 h 970659"/>
                  <a:gd name="connsiteX17" fmla="*/ 42177 w 3002317"/>
                  <a:gd name="connsiteY17" fmla="*/ 837972 h 970659"/>
                  <a:gd name="connsiteX18" fmla="*/ 48684 w 3002317"/>
                  <a:gd name="connsiteY18" fmla="*/ 836658 h 970659"/>
                  <a:gd name="connsiteX19" fmla="*/ 130007 w 3002317"/>
                  <a:gd name="connsiteY19" fmla="*/ 803822 h 970659"/>
                  <a:gd name="connsiteX20" fmla="*/ 440090 w 3002317"/>
                  <a:gd name="connsiteY20" fmla="*/ 665859 h 970659"/>
                  <a:gd name="connsiteX21" fmla="*/ 553498 w 3002317"/>
                  <a:gd name="connsiteY21" fmla="*/ 158262 h 97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02317" h="970659">
                    <a:moveTo>
                      <a:pt x="566240" y="0"/>
                    </a:moveTo>
                    <a:lnTo>
                      <a:pt x="2432360" y="0"/>
                    </a:lnTo>
                    <a:lnTo>
                      <a:pt x="2444712" y="153415"/>
                    </a:lnTo>
                    <a:cubicBezTo>
                      <a:pt x="2455725" y="340027"/>
                      <a:pt x="2464059" y="517933"/>
                      <a:pt x="2558119" y="661012"/>
                    </a:cubicBezTo>
                    <a:cubicBezTo>
                      <a:pt x="2648607" y="770549"/>
                      <a:pt x="2858156" y="775312"/>
                      <a:pt x="2962931" y="837224"/>
                    </a:cubicBezTo>
                    <a:lnTo>
                      <a:pt x="2956436" y="837224"/>
                    </a:lnTo>
                    <a:lnTo>
                      <a:pt x="2960140" y="837972"/>
                    </a:lnTo>
                    <a:cubicBezTo>
                      <a:pt x="2984926" y="848455"/>
                      <a:pt x="3002317" y="872998"/>
                      <a:pt x="3002317" y="901602"/>
                    </a:cubicBezTo>
                    <a:lnTo>
                      <a:pt x="3002316" y="901602"/>
                    </a:lnTo>
                    <a:cubicBezTo>
                      <a:pt x="3002316" y="939741"/>
                      <a:pt x="2971398" y="970659"/>
                      <a:pt x="2933259" y="970659"/>
                    </a:cubicBezTo>
                    <a:lnTo>
                      <a:pt x="69057" y="970658"/>
                    </a:lnTo>
                    <a:cubicBezTo>
                      <a:pt x="49987" y="970658"/>
                      <a:pt x="32723" y="962928"/>
                      <a:pt x="20226" y="950432"/>
                    </a:cubicBezTo>
                    <a:lnTo>
                      <a:pt x="0" y="901601"/>
                    </a:lnTo>
                    <a:lnTo>
                      <a:pt x="20226" y="852771"/>
                    </a:lnTo>
                    <a:lnTo>
                      <a:pt x="36097" y="842071"/>
                    </a:lnTo>
                    <a:lnTo>
                      <a:pt x="35278" y="842071"/>
                    </a:lnTo>
                    <a:lnTo>
                      <a:pt x="37319" y="841247"/>
                    </a:lnTo>
                    <a:lnTo>
                      <a:pt x="42177" y="837972"/>
                    </a:lnTo>
                    <a:lnTo>
                      <a:pt x="48684" y="836658"/>
                    </a:lnTo>
                    <a:lnTo>
                      <a:pt x="130007" y="803822"/>
                    </a:lnTo>
                    <a:cubicBezTo>
                      <a:pt x="237386" y="771229"/>
                      <a:pt x="372224" y="748012"/>
                      <a:pt x="440090" y="665859"/>
                    </a:cubicBezTo>
                    <a:cubicBezTo>
                      <a:pt x="534150" y="522780"/>
                      <a:pt x="542484" y="344874"/>
                      <a:pt x="553498" y="158262"/>
                    </a:cubicBezTo>
                    <a:close/>
                  </a:path>
                </a:pathLst>
              </a:cu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Freeform: Shape 12"/>
              <p:cNvSpPr/>
              <p:nvPr userDrawn="1"/>
            </p:nvSpPr>
            <p:spPr>
              <a:xfrm>
                <a:off x="5713861" y="7666807"/>
                <a:ext cx="1879289" cy="81781"/>
              </a:xfrm>
              <a:custGeom>
                <a:avLst/>
                <a:gdLst>
                  <a:gd name="connsiteX0" fmla="*/ 6584 w 1879289"/>
                  <a:gd name="connsiteY0" fmla="*/ 0 h 81781"/>
                  <a:gd name="connsiteX1" fmla="*/ 1872704 w 1879289"/>
                  <a:gd name="connsiteY1" fmla="*/ 0 h 81781"/>
                  <a:gd name="connsiteX2" fmla="*/ 1879289 w 1879289"/>
                  <a:gd name="connsiteY2" fmla="*/ 81781 h 81781"/>
                  <a:gd name="connsiteX3" fmla="*/ 0 w 1879289"/>
                  <a:gd name="connsiteY3" fmla="*/ 81781 h 81781"/>
                </a:gdLst>
                <a:ahLst/>
                <a:cxnLst>
                  <a:cxn ang="0">
                    <a:pos x="connsiteX0" y="connsiteY0"/>
                  </a:cxn>
                  <a:cxn ang="0">
                    <a:pos x="connsiteX1" y="connsiteY1"/>
                  </a:cxn>
                  <a:cxn ang="0">
                    <a:pos x="connsiteX2" y="connsiteY2"/>
                  </a:cxn>
                  <a:cxn ang="0">
                    <a:pos x="connsiteX3" y="connsiteY3"/>
                  </a:cxn>
                </a:cxnLst>
                <a:rect l="l" t="t" r="r" b="b"/>
                <a:pathLst>
                  <a:path w="1879289" h="81781">
                    <a:moveTo>
                      <a:pt x="6584" y="0"/>
                    </a:moveTo>
                    <a:lnTo>
                      <a:pt x="1872704" y="0"/>
                    </a:lnTo>
                    <a:lnTo>
                      <a:pt x="1879289" y="81781"/>
                    </a:lnTo>
                    <a:lnTo>
                      <a:pt x="0" y="81781"/>
                    </a:lnTo>
                    <a:close/>
                  </a:path>
                </a:pathLst>
              </a:custGeom>
              <a:solidFill>
                <a:schemeClr val="accent3">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7" name="Rectangle: Rounded Corners 6"/>
            <p:cNvSpPr/>
            <p:nvPr userDrawn="1"/>
          </p:nvSpPr>
          <p:spPr>
            <a:xfrm>
              <a:off x="2200826" y="1402814"/>
              <a:ext cx="8910056" cy="6264077"/>
            </a:xfrm>
            <a:prstGeom prst="roundRect">
              <a:avLst>
                <a:gd name="adj" fmla="val 4479"/>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Rectangle: Rounded Corners 7"/>
            <p:cNvSpPr/>
            <p:nvPr userDrawn="1"/>
          </p:nvSpPr>
          <p:spPr>
            <a:xfrm>
              <a:off x="2520212" y="1784336"/>
              <a:ext cx="8271284" cy="4652597"/>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grpSp>
          <p:nvGrpSpPr>
            <p:cNvPr id="9" name="Group 8"/>
            <p:cNvGrpSpPr/>
            <p:nvPr userDrawn="1"/>
          </p:nvGrpSpPr>
          <p:grpSpPr>
            <a:xfrm>
              <a:off x="2198478" y="1402730"/>
              <a:ext cx="8910056" cy="6264077"/>
              <a:chOff x="2198478" y="1402730"/>
              <a:chExt cx="8910056" cy="6264077"/>
            </a:xfrm>
          </p:grpSpPr>
          <p:sp>
            <p:nvSpPr>
              <p:cNvPr id="10" name="Freeform: Shape 9"/>
              <p:cNvSpPr/>
              <p:nvPr userDrawn="1"/>
            </p:nvSpPr>
            <p:spPr>
              <a:xfrm>
                <a:off x="2198478" y="6797053"/>
                <a:ext cx="8910056" cy="869754"/>
              </a:xfrm>
              <a:custGeom>
                <a:avLst/>
                <a:gdLst>
                  <a:gd name="connsiteX0" fmla="*/ 0 w 8910056"/>
                  <a:gd name="connsiteY0" fmla="*/ 0 h 869754"/>
                  <a:gd name="connsiteX1" fmla="*/ 8910056 w 8910056"/>
                  <a:gd name="connsiteY1" fmla="*/ 0 h 869754"/>
                  <a:gd name="connsiteX2" fmla="*/ 8910056 w 8910056"/>
                  <a:gd name="connsiteY2" fmla="*/ 589186 h 869754"/>
                  <a:gd name="connsiteX3" fmla="*/ 8629488 w 8910056"/>
                  <a:gd name="connsiteY3" fmla="*/ 869754 h 869754"/>
                  <a:gd name="connsiteX4" fmla="*/ 280568 w 8910056"/>
                  <a:gd name="connsiteY4" fmla="*/ 869754 h 869754"/>
                  <a:gd name="connsiteX5" fmla="*/ 0 w 8910056"/>
                  <a:gd name="connsiteY5" fmla="*/ 589186 h 86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10056" h="869754">
                    <a:moveTo>
                      <a:pt x="0" y="0"/>
                    </a:moveTo>
                    <a:lnTo>
                      <a:pt x="8910056" y="0"/>
                    </a:lnTo>
                    <a:lnTo>
                      <a:pt x="8910056" y="589186"/>
                    </a:lnTo>
                    <a:cubicBezTo>
                      <a:pt x="8910056" y="744139"/>
                      <a:pt x="8784441" y="869754"/>
                      <a:pt x="8629488" y="869754"/>
                    </a:cubicBezTo>
                    <a:lnTo>
                      <a:pt x="280568" y="869754"/>
                    </a:lnTo>
                    <a:cubicBezTo>
                      <a:pt x="125615" y="869754"/>
                      <a:pt x="0" y="744139"/>
                      <a:pt x="0" y="589186"/>
                    </a:cubicBezTo>
                    <a:close/>
                  </a:path>
                </a:pathLst>
              </a:custGeom>
              <a:solidFill>
                <a:srgbClr val="DDDDDD"/>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11" name="Rectangle: Rounded Corners 10"/>
              <p:cNvSpPr/>
              <p:nvPr userDrawn="1"/>
            </p:nvSpPr>
            <p:spPr>
              <a:xfrm>
                <a:off x="2198478" y="1402730"/>
                <a:ext cx="8910056" cy="6264077"/>
              </a:xfrm>
              <a:prstGeom prst="roundRect">
                <a:avLst>
                  <a:gd name="adj" fmla="val 4479"/>
                </a:avLst>
              </a:prstGeom>
              <a:no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sp>
        <p:nvSpPr>
          <p:cNvPr id="17" name="Title 1"/>
          <p:cNvSpPr>
            <a:spLocks noGrp="1"/>
          </p:cNvSpPr>
          <p:nvPr>
            <p:ph type="title" hasCustomPrompt="1"/>
          </p:nvPr>
        </p:nvSpPr>
        <p:spPr>
          <a:xfrm>
            <a:off x="7440084" y="1451652"/>
            <a:ext cx="3443817" cy="191354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8" name="Straight Connector 17"/>
          <p:cNvCxnSpPr/>
          <p:nvPr userDrawn="1"/>
        </p:nvCxnSpPr>
        <p:spPr>
          <a:xfrm>
            <a:off x="7511334" y="3428471"/>
            <a:ext cx="4680666"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5"/>
          <p:cNvSpPr>
            <a:spLocks noGrp="1"/>
          </p:cNvSpPr>
          <p:nvPr>
            <p:ph type="body" sz="quarter" idx="12" hasCustomPrompt="1"/>
          </p:nvPr>
        </p:nvSpPr>
        <p:spPr>
          <a:xfrm>
            <a:off x="7452784" y="3574543"/>
            <a:ext cx="3443817"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0" name="Picture Placeholder 6"/>
          <p:cNvSpPr>
            <a:spLocks noGrp="1"/>
          </p:cNvSpPr>
          <p:nvPr>
            <p:ph type="pic" sz="quarter" idx="15"/>
          </p:nvPr>
        </p:nvSpPr>
        <p:spPr>
          <a:xfrm>
            <a:off x="1497225" y="1695894"/>
            <a:ext cx="4704000" cy="2641277"/>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96148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right)">
                                      <p:cBhvr>
                                        <p:cTn id="14" dur="500"/>
                                        <p:tgtEl>
                                          <p:spTgt spid="18"/>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1000" fill="hold"/>
                                        <p:tgtEl>
                                          <p:spTgt spid="17"/>
                                        </p:tgtEl>
                                        <p:attrNameLst>
                                          <p:attrName>ppt_x</p:attrName>
                                        </p:attrNameLst>
                                      </p:cBhvr>
                                      <p:tavLst>
                                        <p:tav tm="0">
                                          <p:val>
                                            <p:strVal val="#ppt_x"/>
                                          </p:val>
                                        </p:tav>
                                        <p:tav tm="100000">
                                          <p:val>
                                            <p:strVal val="#ppt_x"/>
                                          </p:val>
                                        </p:tav>
                                      </p:tavLst>
                                    </p:anim>
                                    <p:anim calcmode="lin" valueType="num">
                                      <p:cBhvr additive="base">
                                        <p:cTn id="18" dur="1000" fill="hold"/>
                                        <p:tgtEl>
                                          <p:spTgt spid="17"/>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Freeform: Shape 4"/>
          <p:cNvSpPr/>
          <p:nvPr userDrawn="1"/>
        </p:nvSpPr>
        <p:spPr>
          <a:xfrm>
            <a:off x="4751917" y="1960199"/>
            <a:ext cx="1221075" cy="1410145"/>
          </a:xfrm>
          <a:custGeom>
            <a:avLst/>
            <a:gdLst>
              <a:gd name="connsiteX0" fmla="*/ 0 w 1831612"/>
              <a:gd name="connsiteY0" fmla="*/ 0 h 2114891"/>
              <a:gd name="connsiteX1" fmla="*/ 176053 w 1831612"/>
              <a:gd name="connsiteY1" fmla="*/ 8890 h 2114891"/>
              <a:gd name="connsiteX2" fmla="*/ 1777898 w 1831612"/>
              <a:gd name="connsiteY2" fmla="*/ 968994 h 2114891"/>
              <a:gd name="connsiteX3" fmla="*/ 1831612 w 1831612"/>
              <a:gd name="connsiteY3" fmla="*/ 1057409 h 2114891"/>
              <a:gd name="connsiteX4" fmla="*/ 0 w 1831612"/>
              <a:gd name="connsiteY4" fmla="*/ 2114891 h 2114891"/>
              <a:gd name="connsiteX5" fmla="*/ 0 w 1831612"/>
              <a:gd name="connsiteY5" fmla="*/ 0 h 21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612" h="2114891">
                <a:moveTo>
                  <a:pt x="0" y="0"/>
                </a:moveTo>
                <a:lnTo>
                  <a:pt x="176053" y="8890"/>
                </a:lnTo>
                <a:cubicBezTo>
                  <a:pt x="842715" y="76593"/>
                  <a:pt x="1421520" y="441485"/>
                  <a:pt x="1777898" y="968994"/>
                </a:cubicBezTo>
                <a:lnTo>
                  <a:pt x="1831612" y="1057409"/>
                </a:lnTo>
                <a:lnTo>
                  <a:pt x="0" y="211489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Freeform: Shape 5"/>
          <p:cNvSpPr/>
          <p:nvPr userDrawn="1"/>
        </p:nvSpPr>
        <p:spPr>
          <a:xfrm>
            <a:off x="4784284" y="2721376"/>
            <a:ext cx="1403775" cy="1412325"/>
          </a:xfrm>
          <a:custGeom>
            <a:avLst/>
            <a:gdLst>
              <a:gd name="connsiteX0" fmla="*/ 1834203 w 2105662"/>
              <a:gd name="connsiteY0" fmla="*/ 0 h 2118160"/>
              <a:gd name="connsiteX1" fmla="*/ 1839718 w 2105662"/>
              <a:gd name="connsiteY1" fmla="*/ 9078 h 2118160"/>
              <a:gd name="connsiteX2" fmla="*/ 2105662 w 2105662"/>
              <a:gd name="connsiteY2" fmla="*/ 1059373 h 2118160"/>
              <a:gd name="connsiteX3" fmla="*/ 1839718 w 2105662"/>
              <a:gd name="connsiteY3" fmla="*/ 2109668 h 2118160"/>
              <a:gd name="connsiteX4" fmla="*/ 1834559 w 2105662"/>
              <a:gd name="connsiteY4" fmla="*/ 2118160 h 2118160"/>
              <a:gd name="connsiteX5" fmla="*/ 0 w 2105662"/>
              <a:gd name="connsiteY5" fmla="*/ 1058977 h 2118160"/>
              <a:gd name="connsiteX6" fmla="*/ 1834203 w 2105662"/>
              <a:gd name="connsiteY6" fmla="*/ 0 h 21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662" h="2118160">
                <a:moveTo>
                  <a:pt x="1834203" y="0"/>
                </a:moveTo>
                <a:lnTo>
                  <a:pt x="1839718" y="9078"/>
                </a:lnTo>
                <a:cubicBezTo>
                  <a:pt x="2009322" y="321292"/>
                  <a:pt x="2105662" y="679082"/>
                  <a:pt x="2105662" y="1059373"/>
                </a:cubicBezTo>
                <a:cubicBezTo>
                  <a:pt x="2105662" y="1439664"/>
                  <a:pt x="2009322" y="1797454"/>
                  <a:pt x="1839718" y="2109668"/>
                </a:cubicBezTo>
                <a:lnTo>
                  <a:pt x="1834559" y="2118160"/>
                </a:lnTo>
                <a:lnTo>
                  <a:pt x="0" y="1058977"/>
                </a:lnTo>
                <a:lnTo>
                  <a:pt x="18342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Freeform: Shape 6"/>
          <p:cNvSpPr/>
          <p:nvPr userDrawn="1"/>
        </p:nvSpPr>
        <p:spPr>
          <a:xfrm>
            <a:off x="4751917" y="3484597"/>
            <a:ext cx="1221312" cy="1410673"/>
          </a:xfrm>
          <a:custGeom>
            <a:avLst/>
            <a:gdLst>
              <a:gd name="connsiteX0" fmla="*/ 0 w 1831968"/>
              <a:gd name="connsiteY0" fmla="*/ 0 h 2115683"/>
              <a:gd name="connsiteX1" fmla="*/ 1831968 w 1831968"/>
              <a:gd name="connsiteY1" fmla="*/ 1057687 h 2115683"/>
              <a:gd name="connsiteX2" fmla="*/ 1777898 w 1831968"/>
              <a:gd name="connsiteY2" fmla="*/ 1146689 h 2115683"/>
              <a:gd name="connsiteX3" fmla="*/ 176053 w 1831968"/>
              <a:gd name="connsiteY3" fmla="*/ 2106793 h 2115683"/>
              <a:gd name="connsiteX4" fmla="*/ 0 w 1831968"/>
              <a:gd name="connsiteY4" fmla="*/ 2115683 h 2115683"/>
              <a:gd name="connsiteX5" fmla="*/ 0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0" y="0"/>
                </a:moveTo>
                <a:lnTo>
                  <a:pt x="1831968" y="1057687"/>
                </a:lnTo>
                <a:lnTo>
                  <a:pt x="1777898" y="1146689"/>
                </a:lnTo>
                <a:cubicBezTo>
                  <a:pt x="1421520" y="1674199"/>
                  <a:pt x="842715" y="2039090"/>
                  <a:pt x="176053" y="2106793"/>
                </a:cubicBezTo>
                <a:lnTo>
                  <a:pt x="0" y="2115683"/>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Text Placeholder 5"/>
          <p:cNvSpPr>
            <a:spLocks noGrp="1"/>
          </p:cNvSpPr>
          <p:nvPr>
            <p:ph type="body" sz="quarter" idx="15" hasCustomPrompt="1"/>
          </p:nvPr>
        </p:nvSpPr>
        <p:spPr>
          <a:xfrm>
            <a:off x="4968997" y="2339034"/>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9" name="Text Placeholder 5"/>
          <p:cNvSpPr>
            <a:spLocks noGrp="1"/>
          </p:cNvSpPr>
          <p:nvPr>
            <p:ph type="body" sz="quarter" idx="17" hasCustomPrompt="1"/>
          </p:nvPr>
        </p:nvSpPr>
        <p:spPr>
          <a:xfrm>
            <a:off x="4968997" y="4042634"/>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0" name="Text Placeholder 5"/>
          <p:cNvSpPr>
            <a:spLocks noGrp="1"/>
          </p:cNvSpPr>
          <p:nvPr>
            <p:ph type="body" sz="quarter" idx="19" hasCustomPrompt="1"/>
          </p:nvPr>
        </p:nvSpPr>
        <p:spPr>
          <a:xfrm>
            <a:off x="5486171" y="3223665"/>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7440083" y="1372095"/>
            <a:ext cx="3456517" cy="1101394"/>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7440083" y="932536"/>
            <a:ext cx="345651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3" name="Text Placeholder 5"/>
          <p:cNvSpPr>
            <a:spLocks noGrp="1"/>
          </p:cNvSpPr>
          <p:nvPr>
            <p:ph type="body" sz="quarter" idx="21" hasCustomPrompt="1"/>
          </p:nvPr>
        </p:nvSpPr>
        <p:spPr>
          <a:xfrm>
            <a:off x="7440083" y="3094930"/>
            <a:ext cx="3456517" cy="1101394"/>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22" hasCustomPrompt="1"/>
          </p:nvPr>
        </p:nvSpPr>
        <p:spPr>
          <a:xfrm>
            <a:off x="7440083" y="2655371"/>
            <a:ext cx="345651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5" name="Text Placeholder 5"/>
          <p:cNvSpPr>
            <a:spLocks noGrp="1"/>
          </p:cNvSpPr>
          <p:nvPr>
            <p:ph type="body" sz="quarter" idx="23" hasCustomPrompt="1"/>
          </p:nvPr>
        </p:nvSpPr>
        <p:spPr>
          <a:xfrm>
            <a:off x="7440083" y="4817765"/>
            <a:ext cx="3456517" cy="1101394"/>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4" hasCustomPrompt="1"/>
          </p:nvPr>
        </p:nvSpPr>
        <p:spPr>
          <a:xfrm>
            <a:off x="7440083" y="4378206"/>
            <a:ext cx="345651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cxnSp>
        <p:nvCxnSpPr>
          <p:cNvPr id="17" name="Straight Connector 65"/>
          <p:cNvCxnSpPr>
            <a:stCxn id="8" idx="3"/>
            <a:endCxn id="12" idx="1"/>
          </p:cNvCxnSpPr>
          <p:nvPr userDrawn="1"/>
        </p:nvCxnSpPr>
        <p:spPr>
          <a:xfrm flipV="1">
            <a:off x="5452305" y="1127980"/>
            <a:ext cx="1987778" cy="1414927"/>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65"/>
          <p:cNvCxnSpPr>
            <a:stCxn id="14" idx="1"/>
          </p:cNvCxnSpPr>
          <p:nvPr userDrawn="1"/>
        </p:nvCxnSpPr>
        <p:spPr>
          <a:xfrm rot="10800000" flipV="1">
            <a:off x="5969481" y="2850815"/>
            <a:ext cx="1470603" cy="577656"/>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65"/>
          <p:cNvCxnSpPr>
            <a:stCxn id="16" idx="1"/>
            <a:endCxn id="9" idx="3"/>
          </p:cNvCxnSpPr>
          <p:nvPr userDrawn="1"/>
        </p:nvCxnSpPr>
        <p:spPr>
          <a:xfrm rot="10800000">
            <a:off x="5452306" y="4246507"/>
            <a:ext cx="1987778" cy="327142"/>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Title 1"/>
          <p:cNvSpPr>
            <a:spLocks noGrp="1"/>
          </p:cNvSpPr>
          <p:nvPr>
            <p:ph type="title" hasCustomPrompt="1"/>
          </p:nvPr>
        </p:nvSpPr>
        <p:spPr>
          <a:xfrm>
            <a:off x="935568" y="2422731"/>
            <a:ext cx="3407833" cy="2012539"/>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5595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12"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0-#ppt_w/2"/>
                                          </p:val>
                                        </p:tav>
                                        <p:tav tm="100000">
                                          <p:val>
                                            <p:strVal val="#ppt_x"/>
                                          </p:val>
                                        </p:tav>
                                      </p:tavLst>
                                    </p:anim>
                                    <p:anim calcmode="lin" valueType="num">
                                      <p:cBhvr additive="base">
                                        <p:cTn id="13" dur="10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0-#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par>
                                <p:cTn id="18" presetID="2" presetClass="entr" presetSubtype="9"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1000" fill="hold"/>
                                        <p:tgtEl>
                                          <p:spTgt spid="7"/>
                                        </p:tgtEl>
                                        <p:attrNameLst>
                                          <p:attrName>ppt_x</p:attrName>
                                        </p:attrNameLst>
                                      </p:cBhvr>
                                      <p:tavLst>
                                        <p:tav tm="0">
                                          <p:val>
                                            <p:strVal val="0-#ppt_w/2"/>
                                          </p:val>
                                        </p:tav>
                                        <p:tav tm="100000">
                                          <p:val>
                                            <p:strVal val="#ppt_x"/>
                                          </p:val>
                                        </p:tav>
                                      </p:tavLst>
                                    </p:anim>
                                    <p:anim calcmode="lin" valueType="num">
                                      <p:cBhvr additive="base">
                                        <p:cTn id="21" dur="10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12" decel="100000" fill="hold" grpId="0" nodeType="with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1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8">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 calcmode="lin" valueType="num">
                                      <p:cBhvr additive="base">
                                        <p:cTn id="28" dur="10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10">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9" decel="100000" fill="hold" grpId="0" nodeType="with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10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9">
                                            <p:txEl>
                                              <p:pRg st="0" end="0"/>
                                            </p:txEl>
                                          </p:spTgt>
                                        </p:tgtEl>
                                        <p:attrNameLst>
                                          <p:attrName>ppt_y</p:attrName>
                                        </p:attrNameLst>
                                      </p:cBhvr>
                                      <p:tavLst>
                                        <p:tav tm="0">
                                          <p:val>
                                            <p:strVal val="0-#ppt_h/2"/>
                                          </p:val>
                                        </p:tav>
                                        <p:tav tm="100000">
                                          <p:val>
                                            <p:strVal val="#ppt_y"/>
                                          </p:val>
                                        </p:tav>
                                      </p:tavLst>
                                    </p:anim>
                                  </p:childTnLst>
                                </p:cTn>
                              </p:par>
                              <p:par>
                                <p:cTn id="34" presetID="49" presetClass="entr" presetSubtype="0" decel="100000" fill="hold" grpId="1"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360"/>
                                          </p:val>
                                        </p:tav>
                                        <p:tav tm="100000">
                                          <p:val>
                                            <p:fltVal val="0"/>
                                          </p:val>
                                        </p:tav>
                                      </p:tavLst>
                                    </p:anim>
                                    <p:animEffect transition="in" filter="fade">
                                      <p:cBhvr>
                                        <p:cTn id="39" dur="1000"/>
                                        <p:tgtEl>
                                          <p:spTgt spid="5"/>
                                        </p:tgtEl>
                                      </p:cBhvr>
                                    </p:animEffect>
                                  </p:childTnLst>
                                </p:cTn>
                              </p:par>
                              <p:par>
                                <p:cTn id="40" presetID="49" presetClass="entr" presetSubtype="0" decel="100000" fill="hold" grpId="1"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fltVal val="0"/>
                                          </p:val>
                                        </p:tav>
                                        <p:tav tm="100000">
                                          <p:val>
                                            <p:strVal val="#ppt_w"/>
                                          </p:val>
                                        </p:tav>
                                      </p:tavLst>
                                    </p:anim>
                                    <p:anim calcmode="lin" valueType="num">
                                      <p:cBhvr>
                                        <p:cTn id="43" dur="1000" fill="hold"/>
                                        <p:tgtEl>
                                          <p:spTgt spid="6"/>
                                        </p:tgtEl>
                                        <p:attrNameLst>
                                          <p:attrName>ppt_h</p:attrName>
                                        </p:attrNameLst>
                                      </p:cBhvr>
                                      <p:tavLst>
                                        <p:tav tm="0">
                                          <p:val>
                                            <p:fltVal val="0"/>
                                          </p:val>
                                        </p:tav>
                                        <p:tav tm="100000">
                                          <p:val>
                                            <p:strVal val="#ppt_h"/>
                                          </p:val>
                                        </p:tav>
                                      </p:tavLst>
                                    </p:anim>
                                    <p:anim calcmode="lin" valueType="num">
                                      <p:cBhvr>
                                        <p:cTn id="44" dur="1000" fill="hold"/>
                                        <p:tgtEl>
                                          <p:spTgt spid="6"/>
                                        </p:tgtEl>
                                        <p:attrNameLst>
                                          <p:attrName>style.rotation</p:attrName>
                                        </p:attrNameLst>
                                      </p:cBhvr>
                                      <p:tavLst>
                                        <p:tav tm="0">
                                          <p:val>
                                            <p:fltVal val="360"/>
                                          </p:val>
                                        </p:tav>
                                        <p:tav tm="100000">
                                          <p:val>
                                            <p:fltVal val="0"/>
                                          </p:val>
                                        </p:tav>
                                      </p:tavLst>
                                    </p:anim>
                                    <p:animEffect transition="in" filter="fade">
                                      <p:cBhvr>
                                        <p:cTn id="45" dur="1000"/>
                                        <p:tgtEl>
                                          <p:spTgt spid="6"/>
                                        </p:tgtEl>
                                      </p:cBhvr>
                                    </p:animEffect>
                                  </p:childTnLst>
                                </p:cTn>
                              </p:par>
                              <p:par>
                                <p:cTn id="46" presetID="49" presetClass="entr" presetSubtype="0" decel="100000" fill="hold" grpId="1"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1000" fill="hold"/>
                                        <p:tgtEl>
                                          <p:spTgt spid="7"/>
                                        </p:tgtEl>
                                        <p:attrNameLst>
                                          <p:attrName>ppt_w</p:attrName>
                                        </p:attrNameLst>
                                      </p:cBhvr>
                                      <p:tavLst>
                                        <p:tav tm="0">
                                          <p:val>
                                            <p:fltVal val="0"/>
                                          </p:val>
                                        </p:tav>
                                        <p:tav tm="100000">
                                          <p:val>
                                            <p:strVal val="#ppt_w"/>
                                          </p:val>
                                        </p:tav>
                                      </p:tavLst>
                                    </p:anim>
                                    <p:anim calcmode="lin" valueType="num">
                                      <p:cBhvr>
                                        <p:cTn id="49" dur="1000" fill="hold"/>
                                        <p:tgtEl>
                                          <p:spTgt spid="7"/>
                                        </p:tgtEl>
                                        <p:attrNameLst>
                                          <p:attrName>ppt_h</p:attrName>
                                        </p:attrNameLst>
                                      </p:cBhvr>
                                      <p:tavLst>
                                        <p:tav tm="0">
                                          <p:val>
                                            <p:fltVal val="0"/>
                                          </p:val>
                                        </p:tav>
                                        <p:tav tm="100000">
                                          <p:val>
                                            <p:strVal val="#ppt_h"/>
                                          </p:val>
                                        </p:tav>
                                      </p:tavLst>
                                    </p:anim>
                                    <p:anim calcmode="lin" valueType="num">
                                      <p:cBhvr>
                                        <p:cTn id="50" dur="1000" fill="hold"/>
                                        <p:tgtEl>
                                          <p:spTgt spid="7"/>
                                        </p:tgtEl>
                                        <p:attrNameLst>
                                          <p:attrName>style.rotation</p:attrName>
                                        </p:attrNameLst>
                                      </p:cBhvr>
                                      <p:tavLst>
                                        <p:tav tm="0">
                                          <p:val>
                                            <p:fltVal val="360"/>
                                          </p:val>
                                        </p:tav>
                                        <p:tav tm="100000">
                                          <p:val>
                                            <p:fltVal val="0"/>
                                          </p:val>
                                        </p:tav>
                                      </p:tavLst>
                                    </p:anim>
                                    <p:animEffect transition="in" filter="fade">
                                      <p:cBhvr>
                                        <p:cTn id="51" dur="1000"/>
                                        <p:tgtEl>
                                          <p:spTgt spid="7"/>
                                        </p:tgtEl>
                                      </p:cBhvr>
                                    </p:animEffect>
                                  </p:childTnLst>
                                </p:cTn>
                              </p:par>
                              <p:par>
                                <p:cTn id="52" presetID="49" presetClass="entr" presetSubtype="0" decel="100000" fill="hold" grpId="1" nodeType="with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anim calcmode="lin" valueType="num">
                                      <p:cBhvr>
                                        <p:cTn id="54"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55"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56" dur="1000" fill="hold"/>
                                        <p:tgtEl>
                                          <p:spTgt spid="8">
                                            <p:txEl>
                                              <p:pRg st="0" end="0"/>
                                            </p:txEl>
                                          </p:spTgt>
                                        </p:tgtEl>
                                        <p:attrNameLst>
                                          <p:attrName>style.rotation</p:attrName>
                                        </p:attrNameLst>
                                      </p:cBhvr>
                                      <p:tavLst>
                                        <p:tav tm="0">
                                          <p:val>
                                            <p:fltVal val="360"/>
                                          </p:val>
                                        </p:tav>
                                        <p:tav tm="100000">
                                          <p:val>
                                            <p:fltVal val="0"/>
                                          </p:val>
                                        </p:tav>
                                      </p:tavLst>
                                    </p:anim>
                                    <p:animEffect transition="in" filter="fade">
                                      <p:cBhvr>
                                        <p:cTn id="57" dur="1000"/>
                                        <p:tgtEl>
                                          <p:spTgt spid="8">
                                            <p:txEl>
                                              <p:pRg st="0" end="0"/>
                                            </p:txEl>
                                          </p:spTgt>
                                        </p:tgtEl>
                                      </p:cBhvr>
                                    </p:animEffect>
                                  </p:childTnLst>
                                </p:cTn>
                              </p:par>
                              <p:par>
                                <p:cTn id="58" presetID="49" presetClass="entr" presetSubtype="0" decel="100000" fill="hold" grpId="1" nodeType="withEffect">
                                  <p:stCondLst>
                                    <p:cond delay="0"/>
                                  </p:stCondLst>
                                  <p:childTnLst>
                                    <p:set>
                                      <p:cBhvr>
                                        <p:cTn id="59" dur="1" fill="hold">
                                          <p:stCondLst>
                                            <p:cond delay="0"/>
                                          </p:stCondLst>
                                        </p:cTn>
                                        <p:tgtEl>
                                          <p:spTgt spid="9">
                                            <p:txEl>
                                              <p:pRg st="0" end="0"/>
                                            </p:txEl>
                                          </p:spTgt>
                                        </p:tgtEl>
                                        <p:attrNameLst>
                                          <p:attrName>style.visibility</p:attrName>
                                        </p:attrNameLst>
                                      </p:cBhvr>
                                      <p:to>
                                        <p:strVal val="visible"/>
                                      </p:to>
                                    </p:set>
                                    <p:anim calcmode="lin" valueType="num">
                                      <p:cBhvr>
                                        <p:cTn id="60"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61"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62" dur="100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63" dur="1000"/>
                                        <p:tgtEl>
                                          <p:spTgt spid="9">
                                            <p:txEl>
                                              <p:pRg st="0" end="0"/>
                                            </p:txEl>
                                          </p:spTgt>
                                        </p:tgtEl>
                                      </p:cBhvr>
                                    </p:animEffect>
                                  </p:childTnLst>
                                </p:cTn>
                              </p:par>
                              <p:par>
                                <p:cTn id="64" presetID="49" presetClass="entr" presetSubtype="0" decel="100000" fill="hold" grpId="1" nodeType="withEffect">
                                  <p:stCondLst>
                                    <p:cond delay="0"/>
                                  </p:stCondLst>
                                  <p:childTnLst>
                                    <p:set>
                                      <p:cBhvr>
                                        <p:cTn id="65" dur="1" fill="hold">
                                          <p:stCondLst>
                                            <p:cond delay="0"/>
                                          </p:stCondLst>
                                        </p:cTn>
                                        <p:tgtEl>
                                          <p:spTgt spid="10">
                                            <p:txEl>
                                              <p:pRg st="0" end="0"/>
                                            </p:txEl>
                                          </p:spTgt>
                                        </p:tgtEl>
                                        <p:attrNameLst>
                                          <p:attrName>style.visibility</p:attrName>
                                        </p:attrNameLst>
                                      </p:cBhvr>
                                      <p:to>
                                        <p:strVal val="visible"/>
                                      </p:to>
                                    </p:set>
                                    <p:anim calcmode="lin" valueType="num">
                                      <p:cBhvr>
                                        <p:cTn id="66"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67"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68"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69" dur="1000"/>
                                        <p:tgtEl>
                                          <p:spTgt spid="10">
                                            <p:txEl>
                                              <p:pRg st="0" end="0"/>
                                            </p:txEl>
                                          </p:spTgt>
                                        </p:tgtEl>
                                      </p:cBhvr>
                                    </p:animEffect>
                                  </p:childTnLst>
                                </p:cTn>
                              </p:par>
                            </p:childTnLst>
                          </p:cTn>
                        </p:par>
                        <p:par>
                          <p:cTn id="70" fill="hold">
                            <p:stCondLst>
                              <p:cond delay="2300"/>
                            </p:stCondLst>
                            <p:childTnLst>
                              <p:par>
                                <p:cTn id="71" presetID="22" presetClass="entr" presetSubtype="8" fill="hold" nodeType="afterEffect">
                                  <p:stCondLst>
                                    <p:cond delay="250"/>
                                  </p:stCondLst>
                                  <p:childTnLst>
                                    <p:set>
                                      <p:cBhvr>
                                        <p:cTn id="72" dur="1" fill="hold">
                                          <p:stCondLst>
                                            <p:cond delay="0"/>
                                          </p:stCondLst>
                                        </p:cTn>
                                        <p:tgtEl>
                                          <p:spTgt spid="17"/>
                                        </p:tgtEl>
                                        <p:attrNameLst>
                                          <p:attrName>style.visibility</p:attrName>
                                        </p:attrNameLst>
                                      </p:cBhvr>
                                      <p:to>
                                        <p:strVal val="visible"/>
                                      </p:to>
                                    </p:set>
                                    <p:animEffect transition="in" filter="wipe(left)">
                                      <p:cBhvr>
                                        <p:cTn id="73" dur="500"/>
                                        <p:tgtEl>
                                          <p:spTgt spid="17"/>
                                        </p:tgtEl>
                                      </p:cBhvr>
                                    </p:animEffect>
                                  </p:childTnLst>
                                </p:cTn>
                              </p:par>
                            </p:childTnLst>
                          </p:cTn>
                        </p:par>
                        <p:par>
                          <p:cTn id="74" fill="hold">
                            <p:stCondLst>
                              <p:cond delay="3050"/>
                            </p:stCondLst>
                            <p:childTnLst>
                              <p:par>
                                <p:cTn id="75" presetID="22" presetClass="entr" presetSubtype="8" fill="hold" grpId="0" nodeType="afterEffect">
                                  <p:stCondLst>
                                    <p:cond delay="0"/>
                                  </p:stCondLst>
                                  <p:childTnLst>
                                    <p:set>
                                      <p:cBhvr>
                                        <p:cTn id="76" dur="1" fill="hold">
                                          <p:stCondLst>
                                            <p:cond delay="0"/>
                                          </p:stCondLst>
                                        </p:cTn>
                                        <p:tgtEl>
                                          <p:spTgt spid="12">
                                            <p:txEl>
                                              <p:pRg st="0" end="0"/>
                                            </p:txEl>
                                          </p:spTgt>
                                        </p:tgtEl>
                                        <p:attrNameLst>
                                          <p:attrName>style.visibility</p:attrName>
                                        </p:attrNameLst>
                                      </p:cBhvr>
                                      <p:to>
                                        <p:strVal val="visible"/>
                                      </p:to>
                                    </p:set>
                                    <p:animEffect transition="in" filter="wipe(left)">
                                      <p:cBhvr>
                                        <p:cTn id="77" dur="500"/>
                                        <p:tgtEl>
                                          <p:spTgt spid="12">
                                            <p:txEl>
                                              <p:pRg st="0" end="0"/>
                                            </p:txEl>
                                          </p:spTgt>
                                        </p:tgtEl>
                                      </p:cBhvr>
                                    </p:animEffect>
                                  </p:childTnLst>
                                </p:cTn>
                              </p:par>
                            </p:childTnLst>
                          </p:cTn>
                        </p:par>
                        <p:par>
                          <p:cTn id="78" fill="hold">
                            <p:stCondLst>
                              <p:cond delay="3550"/>
                            </p:stCondLst>
                            <p:childTnLst>
                              <p:par>
                                <p:cTn id="79" presetID="10" presetClass="entr" presetSubtype="0" fill="hold" grpId="0" nodeType="afterEffect">
                                  <p:stCondLst>
                                    <p:cond delay="0"/>
                                  </p:stCondLst>
                                  <p:childTnLst>
                                    <p:set>
                                      <p:cBhvr>
                                        <p:cTn id="80" dur="1" fill="hold">
                                          <p:stCondLst>
                                            <p:cond delay="0"/>
                                          </p:stCondLst>
                                        </p:cTn>
                                        <p:tgtEl>
                                          <p:spTgt spid="11">
                                            <p:txEl>
                                              <p:pRg st="0" end="0"/>
                                            </p:txEl>
                                          </p:spTgt>
                                        </p:tgtEl>
                                        <p:attrNameLst>
                                          <p:attrName>style.visibility</p:attrName>
                                        </p:attrNameLst>
                                      </p:cBhvr>
                                      <p:to>
                                        <p:strVal val="visible"/>
                                      </p:to>
                                    </p:set>
                                    <p:animEffect transition="in" filter="fade">
                                      <p:cBhvr>
                                        <p:cTn id="81" dur="500"/>
                                        <p:tgtEl>
                                          <p:spTgt spid="11">
                                            <p:txEl>
                                              <p:pRg st="0" end="0"/>
                                            </p:txEl>
                                          </p:spTgt>
                                        </p:tgtEl>
                                      </p:cBhvr>
                                    </p:animEffect>
                                  </p:childTnLst>
                                </p:cTn>
                              </p:par>
                            </p:childTnLst>
                          </p:cTn>
                        </p:par>
                        <p:par>
                          <p:cTn id="82" fill="hold">
                            <p:stCondLst>
                              <p:cond delay="4050"/>
                            </p:stCondLst>
                            <p:childTnLst>
                              <p:par>
                                <p:cTn id="83" presetID="22" presetClass="entr" presetSubtype="8" fill="hold" nodeType="afterEffect">
                                  <p:stCondLst>
                                    <p:cond delay="25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childTnLst>
                          </p:cTn>
                        </p:par>
                        <p:par>
                          <p:cTn id="86" fill="hold">
                            <p:stCondLst>
                              <p:cond delay="4800"/>
                            </p:stCondLst>
                            <p:childTnLst>
                              <p:par>
                                <p:cTn id="87" presetID="22" presetClass="entr" presetSubtype="8" fill="hold" grpId="0" nodeType="afterEffect">
                                  <p:stCondLst>
                                    <p:cond delay="0"/>
                                  </p:stCondLst>
                                  <p:childTnLst>
                                    <p:set>
                                      <p:cBhvr>
                                        <p:cTn id="88" dur="1" fill="hold">
                                          <p:stCondLst>
                                            <p:cond delay="0"/>
                                          </p:stCondLst>
                                        </p:cTn>
                                        <p:tgtEl>
                                          <p:spTgt spid="14">
                                            <p:txEl>
                                              <p:pRg st="0" end="0"/>
                                            </p:txEl>
                                          </p:spTgt>
                                        </p:tgtEl>
                                        <p:attrNameLst>
                                          <p:attrName>style.visibility</p:attrName>
                                        </p:attrNameLst>
                                      </p:cBhvr>
                                      <p:to>
                                        <p:strVal val="visible"/>
                                      </p:to>
                                    </p:set>
                                    <p:animEffect transition="in" filter="wipe(left)">
                                      <p:cBhvr>
                                        <p:cTn id="89" dur="500"/>
                                        <p:tgtEl>
                                          <p:spTgt spid="14">
                                            <p:txEl>
                                              <p:pRg st="0" end="0"/>
                                            </p:txEl>
                                          </p:spTgt>
                                        </p:tgtEl>
                                      </p:cBhvr>
                                    </p:animEffect>
                                  </p:childTnLst>
                                </p:cTn>
                              </p:par>
                            </p:childTnLst>
                          </p:cTn>
                        </p:par>
                        <p:par>
                          <p:cTn id="90" fill="hold">
                            <p:stCondLst>
                              <p:cond delay="5300"/>
                            </p:stCondLst>
                            <p:childTnLst>
                              <p:par>
                                <p:cTn id="91" presetID="10" presetClass="entr" presetSubtype="0" fill="hold" grpId="0" nodeType="afterEffect">
                                  <p:stCondLst>
                                    <p:cond delay="0"/>
                                  </p:stCondLst>
                                  <p:childTnLst>
                                    <p:set>
                                      <p:cBhvr>
                                        <p:cTn id="92" dur="1" fill="hold">
                                          <p:stCondLst>
                                            <p:cond delay="0"/>
                                          </p:stCondLst>
                                        </p:cTn>
                                        <p:tgtEl>
                                          <p:spTgt spid="13">
                                            <p:txEl>
                                              <p:pRg st="0" end="0"/>
                                            </p:txEl>
                                          </p:spTgt>
                                        </p:tgtEl>
                                        <p:attrNameLst>
                                          <p:attrName>style.visibility</p:attrName>
                                        </p:attrNameLst>
                                      </p:cBhvr>
                                      <p:to>
                                        <p:strVal val="visible"/>
                                      </p:to>
                                    </p:set>
                                    <p:animEffect transition="in" filter="fade">
                                      <p:cBhvr>
                                        <p:cTn id="93" dur="500"/>
                                        <p:tgtEl>
                                          <p:spTgt spid="13">
                                            <p:txEl>
                                              <p:pRg st="0" end="0"/>
                                            </p:txEl>
                                          </p:spTgt>
                                        </p:tgtEl>
                                      </p:cBhvr>
                                    </p:animEffect>
                                  </p:childTnLst>
                                </p:cTn>
                              </p:par>
                            </p:childTnLst>
                          </p:cTn>
                        </p:par>
                        <p:par>
                          <p:cTn id="94" fill="hold">
                            <p:stCondLst>
                              <p:cond delay="5800"/>
                            </p:stCondLst>
                            <p:childTnLst>
                              <p:par>
                                <p:cTn id="95" presetID="22" presetClass="entr" presetSubtype="8" fill="hold" nodeType="afterEffect">
                                  <p:stCondLst>
                                    <p:cond delay="250"/>
                                  </p:stCondLst>
                                  <p:childTnLst>
                                    <p:set>
                                      <p:cBhvr>
                                        <p:cTn id="96" dur="1" fill="hold">
                                          <p:stCondLst>
                                            <p:cond delay="0"/>
                                          </p:stCondLst>
                                        </p:cTn>
                                        <p:tgtEl>
                                          <p:spTgt spid="19"/>
                                        </p:tgtEl>
                                        <p:attrNameLst>
                                          <p:attrName>style.visibility</p:attrName>
                                        </p:attrNameLst>
                                      </p:cBhvr>
                                      <p:to>
                                        <p:strVal val="visible"/>
                                      </p:to>
                                    </p:set>
                                    <p:animEffect transition="in" filter="wipe(left)">
                                      <p:cBhvr>
                                        <p:cTn id="97" dur="500"/>
                                        <p:tgtEl>
                                          <p:spTgt spid="19"/>
                                        </p:tgtEl>
                                      </p:cBhvr>
                                    </p:animEffect>
                                  </p:childTnLst>
                                </p:cTn>
                              </p:par>
                            </p:childTnLst>
                          </p:cTn>
                        </p:par>
                        <p:par>
                          <p:cTn id="98" fill="hold">
                            <p:stCondLst>
                              <p:cond delay="6550"/>
                            </p:stCondLst>
                            <p:childTnLst>
                              <p:par>
                                <p:cTn id="99" presetID="22" presetClass="entr" presetSubtype="8" fill="hold" grpId="0" nodeType="afterEffect">
                                  <p:stCondLst>
                                    <p:cond delay="0"/>
                                  </p:stCondLst>
                                  <p:childTnLst>
                                    <p:set>
                                      <p:cBhvr>
                                        <p:cTn id="100" dur="1" fill="hold">
                                          <p:stCondLst>
                                            <p:cond delay="0"/>
                                          </p:stCondLst>
                                        </p:cTn>
                                        <p:tgtEl>
                                          <p:spTgt spid="16">
                                            <p:txEl>
                                              <p:pRg st="0" end="0"/>
                                            </p:txEl>
                                          </p:spTgt>
                                        </p:tgtEl>
                                        <p:attrNameLst>
                                          <p:attrName>style.visibility</p:attrName>
                                        </p:attrNameLst>
                                      </p:cBhvr>
                                      <p:to>
                                        <p:strVal val="visible"/>
                                      </p:to>
                                    </p:set>
                                    <p:animEffect transition="in" filter="wipe(left)">
                                      <p:cBhvr>
                                        <p:cTn id="101" dur="500"/>
                                        <p:tgtEl>
                                          <p:spTgt spid="16">
                                            <p:txEl>
                                              <p:pRg st="0" end="0"/>
                                            </p:txEl>
                                          </p:spTgt>
                                        </p:tgtEl>
                                      </p:cBhvr>
                                    </p:animEffect>
                                  </p:childTnLst>
                                </p:cTn>
                              </p:par>
                            </p:childTnLst>
                          </p:cTn>
                        </p:par>
                        <p:par>
                          <p:cTn id="102" fill="hold">
                            <p:stCondLst>
                              <p:cond delay="7050"/>
                            </p:stCondLst>
                            <p:childTnLst>
                              <p:par>
                                <p:cTn id="103" presetID="10" presetClass="entr" presetSubtype="0" fill="hold" grpId="0" nodeType="afterEffect">
                                  <p:stCondLst>
                                    <p:cond delay="0"/>
                                  </p:stCondLst>
                                  <p:childTnLst>
                                    <p:set>
                                      <p:cBhvr>
                                        <p:cTn id="104" dur="1" fill="hold">
                                          <p:stCondLst>
                                            <p:cond delay="0"/>
                                          </p:stCondLst>
                                        </p:cTn>
                                        <p:tgtEl>
                                          <p:spTgt spid="15">
                                            <p:txEl>
                                              <p:pRg st="0" end="0"/>
                                            </p:txEl>
                                          </p:spTgt>
                                        </p:tgtEl>
                                        <p:attrNameLst>
                                          <p:attrName>style.visibility</p:attrName>
                                        </p:attrNameLst>
                                      </p:cBhvr>
                                      <p:to>
                                        <p:strVal val="visible"/>
                                      </p:to>
                                    </p:set>
                                    <p:animEffect transition="in" filter="fade">
                                      <p:cBhvr>
                                        <p:cTn id="10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build="p">
        <p:tmplLst>
          <p:tmpl lvl="1">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0-#ppt_w/2"/>
                          </p:val>
                        </p:tav>
                        <p:tav tm="100000">
                          <p:val>
                            <p:strVal val="#ppt_x"/>
                          </p:val>
                        </p:tav>
                      </p:tavLst>
                    </p:anim>
                    <p:anim calcmode="lin" valueType="num">
                      <p:cBhvr additive="base">
                        <p:cTn dur="1000" fill="hold"/>
                        <p:tgtEl>
                          <p:spTgt spid="8"/>
                        </p:tgtEl>
                        <p:attrNameLst>
                          <p:attrName>ppt_y</p:attrName>
                        </p:attrNameLst>
                      </p:cBhvr>
                      <p:tavLst>
                        <p:tav tm="0">
                          <p:val>
                            <p:strVal val="1+#ppt_h/2"/>
                          </p:val>
                        </p:tav>
                        <p:tav tm="100000">
                          <p:val>
                            <p:strVal val="#ppt_y"/>
                          </p:val>
                        </p:tav>
                      </p:tavLst>
                    </p:anim>
                  </p:childTnLst>
                </p:cTn>
              </p:par>
            </p:tnLst>
          </p:tmpl>
        </p:tmplLst>
      </p:bldP>
      <p:bldP spid="8" grpId="1" build="p">
        <p:tmplLst>
          <p:tmpl lvl="1">
            <p:tnLst>
              <p:par>
                <p:cTn presetID="49" presetClass="entr" presetSubtype="0"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p:cTn dur="1000" fill="hold"/>
                        <p:tgtEl>
                          <p:spTgt spid="8"/>
                        </p:tgtEl>
                        <p:attrNameLst>
                          <p:attrName>ppt_w</p:attrName>
                        </p:attrNameLst>
                      </p:cBhvr>
                      <p:tavLst>
                        <p:tav tm="0">
                          <p:val>
                            <p:fltVal val="0"/>
                          </p:val>
                        </p:tav>
                        <p:tav tm="100000">
                          <p:val>
                            <p:strVal val="#ppt_w"/>
                          </p:val>
                        </p:tav>
                      </p:tavLst>
                    </p:anim>
                    <p:anim calcmode="lin" valueType="num">
                      <p:cBhvr>
                        <p:cTn dur="1000" fill="hold"/>
                        <p:tgtEl>
                          <p:spTgt spid="8"/>
                        </p:tgtEl>
                        <p:attrNameLst>
                          <p:attrName>ppt_h</p:attrName>
                        </p:attrNameLst>
                      </p:cBhvr>
                      <p:tavLst>
                        <p:tav tm="0">
                          <p:val>
                            <p:fltVal val="0"/>
                          </p:val>
                        </p:tav>
                        <p:tav tm="100000">
                          <p:val>
                            <p:strVal val="#ppt_h"/>
                          </p:val>
                        </p:tav>
                      </p:tavLst>
                    </p:anim>
                    <p:anim calcmode="lin" valueType="num">
                      <p:cBhvr>
                        <p:cTn dur="1000" fill="hold"/>
                        <p:tgtEl>
                          <p:spTgt spid="8"/>
                        </p:tgtEl>
                        <p:attrNameLst>
                          <p:attrName>style.rotation</p:attrName>
                        </p:attrNameLst>
                      </p:cBhvr>
                      <p:tavLst>
                        <p:tav tm="0">
                          <p:val>
                            <p:fltVal val="360"/>
                          </p:val>
                        </p:tav>
                        <p:tav tm="100000">
                          <p:val>
                            <p:fltVal val="0"/>
                          </p:val>
                        </p:tav>
                      </p:tavLst>
                    </p:anim>
                    <p:animEffect transition="in" filter="fade">
                      <p:cBhvr>
                        <p:cTn dur="1000"/>
                        <p:tgtEl>
                          <p:spTgt spid="8"/>
                        </p:tgtEl>
                      </p:cBhvr>
                    </p:animEffect>
                  </p:childTnLst>
                </p:cTn>
              </p:par>
            </p:tnLst>
          </p:tmpl>
        </p:tmplLst>
      </p:bldP>
      <p:bldP spid="9" grpId="0" build="p">
        <p:tmplLst>
          <p:tmpl lvl="1">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0-#ppt_w/2"/>
                          </p:val>
                        </p:tav>
                        <p:tav tm="100000">
                          <p:val>
                            <p:strVal val="#ppt_x"/>
                          </p:val>
                        </p:tav>
                      </p:tavLst>
                    </p:anim>
                    <p:anim calcmode="lin" valueType="num">
                      <p:cBhvr additive="base">
                        <p:cTn dur="100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1000" fill="hold"/>
                        <p:tgtEl>
                          <p:spTgt spid="9"/>
                        </p:tgtEl>
                        <p:attrNameLst>
                          <p:attrName>ppt_w</p:attrName>
                        </p:attrNameLst>
                      </p:cBhvr>
                      <p:tavLst>
                        <p:tav tm="0">
                          <p:val>
                            <p:fltVal val="0"/>
                          </p:val>
                        </p:tav>
                        <p:tav tm="100000">
                          <p:val>
                            <p:strVal val="#ppt_w"/>
                          </p:val>
                        </p:tav>
                      </p:tavLst>
                    </p:anim>
                    <p:anim calcmode="lin" valueType="num">
                      <p:cBhvr>
                        <p:cTn dur="1000" fill="hold"/>
                        <p:tgtEl>
                          <p:spTgt spid="9"/>
                        </p:tgtEl>
                        <p:attrNameLst>
                          <p:attrName>ppt_h</p:attrName>
                        </p:attrNameLst>
                      </p:cBhvr>
                      <p:tavLst>
                        <p:tav tm="0">
                          <p:val>
                            <p:fltVal val="0"/>
                          </p:val>
                        </p:tav>
                        <p:tav tm="100000">
                          <p:val>
                            <p:strVal val="#ppt_h"/>
                          </p:val>
                        </p:tav>
                      </p:tavLst>
                    </p:anim>
                    <p:anim calcmode="lin" valueType="num">
                      <p:cBhvr>
                        <p:cTn dur="1000" fill="hold"/>
                        <p:tgtEl>
                          <p:spTgt spid="9"/>
                        </p:tgtEl>
                        <p:attrNameLst>
                          <p:attrName>style.rotation</p:attrName>
                        </p:attrNameLst>
                      </p:cBhvr>
                      <p:tavLst>
                        <p:tav tm="0">
                          <p:val>
                            <p:fltVal val="360"/>
                          </p:val>
                        </p:tav>
                        <p:tav tm="100000">
                          <p:val>
                            <p:fltVal val="0"/>
                          </p:val>
                        </p:tav>
                      </p:tavLst>
                    </p:anim>
                    <p:animEffect transition="in" filter="fade">
                      <p:cBhvr>
                        <p:cTn dur="1000"/>
                        <p:tgtEl>
                          <p:spTgt spid="9"/>
                        </p:tgtEl>
                      </p:cBhvr>
                    </p:animEffect>
                  </p:childTnLst>
                </p:cTn>
              </p:par>
            </p:tnLst>
          </p:tmpl>
        </p:tmplLst>
      </p:bldP>
      <p:bldP spid="10" grpId="0" build="p">
        <p:tmplLst>
          <p:tmpl lvl="1">
            <p:tnLst>
              <p:par>
                <p:cTn presetID="2" presetClass="entr" presetSubtype="8"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0-#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9"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34" name="Freeform: Shape 33"/>
          <p:cNvSpPr/>
          <p:nvPr userDrawn="1"/>
        </p:nvSpPr>
        <p:spPr>
          <a:xfrm>
            <a:off x="4841863" y="2401054"/>
            <a:ext cx="1221312" cy="1410673"/>
          </a:xfrm>
          <a:custGeom>
            <a:avLst/>
            <a:gdLst>
              <a:gd name="connsiteX0" fmla="*/ 1831968 w 1831968"/>
              <a:gd name="connsiteY0" fmla="*/ 0 h 2115683"/>
              <a:gd name="connsiteX1" fmla="*/ 1831968 w 1831968"/>
              <a:gd name="connsiteY1" fmla="*/ 2115683 h 2115683"/>
              <a:gd name="connsiteX2" fmla="*/ 0 w 1831968"/>
              <a:gd name="connsiteY2" fmla="*/ 1057996 h 2115683"/>
              <a:gd name="connsiteX3" fmla="*/ 54070 w 1831968"/>
              <a:gd name="connsiteY3" fmla="*/ 968994 h 2115683"/>
              <a:gd name="connsiteX4" fmla="*/ 1655915 w 1831968"/>
              <a:gd name="connsiteY4" fmla="*/ 8890 h 2115683"/>
              <a:gd name="connsiteX5" fmla="*/ 1831968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1831968" y="0"/>
                </a:moveTo>
                <a:lnTo>
                  <a:pt x="1831968" y="2115683"/>
                </a:lnTo>
                <a:lnTo>
                  <a:pt x="0" y="1057996"/>
                </a:lnTo>
                <a:lnTo>
                  <a:pt x="54070" y="968994"/>
                </a:lnTo>
                <a:cubicBezTo>
                  <a:pt x="410448" y="441485"/>
                  <a:pt x="989253" y="76593"/>
                  <a:pt x="1655915" y="8890"/>
                </a:cubicBezTo>
                <a:lnTo>
                  <a:pt x="183196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5" name="Freeform: Shape 34"/>
          <p:cNvSpPr/>
          <p:nvPr userDrawn="1"/>
        </p:nvSpPr>
        <p:spPr>
          <a:xfrm>
            <a:off x="6128824" y="2401054"/>
            <a:ext cx="1221075" cy="1410145"/>
          </a:xfrm>
          <a:custGeom>
            <a:avLst/>
            <a:gdLst>
              <a:gd name="connsiteX0" fmla="*/ 0 w 1831612"/>
              <a:gd name="connsiteY0" fmla="*/ 0 h 2114891"/>
              <a:gd name="connsiteX1" fmla="*/ 176053 w 1831612"/>
              <a:gd name="connsiteY1" fmla="*/ 8890 h 2114891"/>
              <a:gd name="connsiteX2" fmla="*/ 1777898 w 1831612"/>
              <a:gd name="connsiteY2" fmla="*/ 968994 h 2114891"/>
              <a:gd name="connsiteX3" fmla="*/ 1831612 w 1831612"/>
              <a:gd name="connsiteY3" fmla="*/ 1057409 h 2114891"/>
              <a:gd name="connsiteX4" fmla="*/ 0 w 1831612"/>
              <a:gd name="connsiteY4" fmla="*/ 2114891 h 2114891"/>
              <a:gd name="connsiteX5" fmla="*/ 0 w 1831612"/>
              <a:gd name="connsiteY5" fmla="*/ 0 h 21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612" h="2114891">
                <a:moveTo>
                  <a:pt x="0" y="0"/>
                </a:moveTo>
                <a:lnTo>
                  <a:pt x="176053" y="8890"/>
                </a:lnTo>
                <a:cubicBezTo>
                  <a:pt x="842715" y="76593"/>
                  <a:pt x="1421520" y="441485"/>
                  <a:pt x="1777898" y="968994"/>
                </a:cubicBezTo>
                <a:lnTo>
                  <a:pt x="1831612" y="1057409"/>
                </a:lnTo>
                <a:lnTo>
                  <a:pt x="0" y="211489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6" name="Freeform: Shape 35"/>
          <p:cNvSpPr/>
          <p:nvPr userDrawn="1"/>
        </p:nvSpPr>
        <p:spPr>
          <a:xfrm>
            <a:off x="6161192" y="3162231"/>
            <a:ext cx="1403775" cy="1412325"/>
          </a:xfrm>
          <a:custGeom>
            <a:avLst/>
            <a:gdLst>
              <a:gd name="connsiteX0" fmla="*/ 1834203 w 2105662"/>
              <a:gd name="connsiteY0" fmla="*/ 0 h 2118160"/>
              <a:gd name="connsiteX1" fmla="*/ 1839718 w 2105662"/>
              <a:gd name="connsiteY1" fmla="*/ 9078 h 2118160"/>
              <a:gd name="connsiteX2" fmla="*/ 2105662 w 2105662"/>
              <a:gd name="connsiteY2" fmla="*/ 1059373 h 2118160"/>
              <a:gd name="connsiteX3" fmla="*/ 1839718 w 2105662"/>
              <a:gd name="connsiteY3" fmla="*/ 2109668 h 2118160"/>
              <a:gd name="connsiteX4" fmla="*/ 1834559 w 2105662"/>
              <a:gd name="connsiteY4" fmla="*/ 2118160 h 2118160"/>
              <a:gd name="connsiteX5" fmla="*/ 0 w 2105662"/>
              <a:gd name="connsiteY5" fmla="*/ 1058977 h 2118160"/>
              <a:gd name="connsiteX6" fmla="*/ 1834203 w 2105662"/>
              <a:gd name="connsiteY6" fmla="*/ 0 h 21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662" h="2118160">
                <a:moveTo>
                  <a:pt x="1834203" y="0"/>
                </a:moveTo>
                <a:lnTo>
                  <a:pt x="1839718" y="9078"/>
                </a:lnTo>
                <a:cubicBezTo>
                  <a:pt x="2009322" y="321292"/>
                  <a:pt x="2105662" y="679082"/>
                  <a:pt x="2105662" y="1059373"/>
                </a:cubicBezTo>
                <a:cubicBezTo>
                  <a:pt x="2105662" y="1439664"/>
                  <a:pt x="2009322" y="1797454"/>
                  <a:pt x="1839718" y="2109668"/>
                </a:cubicBezTo>
                <a:lnTo>
                  <a:pt x="1834559" y="2118160"/>
                </a:lnTo>
                <a:lnTo>
                  <a:pt x="0" y="1058977"/>
                </a:lnTo>
                <a:lnTo>
                  <a:pt x="18342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7" name="Freeform: Shape 36"/>
          <p:cNvSpPr/>
          <p:nvPr userDrawn="1"/>
        </p:nvSpPr>
        <p:spPr>
          <a:xfrm>
            <a:off x="4627033" y="3162622"/>
            <a:ext cx="1402860" cy="1411543"/>
          </a:xfrm>
          <a:custGeom>
            <a:avLst/>
            <a:gdLst>
              <a:gd name="connsiteX0" fmla="*/ 271103 w 2104290"/>
              <a:gd name="connsiteY0" fmla="*/ 0 h 2116988"/>
              <a:gd name="connsiteX1" fmla="*/ 2104290 w 2104290"/>
              <a:gd name="connsiteY1" fmla="*/ 1058391 h 2116988"/>
              <a:gd name="connsiteX2" fmla="*/ 270747 w 2104290"/>
              <a:gd name="connsiteY2" fmla="*/ 2116988 h 2116988"/>
              <a:gd name="connsiteX3" fmla="*/ 265944 w 2104290"/>
              <a:gd name="connsiteY3" fmla="*/ 2109082 h 2116988"/>
              <a:gd name="connsiteX4" fmla="*/ 0 w 2104290"/>
              <a:gd name="connsiteY4" fmla="*/ 1058787 h 2116988"/>
              <a:gd name="connsiteX5" fmla="*/ 265944 w 2104290"/>
              <a:gd name="connsiteY5" fmla="*/ 8492 h 2116988"/>
              <a:gd name="connsiteX6" fmla="*/ 271103 w 2104290"/>
              <a:gd name="connsiteY6" fmla="*/ 0 h 211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4290" h="2116988">
                <a:moveTo>
                  <a:pt x="271103" y="0"/>
                </a:moveTo>
                <a:lnTo>
                  <a:pt x="2104290" y="1058391"/>
                </a:lnTo>
                <a:lnTo>
                  <a:pt x="270747" y="2116988"/>
                </a:lnTo>
                <a:lnTo>
                  <a:pt x="265944" y="2109082"/>
                </a:lnTo>
                <a:cubicBezTo>
                  <a:pt x="96340" y="1796868"/>
                  <a:pt x="0" y="1439078"/>
                  <a:pt x="0" y="1058787"/>
                </a:cubicBezTo>
                <a:cubicBezTo>
                  <a:pt x="0" y="678496"/>
                  <a:pt x="96340" y="320706"/>
                  <a:pt x="265944" y="8492"/>
                </a:cubicBezTo>
                <a:lnTo>
                  <a:pt x="2711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8" name="Freeform: Shape 37"/>
          <p:cNvSpPr/>
          <p:nvPr userDrawn="1"/>
        </p:nvSpPr>
        <p:spPr>
          <a:xfrm>
            <a:off x="4841626" y="3924925"/>
            <a:ext cx="1221549" cy="1411201"/>
          </a:xfrm>
          <a:custGeom>
            <a:avLst/>
            <a:gdLst>
              <a:gd name="connsiteX0" fmla="*/ 1832324 w 1832324"/>
              <a:gd name="connsiteY0" fmla="*/ 0 h 2116475"/>
              <a:gd name="connsiteX1" fmla="*/ 1832324 w 1832324"/>
              <a:gd name="connsiteY1" fmla="*/ 2116475 h 2116475"/>
              <a:gd name="connsiteX2" fmla="*/ 1656271 w 1832324"/>
              <a:gd name="connsiteY2" fmla="*/ 2107585 h 2116475"/>
              <a:gd name="connsiteX3" fmla="*/ 54426 w 1832324"/>
              <a:gd name="connsiteY3" fmla="*/ 1147481 h 2116475"/>
              <a:gd name="connsiteX4" fmla="*/ 0 w 1832324"/>
              <a:gd name="connsiteY4" fmla="*/ 1057893 h 2116475"/>
              <a:gd name="connsiteX5" fmla="*/ 1832324 w 1832324"/>
              <a:gd name="connsiteY5" fmla="*/ 0 h 211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324" h="2116475">
                <a:moveTo>
                  <a:pt x="1832324" y="0"/>
                </a:moveTo>
                <a:lnTo>
                  <a:pt x="1832324" y="2116475"/>
                </a:lnTo>
                <a:lnTo>
                  <a:pt x="1656271" y="2107585"/>
                </a:lnTo>
                <a:cubicBezTo>
                  <a:pt x="989609" y="2039882"/>
                  <a:pt x="410804" y="1674991"/>
                  <a:pt x="54426" y="1147481"/>
                </a:cubicBezTo>
                <a:lnTo>
                  <a:pt x="0" y="1057893"/>
                </a:lnTo>
                <a:lnTo>
                  <a:pt x="1832324"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9" name="Freeform: Shape 38"/>
          <p:cNvSpPr/>
          <p:nvPr userDrawn="1"/>
        </p:nvSpPr>
        <p:spPr>
          <a:xfrm>
            <a:off x="6128825" y="3925453"/>
            <a:ext cx="1221312" cy="1410673"/>
          </a:xfrm>
          <a:custGeom>
            <a:avLst/>
            <a:gdLst>
              <a:gd name="connsiteX0" fmla="*/ 0 w 1831968"/>
              <a:gd name="connsiteY0" fmla="*/ 0 h 2115683"/>
              <a:gd name="connsiteX1" fmla="*/ 1831968 w 1831968"/>
              <a:gd name="connsiteY1" fmla="*/ 1057687 h 2115683"/>
              <a:gd name="connsiteX2" fmla="*/ 1777898 w 1831968"/>
              <a:gd name="connsiteY2" fmla="*/ 1146689 h 2115683"/>
              <a:gd name="connsiteX3" fmla="*/ 176053 w 1831968"/>
              <a:gd name="connsiteY3" fmla="*/ 2106793 h 2115683"/>
              <a:gd name="connsiteX4" fmla="*/ 0 w 1831968"/>
              <a:gd name="connsiteY4" fmla="*/ 2115683 h 2115683"/>
              <a:gd name="connsiteX5" fmla="*/ 0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0" y="0"/>
                </a:moveTo>
                <a:lnTo>
                  <a:pt x="1831968" y="1057687"/>
                </a:lnTo>
                <a:lnTo>
                  <a:pt x="1777898" y="1146689"/>
                </a:lnTo>
                <a:cubicBezTo>
                  <a:pt x="1421520" y="1674199"/>
                  <a:pt x="842715" y="2039090"/>
                  <a:pt x="176053" y="2106793"/>
                </a:cubicBezTo>
                <a:lnTo>
                  <a:pt x="0" y="2115683"/>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1" name="Text Placeholder 5"/>
          <p:cNvSpPr>
            <a:spLocks noGrp="1"/>
          </p:cNvSpPr>
          <p:nvPr>
            <p:ph type="body" sz="quarter" idx="15" hasCustomPrompt="1"/>
          </p:nvPr>
        </p:nvSpPr>
        <p:spPr>
          <a:xfrm>
            <a:off x="6345905" y="2779889"/>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2" name="Text Placeholder 5"/>
          <p:cNvSpPr>
            <a:spLocks noGrp="1"/>
          </p:cNvSpPr>
          <p:nvPr>
            <p:ph type="body" sz="quarter" idx="16" hasCustomPrompt="1"/>
          </p:nvPr>
        </p:nvSpPr>
        <p:spPr>
          <a:xfrm>
            <a:off x="5366484" y="2779889"/>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5" name="Text Placeholder 5"/>
          <p:cNvSpPr>
            <a:spLocks noGrp="1"/>
          </p:cNvSpPr>
          <p:nvPr>
            <p:ph type="body" sz="quarter" idx="17" hasCustomPrompt="1"/>
          </p:nvPr>
        </p:nvSpPr>
        <p:spPr>
          <a:xfrm>
            <a:off x="6345905" y="4483489"/>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6" name="Text Placeholder 5"/>
          <p:cNvSpPr>
            <a:spLocks noGrp="1"/>
          </p:cNvSpPr>
          <p:nvPr>
            <p:ph type="body" sz="quarter" idx="18" hasCustomPrompt="1"/>
          </p:nvPr>
        </p:nvSpPr>
        <p:spPr>
          <a:xfrm>
            <a:off x="5366484" y="4483489"/>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7" name="Text Placeholder 5"/>
          <p:cNvSpPr>
            <a:spLocks noGrp="1"/>
          </p:cNvSpPr>
          <p:nvPr>
            <p:ph type="body" sz="quarter" idx="19" hasCustomPrompt="1"/>
          </p:nvPr>
        </p:nvSpPr>
        <p:spPr>
          <a:xfrm>
            <a:off x="6863079" y="3664520"/>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8" name="Text Placeholder 5"/>
          <p:cNvSpPr>
            <a:spLocks noGrp="1"/>
          </p:cNvSpPr>
          <p:nvPr>
            <p:ph type="body" sz="quarter" idx="20" hasCustomPrompt="1"/>
          </p:nvPr>
        </p:nvSpPr>
        <p:spPr>
          <a:xfrm>
            <a:off x="4845988" y="3664520"/>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9" name="Text Placeholder 5"/>
          <p:cNvSpPr>
            <a:spLocks noGrp="1"/>
          </p:cNvSpPr>
          <p:nvPr>
            <p:ph type="body" sz="quarter" idx="12" hasCustomPrompt="1"/>
          </p:nvPr>
        </p:nvSpPr>
        <p:spPr>
          <a:xfrm>
            <a:off x="8011551" y="2365779"/>
            <a:ext cx="3244883" cy="745688"/>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0" name="Text Placeholder 5"/>
          <p:cNvSpPr>
            <a:spLocks noGrp="1"/>
          </p:cNvSpPr>
          <p:nvPr>
            <p:ph type="body" sz="quarter" idx="14" hasCustomPrompt="1"/>
          </p:nvPr>
        </p:nvSpPr>
        <p:spPr>
          <a:xfrm>
            <a:off x="8011551" y="1926220"/>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55" name="Text Placeholder 5"/>
          <p:cNvSpPr>
            <a:spLocks noGrp="1"/>
          </p:cNvSpPr>
          <p:nvPr>
            <p:ph type="body" sz="quarter" idx="21" hasCustomPrompt="1"/>
          </p:nvPr>
        </p:nvSpPr>
        <p:spPr>
          <a:xfrm>
            <a:off x="8011551" y="3746469"/>
            <a:ext cx="3244883" cy="745688"/>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6" name="Text Placeholder 5"/>
          <p:cNvSpPr>
            <a:spLocks noGrp="1"/>
          </p:cNvSpPr>
          <p:nvPr>
            <p:ph type="body" sz="quarter" idx="22" hasCustomPrompt="1"/>
          </p:nvPr>
        </p:nvSpPr>
        <p:spPr>
          <a:xfrm>
            <a:off x="8011551" y="3306910"/>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57" name="Text Placeholder 5"/>
          <p:cNvSpPr>
            <a:spLocks noGrp="1"/>
          </p:cNvSpPr>
          <p:nvPr>
            <p:ph type="body" sz="quarter" idx="23" hasCustomPrompt="1"/>
          </p:nvPr>
        </p:nvSpPr>
        <p:spPr>
          <a:xfrm>
            <a:off x="8011551" y="5116934"/>
            <a:ext cx="3244883" cy="745688"/>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8" name="Text Placeholder 5"/>
          <p:cNvSpPr>
            <a:spLocks noGrp="1"/>
          </p:cNvSpPr>
          <p:nvPr>
            <p:ph type="body" sz="quarter" idx="24" hasCustomPrompt="1"/>
          </p:nvPr>
        </p:nvSpPr>
        <p:spPr>
          <a:xfrm>
            <a:off x="8011551" y="4677375"/>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59" name="Text Placeholder 5"/>
          <p:cNvSpPr>
            <a:spLocks noGrp="1"/>
          </p:cNvSpPr>
          <p:nvPr>
            <p:ph type="body" sz="quarter" idx="25" hasCustomPrompt="1"/>
          </p:nvPr>
        </p:nvSpPr>
        <p:spPr>
          <a:xfrm>
            <a:off x="939454" y="2365779"/>
            <a:ext cx="3244883" cy="745688"/>
          </a:xfrm>
        </p:spPr>
        <p:txBody>
          <a:bodyPr anchor="t"/>
          <a:lstStyle>
            <a:lvl1pPr marL="0" indent="0" algn="r">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60" name="Text Placeholder 5"/>
          <p:cNvSpPr>
            <a:spLocks noGrp="1"/>
          </p:cNvSpPr>
          <p:nvPr>
            <p:ph type="body" sz="quarter" idx="26" hasCustomPrompt="1"/>
          </p:nvPr>
        </p:nvSpPr>
        <p:spPr>
          <a:xfrm>
            <a:off x="939454" y="1926220"/>
            <a:ext cx="3244883" cy="390888"/>
          </a:xfrm>
        </p:spPr>
        <p:txBody>
          <a:bodyPr anchor="b">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61" name="Text Placeholder 5"/>
          <p:cNvSpPr>
            <a:spLocks noGrp="1"/>
          </p:cNvSpPr>
          <p:nvPr>
            <p:ph type="body" sz="quarter" idx="27" hasCustomPrompt="1"/>
          </p:nvPr>
        </p:nvSpPr>
        <p:spPr>
          <a:xfrm>
            <a:off x="939454" y="3746469"/>
            <a:ext cx="3244883" cy="745688"/>
          </a:xfrm>
        </p:spPr>
        <p:txBody>
          <a:bodyPr anchor="t"/>
          <a:lstStyle>
            <a:lvl1pPr marL="0" indent="0" algn="r">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62" name="Text Placeholder 5"/>
          <p:cNvSpPr>
            <a:spLocks noGrp="1"/>
          </p:cNvSpPr>
          <p:nvPr>
            <p:ph type="body" sz="quarter" idx="28" hasCustomPrompt="1"/>
          </p:nvPr>
        </p:nvSpPr>
        <p:spPr>
          <a:xfrm>
            <a:off x="939454" y="3306910"/>
            <a:ext cx="3244883" cy="390888"/>
          </a:xfrm>
        </p:spPr>
        <p:txBody>
          <a:bodyPr anchor="b">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63" name="Text Placeholder 5"/>
          <p:cNvSpPr>
            <a:spLocks noGrp="1"/>
          </p:cNvSpPr>
          <p:nvPr>
            <p:ph type="body" sz="quarter" idx="29" hasCustomPrompt="1"/>
          </p:nvPr>
        </p:nvSpPr>
        <p:spPr>
          <a:xfrm>
            <a:off x="939454" y="5116934"/>
            <a:ext cx="3244883" cy="745688"/>
          </a:xfrm>
        </p:spPr>
        <p:txBody>
          <a:bodyPr anchor="t"/>
          <a:lstStyle>
            <a:lvl1pPr marL="0" indent="0" algn="r">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64" name="Text Placeholder 5"/>
          <p:cNvSpPr>
            <a:spLocks noGrp="1"/>
          </p:cNvSpPr>
          <p:nvPr>
            <p:ph type="body" sz="quarter" idx="30" hasCustomPrompt="1"/>
          </p:nvPr>
        </p:nvSpPr>
        <p:spPr>
          <a:xfrm>
            <a:off x="939454" y="4677375"/>
            <a:ext cx="3244883" cy="390888"/>
          </a:xfrm>
        </p:spPr>
        <p:txBody>
          <a:bodyPr anchor="b">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cxnSp>
        <p:nvCxnSpPr>
          <p:cNvPr id="66" name="Straight Connector 65"/>
          <p:cNvCxnSpPr>
            <a:stCxn id="41" idx="0"/>
            <a:endCxn id="50" idx="1"/>
          </p:cNvCxnSpPr>
          <p:nvPr userDrawn="1"/>
        </p:nvCxnSpPr>
        <p:spPr>
          <a:xfrm rot="5400000" flipH="1" flipV="1">
            <a:off x="6970442" y="1738781"/>
            <a:ext cx="658226" cy="1423992"/>
          </a:xfrm>
          <a:prstGeom prst="bentConnector2">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5"/>
          <p:cNvCxnSpPr>
            <a:stCxn id="42" idx="0"/>
            <a:endCxn id="60" idx="3"/>
          </p:cNvCxnSpPr>
          <p:nvPr userDrawn="1"/>
        </p:nvCxnSpPr>
        <p:spPr>
          <a:xfrm rot="16200000" flipV="1">
            <a:off x="4567124" y="1738876"/>
            <a:ext cx="658226" cy="1423801"/>
          </a:xfrm>
          <a:prstGeom prst="bentConnector2">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5"/>
          <p:cNvCxnSpPr>
            <a:stCxn id="48" idx="1"/>
            <a:endCxn id="62" idx="3"/>
          </p:cNvCxnSpPr>
          <p:nvPr userDrawn="1"/>
        </p:nvCxnSpPr>
        <p:spPr>
          <a:xfrm rot="10800000">
            <a:off x="4184338" y="3502355"/>
            <a:ext cx="661651" cy="366040"/>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65"/>
          <p:cNvCxnSpPr>
            <a:stCxn id="56" idx="1"/>
            <a:endCxn id="47" idx="3"/>
          </p:cNvCxnSpPr>
          <p:nvPr userDrawn="1"/>
        </p:nvCxnSpPr>
        <p:spPr>
          <a:xfrm rot="10800000" flipV="1">
            <a:off x="7346389" y="3502353"/>
            <a:ext cx="665163" cy="366040"/>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65"/>
          <p:cNvCxnSpPr>
            <a:stCxn id="58" idx="1"/>
            <a:endCxn id="45" idx="3"/>
          </p:cNvCxnSpPr>
          <p:nvPr userDrawn="1"/>
        </p:nvCxnSpPr>
        <p:spPr>
          <a:xfrm rot="10800000">
            <a:off x="6829214" y="4687362"/>
            <a:ext cx="1182338" cy="185457"/>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65"/>
          <p:cNvCxnSpPr>
            <a:stCxn id="64" idx="3"/>
            <a:endCxn id="46" idx="1"/>
          </p:cNvCxnSpPr>
          <p:nvPr userDrawn="1"/>
        </p:nvCxnSpPr>
        <p:spPr>
          <a:xfrm flipV="1">
            <a:off x="4184337" y="4687362"/>
            <a:ext cx="1182147" cy="185457"/>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8"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
        <p:nvSpPr>
          <p:cNvPr id="89" name="Text Placeholder 5"/>
          <p:cNvSpPr>
            <a:spLocks noGrp="1"/>
          </p:cNvSpPr>
          <p:nvPr>
            <p:ph type="body" sz="quarter" idx="31" hasCustomPrompt="1"/>
          </p:nvPr>
        </p:nvSpPr>
        <p:spPr>
          <a:xfrm>
            <a:off x="2015067" y="1528923"/>
            <a:ext cx="8161867" cy="293685"/>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2765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88"/>
                                        </p:tgtEl>
                                        <p:attrNameLst>
                                          <p:attrName>style.visibility</p:attrName>
                                        </p:attrNameLst>
                                      </p:cBhvr>
                                      <p:to>
                                        <p:strVal val="visible"/>
                                      </p:to>
                                    </p:set>
                                    <p:anim calcmode="lin" valueType="num">
                                      <p:cBhvr additive="base">
                                        <p:cTn id="7" dur="1000" fill="hold"/>
                                        <p:tgtEl>
                                          <p:spTgt spid="88"/>
                                        </p:tgtEl>
                                        <p:attrNameLst>
                                          <p:attrName>ppt_x</p:attrName>
                                        </p:attrNameLst>
                                      </p:cBhvr>
                                      <p:tavLst>
                                        <p:tav tm="0">
                                          <p:val>
                                            <p:strVal val="#ppt_x"/>
                                          </p:val>
                                        </p:tav>
                                        <p:tav tm="100000">
                                          <p:val>
                                            <p:strVal val="#ppt_x"/>
                                          </p:val>
                                        </p:tav>
                                      </p:tavLst>
                                    </p:anim>
                                    <p:anim calcmode="lin" valueType="num">
                                      <p:cBhvr additive="base">
                                        <p:cTn id="8" dur="1000" fill="hold"/>
                                        <p:tgtEl>
                                          <p:spTgt spid="88"/>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500"/>
                                        <p:tgtEl>
                                          <p:spTgt spid="89"/>
                                        </p:tgtEl>
                                      </p:cBhvr>
                                    </p:animEffect>
                                  </p:childTnLst>
                                </p:cTn>
                              </p:par>
                            </p:childTnLst>
                          </p:cTn>
                        </p:par>
                        <p:par>
                          <p:cTn id="13" fill="hold">
                            <p:stCondLst>
                              <p:cond delay="2050"/>
                            </p:stCondLst>
                            <p:childTnLst>
                              <p:par>
                                <p:cTn id="14" presetID="2" presetClass="entr" presetSubtype="12" decel="10000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1000" fill="hold"/>
                                        <p:tgtEl>
                                          <p:spTgt spid="35"/>
                                        </p:tgtEl>
                                        <p:attrNameLst>
                                          <p:attrName>ppt_x</p:attrName>
                                        </p:attrNameLst>
                                      </p:cBhvr>
                                      <p:tavLst>
                                        <p:tav tm="0">
                                          <p:val>
                                            <p:strVal val="0-#ppt_w/2"/>
                                          </p:val>
                                        </p:tav>
                                        <p:tav tm="100000">
                                          <p:val>
                                            <p:strVal val="#ppt_x"/>
                                          </p:val>
                                        </p:tav>
                                      </p:tavLst>
                                    </p:anim>
                                    <p:anim calcmode="lin" valueType="num">
                                      <p:cBhvr additive="base">
                                        <p:cTn id="17" dur="1000" fill="hold"/>
                                        <p:tgtEl>
                                          <p:spTgt spid="35"/>
                                        </p:tgtEl>
                                        <p:attrNameLst>
                                          <p:attrName>ppt_y</p:attrName>
                                        </p:attrNameLst>
                                      </p:cBhvr>
                                      <p:tavLst>
                                        <p:tav tm="0">
                                          <p:val>
                                            <p:strVal val="1+#ppt_h/2"/>
                                          </p:val>
                                        </p:tav>
                                        <p:tav tm="100000">
                                          <p:val>
                                            <p:strVal val="#ppt_y"/>
                                          </p:val>
                                        </p:tav>
                                      </p:tavLst>
                                    </p:anim>
                                  </p:childTnLst>
                                </p:cTn>
                              </p:par>
                              <p:par>
                                <p:cTn id="18" presetID="2" presetClass="entr" presetSubtype="8" decel="10000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1000" fill="hold"/>
                                        <p:tgtEl>
                                          <p:spTgt spid="36"/>
                                        </p:tgtEl>
                                        <p:attrNameLst>
                                          <p:attrName>ppt_x</p:attrName>
                                        </p:attrNameLst>
                                      </p:cBhvr>
                                      <p:tavLst>
                                        <p:tav tm="0">
                                          <p:val>
                                            <p:strVal val="0-#ppt_w/2"/>
                                          </p:val>
                                        </p:tav>
                                        <p:tav tm="100000">
                                          <p:val>
                                            <p:strVal val="#ppt_x"/>
                                          </p:val>
                                        </p:tav>
                                      </p:tavLst>
                                    </p:anim>
                                    <p:anim calcmode="lin" valueType="num">
                                      <p:cBhvr additive="base">
                                        <p:cTn id="21" dur="1000" fill="hold"/>
                                        <p:tgtEl>
                                          <p:spTgt spid="36"/>
                                        </p:tgtEl>
                                        <p:attrNameLst>
                                          <p:attrName>ppt_y</p:attrName>
                                        </p:attrNameLst>
                                      </p:cBhvr>
                                      <p:tavLst>
                                        <p:tav tm="0">
                                          <p:val>
                                            <p:strVal val="#ppt_y"/>
                                          </p:val>
                                        </p:tav>
                                        <p:tav tm="100000">
                                          <p:val>
                                            <p:strVal val="#ppt_y"/>
                                          </p:val>
                                        </p:tav>
                                      </p:tavLst>
                                    </p:anim>
                                  </p:childTnLst>
                                </p:cTn>
                              </p:par>
                              <p:par>
                                <p:cTn id="22" presetID="2" presetClass="entr" presetSubtype="9" decel="10000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1000" fill="hold"/>
                                        <p:tgtEl>
                                          <p:spTgt spid="39"/>
                                        </p:tgtEl>
                                        <p:attrNameLst>
                                          <p:attrName>ppt_x</p:attrName>
                                        </p:attrNameLst>
                                      </p:cBhvr>
                                      <p:tavLst>
                                        <p:tav tm="0">
                                          <p:val>
                                            <p:strVal val="0-#ppt_w/2"/>
                                          </p:val>
                                        </p:tav>
                                        <p:tav tm="100000">
                                          <p:val>
                                            <p:strVal val="#ppt_x"/>
                                          </p:val>
                                        </p:tav>
                                      </p:tavLst>
                                    </p:anim>
                                    <p:anim calcmode="lin" valueType="num">
                                      <p:cBhvr additive="base">
                                        <p:cTn id="25" dur="1000" fill="hold"/>
                                        <p:tgtEl>
                                          <p:spTgt spid="39"/>
                                        </p:tgtEl>
                                        <p:attrNameLst>
                                          <p:attrName>ppt_y</p:attrName>
                                        </p:attrNameLst>
                                      </p:cBhvr>
                                      <p:tavLst>
                                        <p:tav tm="0">
                                          <p:val>
                                            <p:strVal val="0-#ppt_h/2"/>
                                          </p:val>
                                        </p:tav>
                                        <p:tav tm="100000">
                                          <p:val>
                                            <p:strVal val="#ppt_y"/>
                                          </p:val>
                                        </p:tav>
                                      </p:tavLst>
                                    </p:anim>
                                  </p:childTnLst>
                                </p:cTn>
                              </p:par>
                              <p:par>
                                <p:cTn id="26" presetID="2" presetClass="entr" presetSubtype="3" decel="10000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1000" fill="hold"/>
                                        <p:tgtEl>
                                          <p:spTgt spid="38"/>
                                        </p:tgtEl>
                                        <p:attrNameLst>
                                          <p:attrName>ppt_x</p:attrName>
                                        </p:attrNameLst>
                                      </p:cBhvr>
                                      <p:tavLst>
                                        <p:tav tm="0">
                                          <p:val>
                                            <p:strVal val="1+#ppt_w/2"/>
                                          </p:val>
                                        </p:tav>
                                        <p:tav tm="100000">
                                          <p:val>
                                            <p:strVal val="#ppt_x"/>
                                          </p:val>
                                        </p:tav>
                                      </p:tavLst>
                                    </p:anim>
                                    <p:anim calcmode="lin" valueType="num">
                                      <p:cBhvr additive="base">
                                        <p:cTn id="29" dur="1000" fill="hold"/>
                                        <p:tgtEl>
                                          <p:spTgt spid="38"/>
                                        </p:tgtEl>
                                        <p:attrNameLst>
                                          <p:attrName>ppt_y</p:attrName>
                                        </p:attrNameLst>
                                      </p:cBhvr>
                                      <p:tavLst>
                                        <p:tav tm="0">
                                          <p:val>
                                            <p:strVal val="0-#ppt_h/2"/>
                                          </p:val>
                                        </p:tav>
                                        <p:tav tm="100000">
                                          <p:val>
                                            <p:strVal val="#ppt_y"/>
                                          </p:val>
                                        </p:tav>
                                      </p:tavLst>
                                    </p:anim>
                                  </p:childTnLst>
                                </p:cTn>
                              </p:par>
                              <p:par>
                                <p:cTn id="30" presetID="2" presetClass="entr" presetSubtype="2" decel="10000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1000" fill="hold"/>
                                        <p:tgtEl>
                                          <p:spTgt spid="37"/>
                                        </p:tgtEl>
                                        <p:attrNameLst>
                                          <p:attrName>ppt_x</p:attrName>
                                        </p:attrNameLst>
                                      </p:cBhvr>
                                      <p:tavLst>
                                        <p:tav tm="0">
                                          <p:val>
                                            <p:strVal val="1+#ppt_w/2"/>
                                          </p:val>
                                        </p:tav>
                                        <p:tav tm="100000">
                                          <p:val>
                                            <p:strVal val="#ppt_x"/>
                                          </p:val>
                                        </p:tav>
                                      </p:tavLst>
                                    </p:anim>
                                    <p:anim calcmode="lin" valueType="num">
                                      <p:cBhvr additive="base">
                                        <p:cTn id="33" dur="1000" fill="hold"/>
                                        <p:tgtEl>
                                          <p:spTgt spid="37"/>
                                        </p:tgtEl>
                                        <p:attrNameLst>
                                          <p:attrName>ppt_y</p:attrName>
                                        </p:attrNameLst>
                                      </p:cBhvr>
                                      <p:tavLst>
                                        <p:tav tm="0">
                                          <p:val>
                                            <p:strVal val="#ppt_y"/>
                                          </p:val>
                                        </p:tav>
                                        <p:tav tm="100000">
                                          <p:val>
                                            <p:strVal val="#ppt_y"/>
                                          </p:val>
                                        </p:tav>
                                      </p:tavLst>
                                    </p:anim>
                                  </p:childTnLst>
                                </p:cTn>
                              </p:par>
                              <p:par>
                                <p:cTn id="34" presetID="2" presetClass="entr" presetSubtype="6" decel="10000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1000" fill="hold"/>
                                        <p:tgtEl>
                                          <p:spTgt spid="34"/>
                                        </p:tgtEl>
                                        <p:attrNameLst>
                                          <p:attrName>ppt_x</p:attrName>
                                        </p:attrNameLst>
                                      </p:cBhvr>
                                      <p:tavLst>
                                        <p:tav tm="0">
                                          <p:val>
                                            <p:strVal val="1+#ppt_w/2"/>
                                          </p:val>
                                        </p:tav>
                                        <p:tav tm="100000">
                                          <p:val>
                                            <p:strVal val="#ppt_x"/>
                                          </p:val>
                                        </p:tav>
                                      </p:tavLst>
                                    </p:anim>
                                    <p:anim calcmode="lin" valueType="num">
                                      <p:cBhvr additive="base">
                                        <p:cTn id="37" dur="1000" fill="hold"/>
                                        <p:tgtEl>
                                          <p:spTgt spid="34"/>
                                        </p:tgtEl>
                                        <p:attrNameLst>
                                          <p:attrName>ppt_y</p:attrName>
                                        </p:attrNameLst>
                                      </p:cBhvr>
                                      <p:tavLst>
                                        <p:tav tm="0">
                                          <p:val>
                                            <p:strVal val="1+#ppt_h/2"/>
                                          </p:val>
                                        </p:tav>
                                        <p:tav tm="100000">
                                          <p:val>
                                            <p:strVal val="#ppt_y"/>
                                          </p:val>
                                        </p:tav>
                                      </p:tavLst>
                                    </p:anim>
                                  </p:childTnLst>
                                </p:cTn>
                              </p:par>
                              <p:par>
                                <p:cTn id="38" presetID="2" presetClass="entr" presetSubtype="12" decel="100000" fill="hold" grpId="0" nodeType="withEffect">
                                  <p:stCondLst>
                                    <p:cond delay="0"/>
                                  </p:stCondLst>
                                  <p:childTnLst>
                                    <p:set>
                                      <p:cBhvr>
                                        <p:cTn id="39" dur="1" fill="hold">
                                          <p:stCondLst>
                                            <p:cond delay="0"/>
                                          </p:stCondLst>
                                        </p:cTn>
                                        <p:tgtEl>
                                          <p:spTgt spid="41">
                                            <p:txEl>
                                              <p:pRg st="0" end="0"/>
                                            </p:txEl>
                                          </p:spTgt>
                                        </p:tgtEl>
                                        <p:attrNameLst>
                                          <p:attrName>style.visibility</p:attrName>
                                        </p:attrNameLst>
                                      </p:cBhvr>
                                      <p:to>
                                        <p:strVal val="visible"/>
                                      </p:to>
                                    </p:set>
                                    <p:anim calcmode="lin" valueType="num">
                                      <p:cBhvr additive="base">
                                        <p:cTn id="40" dur="10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41">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47">
                                            <p:txEl>
                                              <p:pRg st="0" end="0"/>
                                            </p:txEl>
                                          </p:spTgt>
                                        </p:tgtEl>
                                        <p:attrNameLst>
                                          <p:attrName>style.visibility</p:attrName>
                                        </p:attrNameLst>
                                      </p:cBhvr>
                                      <p:to>
                                        <p:strVal val="visible"/>
                                      </p:to>
                                    </p:set>
                                    <p:anim calcmode="lin" valueType="num">
                                      <p:cBhvr additive="base">
                                        <p:cTn id="44" dur="10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45" dur="1000" fill="hold"/>
                                        <p:tgtEl>
                                          <p:spTgt spid="47">
                                            <p:txEl>
                                              <p:pRg st="0" end="0"/>
                                            </p:txEl>
                                          </p:spTgt>
                                        </p:tgtEl>
                                        <p:attrNameLst>
                                          <p:attrName>ppt_y</p:attrName>
                                        </p:attrNameLst>
                                      </p:cBhvr>
                                      <p:tavLst>
                                        <p:tav tm="0">
                                          <p:val>
                                            <p:strVal val="#ppt_y"/>
                                          </p:val>
                                        </p:tav>
                                        <p:tav tm="100000">
                                          <p:val>
                                            <p:strVal val="#ppt_y"/>
                                          </p:val>
                                        </p:tav>
                                      </p:tavLst>
                                    </p:anim>
                                  </p:childTnLst>
                                </p:cTn>
                              </p:par>
                              <p:par>
                                <p:cTn id="46" presetID="2" presetClass="entr" presetSubtype="9" decel="100000" fill="hold" grpId="0" nodeType="withEffect">
                                  <p:stCondLst>
                                    <p:cond delay="0"/>
                                  </p:stCondLst>
                                  <p:childTnLst>
                                    <p:set>
                                      <p:cBhvr>
                                        <p:cTn id="47" dur="1" fill="hold">
                                          <p:stCondLst>
                                            <p:cond delay="0"/>
                                          </p:stCondLst>
                                        </p:cTn>
                                        <p:tgtEl>
                                          <p:spTgt spid="45">
                                            <p:txEl>
                                              <p:pRg st="0" end="0"/>
                                            </p:txEl>
                                          </p:spTgt>
                                        </p:tgtEl>
                                        <p:attrNameLst>
                                          <p:attrName>style.visibility</p:attrName>
                                        </p:attrNameLst>
                                      </p:cBhvr>
                                      <p:to>
                                        <p:strVal val="visible"/>
                                      </p:to>
                                    </p:set>
                                    <p:anim calcmode="lin" valueType="num">
                                      <p:cBhvr additive="base">
                                        <p:cTn id="48"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49" dur="1000" fill="hold"/>
                                        <p:tgtEl>
                                          <p:spTgt spid="45">
                                            <p:txEl>
                                              <p:pRg st="0" end="0"/>
                                            </p:txEl>
                                          </p:spTgt>
                                        </p:tgtEl>
                                        <p:attrNameLst>
                                          <p:attrName>ppt_y</p:attrName>
                                        </p:attrNameLst>
                                      </p:cBhvr>
                                      <p:tavLst>
                                        <p:tav tm="0">
                                          <p:val>
                                            <p:strVal val="0-#ppt_h/2"/>
                                          </p:val>
                                        </p:tav>
                                        <p:tav tm="100000">
                                          <p:val>
                                            <p:strVal val="#ppt_y"/>
                                          </p:val>
                                        </p:tav>
                                      </p:tavLst>
                                    </p:anim>
                                  </p:childTnLst>
                                </p:cTn>
                              </p:par>
                              <p:par>
                                <p:cTn id="50" presetID="2" presetClass="entr" presetSubtype="3" decel="100000" fill="hold" grpId="0" nodeType="withEffect">
                                  <p:stCondLst>
                                    <p:cond delay="0"/>
                                  </p:stCondLst>
                                  <p:childTnLst>
                                    <p:set>
                                      <p:cBhvr>
                                        <p:cTn id="51" dur="1" fill="hold">
                                          <p:stCondLst>
                                            <p:cond delay="0"/>
                                          </p:stCondLst>
                                        </p:cTn>
                                        <p:tgtEl>
                                          <p:spTgt spid="46">
                                            <p:txEl>
                                              <p:pRg st="0" end="0"/>
                                            </p:txEl>
                                          </p:spTgt>
                                        </p:tgtEl>
                                        <p:attrNameLst>
                                          <p:attrName>style.visibility</p:attrName>
                                        </p:attrNameLst>
                                      </p:cBhvr>
                                      <p:to>
                                        <p:strVal val="visible"/>
                                      </p:to>
                                    </p:set>
                                    <p:anim calcmode="lin" valueType="num">
                                      <p:cBhvr additive="base">
                                        <p:cTn id="52"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3" dur="1000" fill="hold"/>
                                        <p:tgtEl>
                                          <p:spTgt spid="46">
                                            <p:txEl>
                                              <p:pRg st="0" end="0"/>
                                            </p:txEl>
                                          </p:spTgt>
                                        </p:tgtEl>
                                        <p:attrNameLst>
                                          <p:attrName>ppt_y</p:attrName>
                                        </p:attrNameLst>
                                      </p:cBhvr>
                                      <p:tavLst>
                                        <p:tav tm="0">
                                          <p:val>
                                            <p:strVal val="0-#ppt_h/2"/>
                                          </p:val>
                                        </p:tav>
                                        <p:tav tm="100000">
                                          <p:val>
                                            <p:strVal val="#ppt_y"/>
                                          </p:val>
                                        </p:tav>
                                      </p:tavLst>
                                    </p:anim>
                                  </p:childTnLst>
                                </p:cTn>
                              </p:par>
                              <p:par>
                                <p:cTn id="54" presetID="2" presetClass="entr" presetSubtype="2" decel="100000" fill="hold" grpId="0" nodeType="withEffect">
                                  <p:stCondLst>
                                    <p:cond delay="0"/>
                                  </p:stCondLst>
                                  <p:childTnLst>
                                    <p:set>
                                      <p:cBhvr>
                                        <p:cTn id="55" dur="1" fill="hold">
                                          <p:stCondLst>
                                            <p:cond delay="0"/>
                                          </p:stCondLst>
                                        </p:cTn>
                                        <p:tgtEl>
                                          <p:spTgt spid="48">
                                            <p:txEl>
                                              <p:pRg st="0" end="0"/>
                                            </p:txEl>
                                          </p:spTgt>
                                        </p:tgtEl>
                                        <p:attrNameLst>
                                          <p:attrName>style.visibility</p:attrName>
                                        </p:attrNameLst>
                                      </p:cBhvr>
                                      <p:to>
                                        <p:strVal val="visible"/>
                                      </p:to>
                                    </p:set>
                                    <p:anim calcmode="lin" valueType="num">
                                      <p:cBhvr additive="base">
                                        <p:cTn id="56" dur="10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57" dur="1000" fill="hold"/>
                                        <p:tgtEl>
                                          <p:spTgt spid="48">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6" decel="100000" fill="hold" grpId="0" nodeType="withEffect">
                                  <p:stCondLst>
                                    <p:cond delay="0"/>
                                  </p:stCondLst>
                                  <p:childTnLst>
                                    <p:set>
                                      <p:cBhvr>
                                        <p:cTn id="59" dur="1" fill="hold">
                                          <p:stCondLst>
                                            <p:cond delay="0"/>
                                          </p:stCondLst>
                                        </p:cTn>
                                        <p:tgtEl>
                                          <p:spTgt spid="42">
                                            <p:txEl>
                                              <p:pRg st="0" end="0"/>
                                            </p:txEl>
                                          </p:spTgt>
                                        </p:tgtEl>
                                        <p:attrNameLst>
                                          <p:attrName>style.visibility</p:attrName>
                                        </p:attrNameLst>
                                      </p:cBhvr>
                                      <p:to>
                                        <p:strVal val="visible"/>
                                      </p:to>
                                    </p:set>
                                    <p:anim calcmode="lin" valueType="num">
                                      <p:cBhvr additive="base">
                                        <p:cTn id="60" dur="10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1" dur="1000" fill="hold"/>
                                        <p:tgtEl>
                                          <p:spTgt spid="42">
                                            <p:txEl>
                                              <p:pRg st="0" end="0"/>
                                            </p:txEl>
                                          </p:spTgt>
                                        </p:tgtEl>
                                        <p:attrNameLst>
                                          <p:attrName>ppt_y</p:attrName>
                                        </p:attrNameLst>
                                      </p:cBhvr>
                                      <p:tavLst>
                                        <p:tav tm="0">
                                          <p:val>
                                            <p:strVal val="1+#ppt_h/2"/>
                                          </p:val>
                                        </p:tav>
                                        <p:tav tm="100000">
                                          <p:val>
                                            <p:strVal val="#ppt_y"/>
                                          </p:val>
                                        </p:tav>
                                      </p:tavLst>
                                    </p:anim>
                                  </p:childTnLst>
                                </p:cTn>
                              </p:par>
                              <p:par>
                                <p:cTn id="62" presetID="49" presetClass="entr" presetSubtype="0" decel="100000" fill="hold" grpId="1" nodeType="with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p:cTn id="64" dur="1000" fill="hold"/>
                                        <p:tgtEl>
                                          <p:spTgt spid="34"/>
                                        </p:tgtEl>
                                        <p:attrNameLst>
                                          <p:attrName>ppt_w</p:attrName>
                                        </p:attrNameLst>
                                      </p:cBhvr>
                                      <p:tavLst>
                                        <p:tav tm="0">
                                          <p:val>
                                            <p:fltVal val="0"/>
                                          </p:val>
                                        </p:tav>
                                        <p:tav tm="100000">
                                          <p:val>
                                            <p:strVal val="#ppt_w"/>
                                          </p:val>
                                        </p:tav>
                                      </p:tavLst>
                                    </p:anim>
                                    <p:anim calcmode="lin" valueType="num">
                                      <p:cBhvr>
                                        <p:cTn id="65" dur="1000" fill="hold"/>
                                        <p:tgtEl>
                                          <p:spTgt spid="34"/>
                                        </p:tgtEl>
                                        <p:attrNameLst>
                                          <p:attrName>ppt_h</p:attrName>
                                        </p:attrNameLst>
                                      </p:cBhvr>
                                      <p:tavLst>
                                        <p:tav tm="0">
                                          <p:val>
                                            <p:fltVal val="0"/>
                                          </p:val>
                                        </p:tav>
                                        <p:tav tm="100000">
                                          <p:val>
                                            <p:strVal val="#ppt_h"/>
                                          </p:val>
                                        </p:tav>
                                      </p:tavLst>
                                    </p:anim>
                                    <p:anim calcmode="lin" valueType="num">
                                      <p:cBhvr>
                                        <p:cTn id="66" dur="1000" fill="hold"/>
                                        <p:tgtEl>
                                          <p:spTgt spid="34"/>
                                        </p:tgtEl>
                                        <p:attrNameLst>
                                          <p:attrName>style.rotation</p:attrName>
                                        </p:attrNameLst>
                                      </p:cBhvr>
                                      <p:tavLst>
                                        <p:tav tm="0">
                                          <p:val>
                                            <p:fltVal val="360"/>
                                          </p:val>
                                        </p:tav>
                                        <p:tav tm="100000">
                                          <p:val>
                                            <p:fltVal val="0"/>
                                          </p:val>
                                        </p:tav>
                                      </p:tavLst>
                                    </p:anim>
                                    <p:animEffect transition="in" filter="fade">
                                      <p:cBhvr>
                                        <p:cTn id="67" dur="1000"/>
                                        <p:tgtEl>
                                          <p:spTgt spid="34"/>
                                        </p:tgtEl>
                                      </p:cBhvr>
                                    </p:animEffect>
                                  </p:childTnLst>
                                </p:cTn>
                              </p:par>
                              <p:par>
                                <p:cTn id="68" presetID="49" presetClass="entr" presetSubtype="0" decel="100000" fill="hold" grpId="1" nodeType="withEffect">
                                  <p:stCondLst>
                                    <p:cond delay="0"/>
                                  </p:stCondLst>
                                  <p:childTnLst>
                                    <p:set>
                                      <p:cBhvr>
                                        <p:cTn id="69" dur="1" fill="hold">
                                          <p:stCondLst>
                                            <p:cond delay="0"/>
                                          </p:stCondLst>
                                        </p:cTn>
                                        <p:tgtEl>
                                          <p:spTgt spid="35"/>
                                        </p:tgtEl>
                                        <p:attrNameLst>
                                          <p:attrName>style.visibility</p:attrName>
                                        </p:attrNameLst>
                                      </p:cBhvr>
                                      <p:to>
                                        <p:strVal val="visible"/>
                                      </p:to>
                                    </p:set>
                                    <p:anim calcmode="lin" valueType="num">
                                      <p:cBhvr>
                                        <p:cTn id="70" dur="1000" fill="hold"/>
                                        <p:tgtEl>
                                          <p:spTgt spid="35"/>
                                        </p:tgtEl>
                                        <p:attrNameLst>
                                          <p:attrName>ppt_w</p:attrName>
                                        </p:attrNameLst>
                                      </p:cBhvr>
                                      <p:tavLst>
                                        <p:tav tm="0">
                                          <p:val>
                                            <p:fltVal val="0"/>
                                          </p:val>
                                        </p:tav>
                                        <p:tav tm="100000">
                                          <p:val>
                                            <p:strVal val="#ppt_w"/>
                                          </p:val>
                                        </p:tav>
                                      </p:tavLst>
                                    </p:anim>
                                    <p:anim calcmode="lin" valueType="num">
                                      <p:cBhvr>
                                        <p:cTn id="71" dur="1000" fill="hold"/>
                                        <p:tgtEl>
                                          <p:spTgt spid="35"/>
                                        </p:tgtEl>
                                        <p:attrNameLst>
                                          <p:attrName>ppt_h</p:attrName>
                                        </p:attrNameLst>
                                      </p:cBhvr>
                                      <p:tavLst>
                                        <p:tav tm="0">
                                          <p:val>
                                            <p:fltVal val="0"/>
                                          </p:val>
                                        </p:tav>
                                        <p:tav tm="100000">
                                          <p:val>
                                            <p:strVal val="#ppt_h"/>
                                          </p:val>
                                        </p:tav>
                                      </p:tavLst>
                                    </p:anim>
                                    <p:anim calcmode="lin" valueType="num">
                                      <p:cBhvr>
                                        <p:cTn id="72" dur="1000" fill="hold"/>
                                        <p:tgtEl>
                                          <p:spTgt spid="35"/>
                                        </p:tgtEl>
                                        <p:attrNameLst>
                                          <p:attrName>style.rotation</p:attrName>
                                        </p:attrNameLst>
                                      </p:cBhvr>
                                      <p:tavLst>
                                        <p:tav tm="0">
                                          <p:val>
                                            <p:fltVal val="360"/>
                                          </p:val>
                                        </p:tav>
                                        <p:tav tm="100000">
                                          <p:val>
                                            <p:fltVal val="0"/>
                                          </p:val>
                                        </p:tav>
                                      </p:tavLst>
                                    </p:anim>
                                    <p:animEffect transition="in" filter="fade">
                                      <p:cBhvr>
                                        <p:cTn id="73" dur="1000"/>
                                        <p:tgtEl>
                                          <p:spTgt spid="35"/>
                                        </p:tgtEl>
                                      </p:cBhvr>
                                    </p:animEffect>
                                  </p:childTnLst>
                                </p:cTn>
                              </p:par>
                              <p:par>
                                <p:cTn id="74" presetID="49" presetClass="entr" presetSubtype="0" decel="100000" fill="hold" grpId="1" nodeType="with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p:cTn id="76" dur="1000" fill="hold"/>
                                        <p:tgtEl>
                                          <p:spTgt spid="36"/>
                                        </p:tgtEl>
                                        <p:attrNameLst>
                                          <p:attrName>ppt_w</p:attrName>
                                        </p:attrNameLst>
                                      </p:cBhvr>
                                      <p:tavLst>
                                        <p:tav tm="0">
                                          <p:val>
                                            <p:fltVal val="0"/>
                                          </p:val>
                                        </p:tav>
                                        <p:tav tm="100000">
                                          <p:val>
                                            <p:strVal val="#ppt_w"/>
                                          </p:val>
                                        </p:tav>
                                      </p:tavLst>
                                    </p:anim>
                                    <p:anim calcmode="lin" valueType="num">
                                      <p:cBhvr>
                                        <p:cTn id="77" dur="1000" fill="hold"/>
                                        <p:tgtEl>
                                          <p:spTgt spid="36"/>
                                        </p:tgtEl>
                                        <p:attrNameLst>
                                          <p:attrName>ppt_h</p:attrName>
                                        </p:attrNameLst>
                                      </p:cBhvr>
                                      <p:tavLst>
                                        <p:tav tm="0">
                                          <p:val>
                                            <p:fltVal val="0"/>
                                          </p:val>
                                        </p:tav>
                                        <p:tav tm="100000">
                                          <p:val>
                                            <p:strVal val="#ppt_h"/>
                                          </p:val>
                                        </p:tav>
                                      </p:tavLst>
                                    </p:anim>
                                    <p:anim calcmode="lin" valueType="num">
                                      <p:cBhvr>
                                        <p:cTn id="78" dur="1000" fill="hold"/>
                                        <p:tgtEl>
                                          <p:spTgt spid="36"/>
                                        </p:tgtEl>
                                        <p:attrNameLst>
                                          <p:attrName>style.rotation</p:attrName>
                                        </p:attrNameLst>
                                      </p:cBhvr>
                                      <p:tavLst>
                                        <p:tav tm="0">
                                          <p:val>
                                            <p:fltVal val="360"/>
                                          </p:val>
                                        </p:tav>
                                        <p:tav tm="100000">
                                          <p:val>
                                            <p:fltVal val="0"/>
                                          </p:val>
                                        </p:tav>
                                      </p:tavLst>
                                    </p:anim>
                                    <p:animEffect transition="in" filter="fade">
                                      <p:cBhvr>
                                        <p:cTn id="79" dur="1000"/>
                                        <p:tgtEl>
                                          <p:spTgt spid="36"/>
                                        </p:tgtEl>
                                      </p:cBhvr>
                                    </p:animEffect>
                                  </p:childTnLst>
                                </p:cTn>
                              </p:par>
                              <p:par>
                                <p:cTn id="80" presetID="49" presetClass="entr" presetSubtype="0" decel="100000" fill="hold" grpId="1" nodeType="withEffect">
                                  <p:stCondLst>
                                    <p:cond delay="0"/>
                                  </p:stCondLst>
                                  <p:childTnLst>
                                    <p:set>
                                      <p:cBhvr>
                                        <p:cTn id="81" dur="1" fill="hold">
                                          <p:stCondLst>
                                            <p:cond delay="0"/>
                                          </p:stCondLst>
                                        </p:cTn>
                                        <p:tgtEl>
                                          <p:spTgt spid="37"/>
                                        </p:tgtEl>
                                        <p:attrNameLst>
                                          <p:attrName>style.visibility</p:attrName>
                                        </p:attrNameLst>
                                      </p:cBhvr>
                                      <p:to>
                                        <p:strVal val="visible"/>
                                      </p:to>
                                    </p:set>
                                    <p:anim calcmode="lin" valueType="num">
                                      <p:cBhvr>
                                        <p:cTn id="82" dur="1000" fill="hold"/>
                                        <p:tgtEl>
                                          <p:spTgt spid="37"/>
                                        </p:tgtEl>
                                        <p:attrNameLst>
                                          <p:attrName>ppt_w</p:attrName>
                                        </p:attrNameLst>
                                      </p:cBhvr>
                                      <p:tavLst>
                                        <p:tav tm="0">
                                          <p:val>
                                            <p:fltVal val="0"/>
                                          </p:val>
                                        </p:tav>
                                        <p:tav tm="100000">
                                          <p:val>
                                            <p:strVal val="#ppt_w"/>
                                          </p:val>
                                        </p:tav>
                                      </p:tavLst>
                                    </p:anim>
                                    <p:anim calcmode="lin" valueType="num">
                                      <p:cBhvr>
                                        <p:cTn id="83" dur="1000" fill="hold"/>
                                        <p:tgtEl>
                                          <p:spTgt spid="37"/>
                                        </p:tgtEl>
                                        <p:attrNameLst>
                                          <p:attrName>ppt_h</p:attrName>
                                        </p:attrNameLst>
                                      </p:cBhvr>
                                      <p:tavLst>
                                        <p:tav tm="0">
                                          <p:val>
                                            <p:fltVal val="0"/>
                                          </p:val>
                                        </p:tav>
                                        <p:tav tm="100000">
                                          <p:val>
                                            <p:strVal val="#ppt_h"/>
                                          </p:val>
                                        </p:tav>
                                      </p:tavLst>
                                    </p:anim>
                                    <p:anim calcmode="lin" valueType="num">
                                      <p:cBhvr>
                                        <p:cTn id="84" dur="1000" fill="hold"/>
                                        <p:tgtEl>
                                          <p:spTgt spid="37"/>
                                        </p:tgtEl>
                                        <p:attrNameLst>
                                          <p:attrName>style.rotation</p:attrName>
                                        </p:attrNameLst>
                                      </p:cBhvr>
                                      <p:tavLst>
                                        <p:tav tm="0">
                                          <p:val>
                                            <p:fltVal val="360"/>
                                          </p:val>
                                        </p:tav>
                                        <p:tav tm="100000">
                                          <p:val>
                                            <p:fltVal val="0"/>
                                          </p:val>
                                        </p:tav>
                                      </p:tavLst>
                                    </p:anim>
                                    <p:animEffect transition="in" filter="fade">
                                      <p:cBhvr>
                                        <p:cTn id="85" dur="1000"/>
                                        <p:tgtEl>
                                          <p:spTgt spid="37"/>
                                        </p:tgtEl>
                                      </p:cBhvr>
                                    </p:animEffect>
                                  </p:childTnLst>
                                </p:cTn>
                              </p:par>
                              <p:par>
                                <p:cTn id="86" presetID="49" presetClass="entr" presetSubtype="0" decel="100000" fill="hold" grpId="1" nodeType="withEffect">
                                  <p:stCondLst>
                                    <p:cond delay="0"/>
                                  </p:stCondLst>
                                  <p:childTnLst>
                                    <p:set>
                                      <p:cBhvr>
                                        <p:cTn id="87" dur="1" fill="hold">
                                          <p:stCondLst>
                                            <p:cond delay="0"/>
                                          </p:stCondLst>
                                        </p:cTn>
                                        <p:tgtEl>
                                          <p:spTgt spid="38"/>
                                        </p:tgtEl>
                                        <p:attrNameLst>
                                          <p:attrName>style.visibility</p:attrName>
                                        </p:attrNameLst>
                                      </p:cBhvr>
                                      <p:to>
                                        <p:strVal val="visible"/>
                                      </p:to>
                                    </p:set>
                                    <p:anim calcmode="lin" valueType="num">
                                      <p:cBhvr>
                                        <p:cTn id="88" dur="1000" fill="hold"/>
                                        <p:tgtEl>
                                          <p:spTgt spid="38"/>
                                        </p:tgtEl>
                                        <p:attrNameLst>
                                          <p:attrName>ppt_w</p:attrName>
                                        </p:attrNameLst>
                                      </p:cBhvr>
                                      <p:tavLst>
                                        <p:tav tm="0">
                                          <p:val>
                                            <p:fltVal val="0"/>
                                          </p:val>
                                        </p:tav>
                                        <p:tav tm="100000">
                                          <p:val>
                                            <p:strVal val="#ppt_w"/>
                                          </p:val>
                                        </p:tav>
                                      </p:tavLst>
                                    </p:anim>
                                    <p:anim calcmode="lin" valueType="num">
                                      <p:cBhvr>
                                        <p:cTn id="89" dur="1000" fill="hold"/>
                                        <p:tgtEl>
                                          <p:spTgt spid="38"/>
                                        </p:tgtEl>
                                        <p:attrNameLst>
                                          <p:attrName>ppt_h</p:attrName>
                                        </p:attrNameLst>
                                      </p:cBhvr>
                                      <p:tavLst>
                                        <p:tav tm="0">
                                          <p:val>
                                            <p:fltVal val="0"/>
                                          </p:val>
                                        </p:tav>
                                        <p:tav tm="100000">
                                          <p:val>
                                            <p:strVal val="#ppt_h"/>
                                          </p:val>
                                        </p:tav>
                                      </p:tavLst>
                                    </p:anim>
                                    <p:anim calcmode="lin" valueType="num">
                                      <p:cBhvr>
                                        <p:cTn id="90" dur="1000" fill="hold"/>
                                        <p:tgtEl>
                                          <p:spTgt spid="38"/>
                                        </p:tgtEl>
                                        <p:attrNameLst>
                                          <p:attrName>style.rotation</p:attrName>
                                        </p:attrNameLst>
                                      </p:cBhvr>
                                      <p:tavLst>
                                        <p:tav tm="0">
                                          <p:val>
                                            <p:fltVal val="360"/>
                                          </p:val>
                                        </p:tav>
                                        <p:tav tm="100000">
                                          <p:val>
                                            <p:fltVal val="0"/>
                                          </p:val>
                                        </p:tav>
                                      </p:tavLst>
                                    </p:anim>
                                    <p:animEffect transition="in" filter="fade">
                                      <p:cBhvr>
                                        <p:cTn id="91" dur="1000"/>
                                        <p:tgtEl>
                                          <p:spTgt spid="38"/>
                                        </p:tgtEl>
                                      </p:cBhvr>
                                    </p:animEffect>
                                  </p:childTnLst>
                                </p:cTn>
                              </p:par>
                              <p:par>
                                <p:cTn id="92" presetID="49" presetClass="entr" presetSubtype="0" decel="100000" fill="hold" grpId="1" nodeType="withEffect">
                                  <p:stCondLst>
                                    <p:cond delay="0"/>
                                  </p:stCondLst>
                                  <p:childTnLst>
                                    <p:set>
                                      <p:cBhvr>
                                        <p:cTn id="93" dur="1" fill="hold">
                                          <p:stCondLst>
                                            <p:cond delay="0"/>
                                          </p:stCondLst>
                                        </p:cTn>
                                        <p:tgtEl>
                                          <p:spTgt spid="39"/>
                                        </p:tgtEl>
                                        <p:attrNameLst>
                                          <p:attrName>style.visibility</p:attrName>
                                        </p:attrNameLst>
                                      </p:cBhvr>
                                      <p:to>
                                        <p:strVal val="visible"/>
                                      </p:to>
                                    </p:set>
                                    <p:anim calcmode="lin" valueType="num">
                                      <p:cBhvr>
                                        <p:cTn id="94" dur="1000" fill="hold"/>
                                        <p:tgtEl>
                                          <p:spTgt spid="39"/>
                                        </p:tgtEl>
                                        <p:attrNameLst>
                                          <p:attrName>ppt_w</p:attrName>
                                        </p:attrNameLst>
                                      </p:cBhvr>
                                      <p:tavLst>
                                        <p:tav tm="0">
                                          <p:val>
                                            <p:fltVal val="0"/>
                                          </p:val>
                                        </p:tav>
                                        <p:tav tm="100000">
                                          <p:val>
                                            <p:strVal val="#ppt_w"/>
                                          </p:val>
                                        </p:tav>
                                      </p:tavLst>
                                    </p:anim>
                                    <p:anim calcmode="lin" valueType="num">
                                      <p:cBhvr>
                                        <p:cTn id="95" dur="1000" fill="hold"/>
                                        <p:tgtEl>
                                          <p:spTgt spid="39"/>
                                        </p:tgtEl>
                                        <p:attrNameLst>
                                          <p:attrName>ppt_h</p:attrName>
                                        </p:attrNameLst>
                                      </p:cBhvr>
                                      <p:tavLst>
                                        <p:tav tm="0">
                                          <p:val>
                                            <p:fltVal val="0"/>
                                          </p:val>
                                        </p:tav>
                                        <p:tav tm="100000">
                                          <p:val>
                                            <p:strVal val="#ppt_h"/>
                                          </p:val>
                                        </p:tav>
                                      </p:tavLst>
                                    </p:anim>
                                    <p:anim calcmode="lin" valueType="num">
                                      <p:cBhvr>
                                        <p:cTn id="96" dur="1000" fill="hold"/>
                                        <p:tgtEl>
                                          <p:spTgt spid="39"/>
                                        </p:tgtEl>
                                        <p:attrNameLst>
                                          <p:attrName>style.rotation</p:attrName>
                                        </p:attrNameLst>
                                      </p:cBhvr>
                                      <p:tavLst>
                                        <p:tav tm="0">
                                          <p:val>
                                            <p:fltVal val="360"/>
                                          </p:val>
                                        </p:tav>
                                        <p:tav tm="100000">
                                          <p:val>
                                            <p:fltVal val="0"/>
                                          </p:val>
                                        </p:tav>
                                      </p:tavLst>
                                    </p:anim>
                                    <p:animEffect transition="in" filter="fade">
                                      <p:cBhvr>
                                        <p:cTn id="97" dur="1000"/>
                                        <p:tgtEl>
                                          <p:spTgt spid="39"/>
                                        </p:tgtEl>
                                      </p:cBhvr>
                                    </p:animEffect>
                                  </p:childTnLst>
                                </p:cTn>
                              </p:par>
                              <p:par>
                                <p:cTn id="98" presetID="49" presetClass="entr" presetSubtype="0" decel="100000" fill="hold" grpId="1" nodeType="withEffect">
                                  <p:stCondLst>
                                    <p:cond delay="0"/>
                                  </p:stCondLst>
                                  <p:childTnLst>
                                    <p:set>
                                      <p:cBhvr>
                                        <p:cTn id="99" dur="1" fill="hold">
                                          <p:stCondLst>
                                            <p:cond delay="0"/>
                                          </p:stCondLst>
                                        </p:cTn>
                                        <p:tgtEl>
                                          <p:spTgt spid="41">
                                            <p:txEl>
                                              <p:pRg st="0" end="0"/>
                                            </p:txEl>
                                          </p:spTgt>
                                        </p:tgtEl>
                                        <p:attrNameLst>
                                          <p:attrName>style.visibility</p:attrName>
                                        </p:attrNameLst>
                                      </p:cBhvr>
                                      <p:to>
                                        <p:strVal val="visible"/>
                                      </p:to>
                                    </p:set>
                                    <p:anim calcmode="lin" valueType="num">
                                      <p:cBhvr>
                                        <p:cTn id="100" dur="10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1" dur="1000" fill="hold"/>
                                        <p:tgtEl>
                                          <p:spTgt spid="41">
                                            <p:txEl>
                                              <p:pRg st="0" end="0"/>
                                            </p:txEl>
                                          </p:spTgt>
                                        </p:tgtEl>
                                        <p:attrNameLst>
                                          <p:attrName>ppt_h</p:attrName>
                                        </p:attrNameLst>
                                      </p:cBhvr>
                                      <p:tavLst>
                                        <p:tav tm="0">
                                          <p:val>
                                            <p:fltVal val="0"/>
                                          </p:val>
                                        </p:tav>
                                        <p:tav tm="100000">
                                          <p:val>
                                            <p:strVal val="#ppt_h"/>
                                          </p:val>
                                        </p:tav>
                                      </p:tavLst>
                                    </p:anim>
                                    <p:anim calcmode="lin" valueType="num">
                                      <p:cBhvr>
                                        <p:cTn id="102" dur="1000" fill="hold"/>
                                        <p:tgtEl>
                                          <p:spTgt spid="41">
                                            <p:txEl>
                                              <p:pRg st="0" end="0"/>
                                            </p:txEl>
                                          </p:spTgt>
                                        </p:tgtEl>
                                        <p:attrNameLst>
                                          <p:attrName>style.rotation</p:attrName>
                                        </p:attrNameLst>
                                      </p:cBhvr>
                                      <p:tavLst>
                                        <p:tav tm="0">
                                          <p:val>
                                            <p:fltVal val="360"/>
                                          </p:val>
                                        </p:tav>
                                        <p:tav tm="100000">
                                          <p:val>
                                            <p:fltVal val="0"/>
                                          </p:val>
                                        </p:tav>
                                      </p:tavLst>
                                    </p:anim>
                                    <p:animEffect transition="in" filter="fade">
                                      <p:cBhvr>
                                        <p:cTn id="103" dur="1000"/>
                                        <p:tgtEl>
                                          <p:spTgt spid="41">
                                            <p:txEl>
                                              <p:pRg st="0" end="0"/>
                                            </p:txEl>
                                          </p:spTgt>
                                        </p:tgtEl>
                                      </p:cBhvr>
                                    </p:animEffect>
                                  </p:childTnLst>
                                </p:cTn>
                              </p:par>
                              <p:par>
                                <p:cTn id="104" presetID="49" presetClass="entr" presetSubtype="0" decel="100000" fill="hold" grpId="1" nodeType="withEffect">
                                  <p:stCondLst>
                                    <p:cond delay="0"/>
                                  </p:stCondLst>
                                  <p:childTnLst>
                                    <p:set>
                                      <p:cBhvr>
                                        <p:cTn id="105" dur="1" fill="hold">
                                          <p:stCondLst>
                                            <p:cond delay="0"/>
                                          </p:stCondLst>
                                        </p:cTn>
                                        <p:tgtEl>
                                          <p:spTgt spid="42">
                                            <p:txEl>
                                              <p:pRg st="0" end="0"/>
                                            </p:txEl>
                                          </p:spTgt>
                                        </p:tgtEl>
                                        <p:attrNameLst>
                                          <p:attrName>style.visibility</p:attrName>
                                        </p:attrNameLst>
                                      </p:cBhvr>
                                      <p:to>
                                        <p:strVal val="visible"/>
                                      </p:to>
                                    </p:set>
                                    <p:anim calcmode="lin" valueType="num">
                                      <p:cBhvr>
                                        <p:cTn id="106" dur="10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07" dur="1000" fill="hold"/>
                                        <p:tgtEl>
                                          <p:spTgt spid="42">
                                            <p:txEl>
                                              <p:pRg st="0" end="0"/>
                                            </p:txEl>
                                          </p:spTgt>
                                        </p:tgtEl>
                                        <p:attrNameLst>
                                          <p:attrName>ppt_h</p:attrName>
                                        </p:attrNameLst>
                                      </p:cBhvr>
                                      <p:tavLst>
                                        <p:tav tm="0">
                                          <p:val>
                                            <p:fltVal val="0"/>
                                          </p:val>
                                        </p:tav>
                                        <p:tav tm="100000">
                                          <p:val>
                                            <p:strVal val="#ppt_h"/>
                                          </p:val>
                                        </p:tav>
                                      </p:tavLst>
                                    </p:anim>
                                    <p:anim calcmode="lin" valueType="num">
                                      <p:cBhvr>
                                        <p:cTn id="108" dur="1000" fill="hold"/>
                                        <p:tgtEl>
                                          <p:spTgt spid="42">
                                            <p:txEl>
                                              <p:pRg st="0" end="0"/>
                                            </p:txEl>
                                          </p:spTgt>
                                        </p:tgtEl>
                                        <p:attrNameLst>
                                          <p:attrName>style.rotation</p:attrName>
                                        </p:attrNameLst>
                                      </p:cBhvr>
                                      <p:tavLst>
                                        <p:tav tm="0">
                                          <p:val>
                                            <p:fltVal val="360"/>
                                          </p:val>
                                        </p:tav>
                                        <p:tav tm="100000">
                                          <p:val>
                                            <p:fltVal val="0"/>
                                          </p:val>
                                        </p:tav>
                                      </p:tavLst>
                                    </p:anim>
                                    <p:animEffect transition="in" filter="fade">
                                      <p:cBhvr>
                                        <p:cTn id="109" dur="1000"/>
                                        <p:tgtEl>
                                          <p:spTgt spid="42">
                                            <p:txEl>
                                              <p:pRg st="0" end="0"/>
                                            </p:txEl>
                                          </p:spTgt>
                                        </p:tgtEl>
                                      </p:cBhvr>
                                    </p:animEffect>
                                  </p:childTnLst>
                                </p:cTn>
                              </p:par>
                              <p:par>
                                <p:cTn id="110" presetID="49" presetClass="entr" presetSubtype="0" decel="100000" fill="hold" grpId="1" nodeType="withEffect">
                                  <p:stCondLst>
                                    <p:cond delay="0"/>
                                  </p:stCondLst>
                                  <p:childTnLst>
                                    <p:set>
                                      <p:cBhvr>
                                        <p:cTn id="111" dur="1" fill="hold">
                                          <p:stCondLst>
                                            <p:cond delay="0"/>
                                          </p:stCondLst>
                                        </p:cTn>
                                        <p:tgtEl>
                                          <p:spTgt spid="45">
                                            <p:txEl>
                                              <p:pRg st="0" end="0"/>
                                            </p:txEl>
                                          </p:spTgt>
                                        </p:tgtEl>
                                        <p:attrNameLst>
                                          <p:attrName>style.visibility</p:attrName>
                                        </p:attrNameLst>
                                      </p:cBhvr>
                                      <p:to>
                                        <p:strVal val="visible"/>
                                      </p:to>
                                    </p:set>
                                    <p:anim calcmode="lin" valueType="num">
                                      <p:cBhvr>
                                        <p:cTn id="112" dur="10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3" dur="1000" fill="hold"/>
                                        <p:tgtEl>
                                          <p:spTgt spid="45">
                                            <p:txEl>
                                              <p:pRg st="0" end="0"/>
                                            </p:txEl>
                                          </p:spTgt>
                                        </p:tgtEl>
                                        <p:attrNameLst>
                                          <p:attrName>ppt_h</p:attrName>
                                        </p:attrNameLst>
                                      </p:cBhvr>
                                      <p:tavLst>
                                        <p:tav tm="0">
                                          <p:val>
                                            <p:fltVal val="0"/>
                                          </p:val>
                                        </p:tav>
                                        <p:tav tm="100000">
                                          <p:val>
                                            <p:strVal val="#ppt_h"/>
                                          </p:val>
                                        </p:tav>
                                      </p:tavLst>
                                    </p:anim>
                                    <p:anim calcmode="lin" valueType="num">
                                      <p:cBhvr>
                                        <p:cTn id="114" dur="1000" fill="hold"/>
                                        <p:tgtEl>
                                          <p:spTgt spid="45">
                                            <p:txEl>
                                              <p:pRg st="0" end="0"/>
                                            </p:txEl>
                                          </p:spTgt>
                                        </p:tgtEl>
                                        <p:attrNameLst>
                                          <p:attrName>style.rotation</p:attrName>
                                        </p:attrNameLst>
                                      </p:cBhvr>
                                      <p:tavLst>
                                        <p:tav tm="0">
                                          <p:val>
                                            <p:fltVal val="360"/>
                                          </p:val>
                                        </p:tav>
                                        <p:tav tm="100000">
                                          <p:val>
                                            <p:fltVal val="0"/>
                                          </p:val>
                                        </p:tav>
                                      </p:tavLst>
                                    </p:anim>
                                    <p:animEffect transition="in" filter="fade">
                                      <p:cBhvr>
                                        <p:cTn id="115" dur="1000"/>
                                        <p:tgtEl>
                                          <p:spTgt spid="45">
                                            <p:txEl>
                                              <p:pRg st="0" end="0"/>
                                            </p:txEl>
                                          </p:spTgt>
                                        </p:tgtEl>
                                      </p:cBhvr>
                                    </p:animEffect>
                                  </p:childTnLst>
                                </p:cTn>
                              </p:par>
                              <p:par>
                                <p:cTn id="116" presetID="49" presetClass="entr" presetSubtype="0" decel="100000" fill="hold" grpId="1" nodeType="withEffect">
                                  <p:stCondLst>
                                    <p:cond delay="0"/>
                                  </p:stCondLst>
                                  <p:childTnLst>
                                    <p:set>
                                      <p:cBhvr>
                                        <p:cTn id="117" dur="1" fill="hold">
                                          <p:stCondLst>
                                            <p:cond delay="0"/>
                                          </p:stCondLst>
                                        </p:cTn>
                                        <p:tgtEl>
                                          <p:spTgt spid="46">
                                            <p:txEl>
                                              <p:pRg st="0" end="0"/>
                                            </p:txEl>
                                          </p:spTgt>
                                        </p:tgtEl>
                                        <p:attrNameLst>
                                          <p:attrName>style.visibility</p:attrName>
                                        </p:attrNameLst>
                                      </p:cBhvr>
                                      <p:to>
                                        <p:strVal val="visible"/>
                                      </p:to>
                                    </p:set>
                                    <p:anim calcmode="lin" valueType="num">
                                      <p:cBhvr>
                                        <p:cTn id="118" dur="10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9" dur="1000" fill="hold"/>
                                        <p:tgtEl>
                                          <p:spTgt spid="46">
                                            <p:txEl>
                                              <p:pRg st="0" end="0"/>
                                            </p:txEl>
                                          </p:spTgt>
                                        </p:tgtEl>
                                        <p:attrNameLst>
                                          <p:attrName>ppt_h</p:attrName>
                                        </p:attrNameLst>
                                      </p:cBhvr>
                                      <p:tavLst>
                                        <p:tav tm="0">
                                          <p:val>
                                            <p:fltVal val="0"/>
                                          </p:val>
                                        </p:tav>
                                        <p:tav tm="100000">
                                          <p:val>
                                            <p:strVal val="#ppt_h"/>
                                          </p:val>
                                        </p:tav>
                                      </p:tavLst>
                                    </p:anim>
                                    <p:anim calcmode="lin" valueType="num">
                                      <p:cBhvr>
                                        <p:cTn id="120" dur="1000" fill="hold"/>
                                        <p:tgtEl>
                                          <p:spTgt spid="46">
                                            <p:txEl>
                                              <p:pRg st="0" end="0"/>
                                            </p:txEl>
                                          </p:spTgt>
                                        </p:tgtEl>
                                        <p:attrNameLst>
                                          <p:attrName>style.rotation</p:attrName>
                                        </p:attrNameLst>
                                      </p:cBhvr>
                                      <p:tavLst>
                                        <p:tav tm="0">
                                          <p:val>
                                            <p:fltVal val="360"/>
                                          </p:val>
                                        </p:tav>
                                        <p:tav tm="100000">
                                          <p:val>
                                            <p:fltVal val="0"/>
                                          </p:val>
                                        </p:tav>
                                      </p:tavLst>
                                    </p:anim>
                                    <p:animEffect transition="in" filter="fade">
                                      <p:cBhvr>
                                        <p:cTn id="121" dur="1000"/>
                                        <p:tgtEl>
                                          <p:spTgt spid="46">
                                            <p:txEl>
                                              <p:pRg st="0" end="0"/>
                                            </p:txEl>
                                          </p:spTgt>
                                        </p:tgtEl>
                                      </p:cBhvr>
                                    </p:animEffect>
                                  </p:childTnLst>
                                </p:cTn>
                              </p:par>
                              <p:par>
                                <p:cTn id="122" presetID="49" presetClass="entr" presetSubtype="0" decel="100000" fill="hold" grpId="1" nodeType="withEffect">
                                  <p:stCondLst>
                                    <p:cond delay="0"/>
                                  </p:stCondLst>
                                  <p:childTnLst>
                                    <p:set>
                                      <p:cBhvr>
                                        <p:cTn id="123" dur="1" fill="hold">
                                          <p:stCondLst>
                                            <p:cond delay="0"/>
                                          </p:stCondLst>
                                        </p:cTn>
                                        <p:tgtEl>
                                          <p:spTgt spid="47">
                                            <p:txEl>
                                              <p:pRg st="0" end="0"/>
                                            </p:txEl>
                                          </p:spTgt>
                                        </p:tgtEl>
                                        <p:attrNameLst>
                                          <p:attrName>style.visibility</p:attrName>
                                        </p:attrNameLst>
                                      </p:cBhvr>
                                      <p:to>
                                        <p:strVal val="visible"/>
                                      </p:to>
                                    </p:set>
                                    <p:anim calcmode="lin" valueType="num">
                                      <p:cBhvr>
                                        <p:cTn id="124" dur="10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25" dur="1000" fill="hold"/>
                                        <p:tgtEl>
                                          <p:spTgt spid="47">
                                            <p:txEl>
                                              <p:pRg st="0" end="0"/>
                                            </p:txEl>
                                          </p:spTgt>
                                        </p:tgtEl>
                                        <p:attrNameLst>
                                          <p:attrName>ppt_h</p:attrName>
                                        </p:attrNameLst>
                                      </p:cBhvr>
                                      <p:tavLst>
                                        <p:tav tm="0">
                                          <p:val>
                                            <p:fltVal val="0"/>
                                          </p:val>
                                        </p:tav>
                                        <p:tav tm="100000">
                                          <p:val>
                                            <p:strVal val="#ppt_h"/>
                                          </p:val>
                                        </p:tav>
                                      </p:tavLst>
                                    </p:anim>
                                    <p:anim calcmode="lin" valueType="num">
                                      <p:cBhvr>
                                        <p:cTn id="126" dur="1000" fill="hold"/>
                                        <p:tgtEl>
                                          <p:spTgt spid="47">
                                            <p:txEl>
                                              <p:pRg st="0" end="0"/>
                                            </p:txEl>
                                          </p:spTgt>
                                        </p:tgtEl>
                                        <p:attrNameLst>
                                          <p:attrName>style.rotation</p:attrName>
                                        </p:attrNameLst>
                                      </p:cBhvr>
                                      <p:tavLst>
                                        <p:tav tm="0">
                                          <p:val>
                                            <p:fltVal val="360"/>
                                          </p:val>
                                        </p:tav>
                                        <p:tav tm="100000">
                                          <p:val>
                                            <p:fltVal val="0"/>
                                          </p:val>
                                        </p:tav>
                                      </p:tavLst>
                                    </p:anim>
                                    <p:animEffect transition="in" filter="fade">
                                      <p:cBhvr>
                                        <p:cTn id="127" dur="1000"/>
                                        <p:tgtEl>
                                          <p:spTgt spid="47">
                                            <p:txEl>
                                              <p:pRg st="0" end="0"/>
                                            </p:txEl>
                                          </p:spTgt>
                                        </p:tgtEl>
                                      </p:cBhvr>
                                    </p:animEffect>
                                  </p:childTnLst>
                                </p:cTn>
                              </p:par>
                              <p:par>
                                <p:cTn id="128" presetID="49" presetClass="entr" presetSubtype="0" decel="100000" fill="hold" grpId="1" nodeType="withEffect">
                                  <p:stCondLst>
                                    <p:cond delay="0"/>
                                  </p:stCondLst>
                                  <p:childTnLst>
                                    <p:set>
                                      <p:cBhvr>
                                        <p:cTn id="129" dur="1" fill="hold">
                                          <p:stCondLst>
                                            <p:cond delay="0"/>
                                          </p:stCondLst>
                                        </p:cTn>
                                        <p:tgtEl>
                                          <p:spTgt spid="48">
                                            <p:txEl>
                                              <p:pRg st="0" end="0"/>
                                            </p:txEl>
                                          </p:spTgt>
                                        </p:tgtEl>
                                        <p:attrNameLst>
                                          <p:attrName>style.visibility</p:attrName>
                                        </p:attrNameLst>
                                      </p:cBhvr>
                                      <p:to>
                                        <p:strVal val="visible"/>
                                      </p:to>
                                    </p:set>
                                    <p:anim calcmode="lin" valueType="num">
                                      <p:cBhvr>
                                        <p:cTn id="130" dur="10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131" dur="1000" fill="hold"/>
                                        <p:tgtEl>
                                          <p:spTgt spid="48">
                                            <p:txEl>
                                              <p:pRg st="0" end="0"/>
                                            </p:txEl>
                                          </p:spTgt>
                                        </p:tgtEl>
                                        <p:attrNameLst>
                                          <p:attrName>ppt_h</p:attrName>
                                        </p:attrNameLst>
                                      </p:cBhvr>
                                      <p:tavLst>
                                        <p:tav tm="0">
                                          <p:val>
                                            <p:fltVal val="0"/>
                                          </p:val>
                                        </p:tav>
                                        <p:tav tm="100000">
                                          <p:val>
                                            <p:strVal val="#ppt_h"/>
                                          </p:val>
                                        </p:tav>
                                      </p:tavLst>
                                    </p:anim>
                                    <p:anim calcmode="lin" valueType="num">
                                      <p:cBhvr>
                                        <p:cTn id="132" dur="1000" fill="hold"/>
                                        <p:tgtEl>
                                          <p:spTgt spid="48">
                                            <p:txEl>
                                              <p:pRg st="0" end="0"/>
                                            </p:txEl>
                                          </p:spTgt>
                                        </p:tgtEl>
                                        <p:attrNameLst>
                                          <p:attrName>style.rotation</p:attrName>
                                        </p:attrNameLst>
                                      </p:cBhvr>
                                      <p:tavLst>
                                        <p:tav tm="0">
                                          <p:val>
                                            <p:fltVal val="360"/>
                                          </p:val>
                                        </p:tav>
                                        <p:tav tm="100000">
                                          <p:val>
                                            <p:fltVal val="0"/>
                                          </p:val>
                                        </p:tav>
                                      </p:tavLst>
                                    </p:anim>
                                    <p:animEffect transition="in" filter="fade">
                                      <p:cBhvr>
                                        <p:cTn id="133" dur="1000"/>
                                        <p:tgtEl>
                                          <p:spTgt spid="48">
                                            <p:txEl>
                                              <p:pRg st="0" end="0"/>
                                            </p:txEl>
                                          </p:spTgt>
                                        </p:tgtEl>
                                      </p:cBhvr>
                                    </p:animEffect>
                                  </p:childTnLst>
                                </p:cTn>
                              </p:par>
                            </p:childTnLst>
                          </p:cTn>
                        </p:par>
                        <p:par>
                          <p:cTn id="134" fill="hold">
                            <p:stCondLst>
                              <p:cond delay="3050"/>
                            </p:stCondLst>
                            <p:childTnLst>
                              <p:par>
                                <p:cTn id="135" presetID="22" presetClass="entr" presetSubtype="8" fill="hold" nodeType="afterEffect">
                                  <p:stCondLst>
                                    <p:cond delay="250"/>
                                  </p:stCondLst>
                                  <p:childTnLst>
                                    <p:set>
                                      <p:cBhvr>
                                        <p:cTn id="136" dur="1" fill="hold">
                                          <p:stCondLst>
                                            <p:cond delay="0"/>
                                          </p:stCondLst>
                                        </p:cTn>
                                        <p:tgtEl>
                                          <p:spTgt spid="66"/>
                                        </p:tgtEl>
                                        <p:attrNameLst>
                                          <p:attrName>style.visibility</p:attrName>
                                        </p:attrNameLst>
                                      </p:cBhvr>
                                      <p:to>
                                        <p:strVal val="visible"/>
                                      </p:to>
                                    </p:set>
                                    <p:animEffect transition="in" filter="wipe(left)">
                                      <p:cBhvr>
                                        <p:cTn id="137" dur="500"/>
                                        <p:tgtEl>
                                          <p:spTgt spid="66"/>
                                        </p:tgtEl>
                                      </p:cBhvr>
                                    </p:animEffect>
                                  </p:childTnLst>
                                </p:cTn>
                              </p:par>
                            </p:childTnLst>
                          </p:cTn>
                        </p:par>
                        <p:par>
                          <p:cTn id="138" fill="hold">
                            <p:stCondLst>
                              <p:cond delay="3800"/>
                            </p:stCondLst>
                            <p:childTnLst>
                              <p:par>
                                <p:cTn id="139" presetID="22" presetClass="entr" presetSubtype="8" fill="hold" grpId="0" nodeType="afterEffect">
                                  <p:stCondLst>
                                    <p:cond delay="0"/>
                                  </p:stCondLst>
                                  <p:childTnLst>
                                    <p:set>
                                      <p:cBhvr>
                                        <p:cTn id="140" dur="1" fill="hold">
                                          <p:stCondLst>
                                            <p:cond delay="0"/>
                                          </p:stCondLst>
                                        </p:cTn>
                                        <p:tgtEl>
                                          <p:spTgt spid="50">
                                            <p:txEl>
                                              <p:pRg st="0" end="0"/>
                                            </p:txEl>
                                          </p:spTgt>
                                        </p:tgtEl>
                                        <p:attrNameLst>
                                          <p:attrName>style.visibility</p:attrName>
                                        </p:attrNameLst>
                                      </p:cBhvr>
                                      <p:to>
                                        <p:strVal val="visible"/>
                                      </p:to>
                                    </p:set>
                                    <p:animEffect transition="in" filter="wipe(left)">
                                      <p:cBhvr>
                                        <p:cTn id="141" dur="500"/>
                                        <p:tgtEl>
                                          <p:spTgt spid="50">
                                            <p:txEl>
                                              <p:pRg st="0" end="0"/>
                                            </p:txEl>
                                          </p:spTgt>
                                        </p:tgtEl>
                                      </p:cBhvr>
                                    </p:animEffect>
                                  </p:childTnLst>
                                </p:cTn>
                              </p:par>
                            </p:childTnLst>
                          </p:cTn>
                        </p:par>
                        <p:par>
                          <p:cTn id="142" fill="hold">
                            <p:stCondLst>
                              <p:cond delay="4300"/>
                            </p:stCondLst>
                            <p:childTnLst>
                              <p:par>
                                <p:cTn id="143" presetID="10" presetClass="entr" presetSubtype="0" fill="hold" grpId="0" nodeType="afterEffect">
                                  <p:stCondLst>
                                    <p:cond delay="0"/>
                                  </p:stCondLst>
                                  <p:childTnLst>
                                    <p:set>
                                      <p:cBhvr>
                                        <p:cTn id="144" dur="1" fill="hold">
                                          <p:stCondLst>
                                            <p:cond delay="0"/>
                                          </p:stCondLst>
                                        </p:cTn>
                                        <p:tgtEl>
                                          <p:spTgt spid="49">
                                            <p:txEl>
                                              <p:pRg st="0" end="0"/>
                                            </p:txEl>
                                          </p:spTgt>
                                        </p:tgtEl>
                                        <p:attrNameLst>
                                          <p:attrName>style.visibility</p:attrName>
                                        </p:attrNameLst>
                                      </p:cBhvr>
                                      <p:to>
                                        <p:strVal val="visible"/>
                                      </p:to>
                                    </p:set>
                                    <p:animEffect transition="in" filter="fade">
                                      <p:cBhvr>
                                        <p:cTn id="145" dur="500"/>
                                        <p:tgtEl>
                                          <p:spTgt spid="49">
                                            <p:txEl>
                                              <p:pRg st="0" end="0"/>
                                            </p:txEl>
                                          </p:spTgt>
                                        </p:tgtEl>
                                      </p:cBhvr>
                                    </p:animEffect>
                                  </p:childTnLst>
                                </p:cTn>
                              </p:par>
                            </p:childTnLst>
                          </p:cTn>
                        </p:par>
                        <p:par>
                          <p:cTn id="146" fill="hold">
                            <p:stCondLst>
                              <p:cond delay="4800"/>
                            </p:stCondLst>
                            <p:childTnLst>
                              <p:par>
                                <p:cTn id="147" presetID="22" presetClass="entr" presetSubtype="8" fill="hold" nodeType="afterEffect">
                                  <p:stCondLst>
                                    <p:cond delay="250"/>
                                  </p:stCondLst>
                                  <p:childTnLst>
                                    <p:set>
                                      <p:cBhvr>
                                        <p:cTn id="148" dur="1" fill="hold">
                                          <p:stCondLst>
                                            <p:cond delay="0"/>
                                          </p:stCondLst>
                                        </p:cTn>
                                        <p:tgtEl>
                                          <p:spTgt spid="73"/>
                                        </p:tgtEl>
                                        <p:attrNameLst>
                                          <p:attrName>style.visibility</p:attrName>
                                        </p:attrNameLst>
                                      </p:cBhvr>
                                      <p:to>
                                        <p:strVal val="visible"/>
                                      </p:to>
                                    </p:set>
                                    <p:animEffect transition="in" filter="wipe(left)">
                                      <p:cBhvr>
                                        <p:cTn id="149" dur="500"/>
                                        <p:tgtEl>
                                          <p:spTgt spid="73"/>
                                        </p:tgtEl>
                                      </p:cBhvr>
                                    </p:animEffect>
                                  </p:childTnLst>
                                </p:cTn>
                              </p:par>
                            </p:childTnLst>
                          </p:cTn>
                        </p:par>
                        <p:par>
                          <p:cTn id="150" fill="hold">
                            <p:stCondLst>
                              <p:cond delay="5550"/>
                            </p:stCondLst>
                            <p:childTnLst>
                              <p:par>
                                <p:cTn id="151" presetID="22" presetClass="entr" presetSubtype="8" fill="hold" grpId="0" nodeType="afterEffect">
                                  <p:stCondLst>
                                    <p:cond delay="0"/>
                                  </p:stCondLst>
                                  <p:childTnLst>
                                    <p:set>
                                      <p:cBhvr>
                                        <p:cTn id="152" dur="1" fill="hold">
                                          <p:stCondLst>
                                            <p:cond delay="0"/>
                                          </p:stCondLst>
                                        </p:cTn>
                                        <p:tgtEl>
                                          <p:spTgt spid="56">
                                            <p:txEl>
                                              <p:pRg st="0" end="0"/>
                                            </p:txEl>
                                          </p:spTgt>
                                        </p:tgtEl>
                                        <p:attrNameLst>
                                          <p:attrName>style.visibility</p:attrName>
                                        </p:attrNameLst>
                                      </p:cBhvr>
                                      <p:to>
                                        <p:strVal val="visible"/>
                                      </p:to>
                                    </p:set>
                                    <p:animEffect transition="in" filter="wipe(left)">
                                      <p:cBhvr>
                                        <p:cTn id="153" dur="500"/>
                                        <p:tgtEl>
                                          <p:spTgt spid="56">
                                            <p:txEl>
                                              <p:pRg st="0" end="0"/>
                                            </p:txEl>
                                          </p:spTgt>
                                        </p:tgtEl>
                                      </p:cBhvr>
                                    </p:animEffect>
                                  </p:childTnLst>
                                </p:cTn>
                              </p:par>
                            </p:childTnLst>
                          </p:cTn>
                        </p:par>
                        <p:par>
                          <p:cTn id="154" fill="hold">
                            <p:stCondLst>
                              <p:cond delay="6050"/>
                            </p:stCondLst>
                            <p:childTnLst>
                              <p:par>
                                <p:cTn id="155" presetID="10" presetClass="entr" presetSubtype="0" fill="hold" grpId="0" nodeType="afterEffect">
                                  <p:stCondLst>
                                    <p:cond delay="0"/>
                                  </p:stCondLst>
                                  <p:childTnLst>
                                    <p:set>
                                      <p:cBhvr>
                                        <p:cTn id="156" dur="1" fill="hold">
                                          <p:stCondLst>
                                            <p:cond delay="0"/>
                                          </p:stCondLst>
                                        </p:cTn>
                                        <p:tgtEl>
                                          <p:spTgt spid="55">
                                            <p:txEl>
                                              <p:pRg st="0" end="0"/>
                                            </p:txEl>
                                          </p:spTgt>
                                        </p:tgtEl>
                                        <p:attrNameLst>
                                          <p:attrName>style.visibility</p:attrName>
                                        </p:attrNameLst>
                                      </p:cBhvr>
                                      <p:to>
                                        <p:strVal val="visible"/>
                                      </p:to>
                                    </p:set>
                                    <p:animEffect transition="in" filter="fade">
                                      <p:cBhvr>
                                        <p:cTn id="157" dur="500"/>
                                        <p:tgtEl>
                                          <p:spTgt spid="55">
                                            <p:txEl>
                                              <p:pRg st="0" end="0"/>
                                            </p:txEl>
                                          </p:spTgt>
                                        </p:tgtEl>
                                      </p:cBhvr>
                                    </p:animEffect>
                                  </p:childTnLst>
                                </p:cTn>
                              </p:par>
                            </p:childTnLst>
                          </p:cTn>
                        </p:par>
                        <p:par>
                          <p:cTn id="158" fill="hold">
                            <p:stCondLst>
                              <p:cond delay="6550"/>
                            </p:stCondLst>
                            <p:childTnLst>
                              <p:par>
                                <p:cTn id="159" presetID="22" presetClass="entr" presetSubtype="8" fill="hold" nodeType="afterEffect">
                                  <p:stCondLst>
                                    <p:cond delay="250"/>
                                  </p:stCondLst>
                                  <p:childTnLst>
                                    <p:set>
                                      <p:cBhvr>
                                        <p:cTn id="160" dur="1" fill="hold">
                                          <p:stCondLst>
                                            <p:cond delay="0"/>
                                          </p:stCondLst>
                                        </p:cTn>
                                        <p:tgtEl>
                                          <p:spTgt spid="76"/>
                                        </p:tgtEl>
                                        <p:attrNameLst>
                                          <p:attrName>style.visibility</p:attrName>
                                        </p:attrNameLst>
                                      </p:cBhvr>
                                      <p:to>
                                        <p:strVal val="visible"/>
                                      </p:to>
                                    </p:set>
                                    <p:animEffect transition="in" filter="wipe(left)">
                                      <p:cBhvr>
                                        <p:cTn id="161" dur="500"/>
                                        <p:tgtEl>
                                          <p:spTgt spid="76"/>
                                        </p:tgtEl>
                                      </p:cBhvr>
                                    </p:animEffect>
                                  </p:childTnLst>
                                </p:cTn>
                              </p:par>
                            </p:childTnLst>
                          </p:cTn>
                        </p:par>
                        <p:par>
                          <p:cTn id="162" fill="hold">
                            <p:stCondLst>
                              <p:cond delay="7300"/>
                            </p:stCondLst>
                            <p:childTnLst>
                              <p:par>
                                <p:cTn id="163" presetID="22" presetClass="entr" presetSubtype="8" fill="hold" grpId="0" nodeType="afterEffect">
                                  <p:stCondLst>
                                    <p:cond delay="0"/>
                                  </p:stCondLst>
                                  <p:childTnLst>
                                    <p:set>
                                      <p:cBhvr>
                                        <p:cTn id="164" dur="1" fill="hold">
                                          <p:stCondLst>
                                            <p:cond delay="0"/>
                                          </p:stCondLst>
                                        </p:cTn>
                                        <p:tgtEl>
                                          <p:spTgt spid="58">
                                            <p:txEl>
                                              <p:pRg st="0" end="0"/>
                                            </p:txEl>
                                          </p:spTgt>
                                        </p:tgtEl>
                                        <p:attrNameLst>
                                          <p:attrName>style.visibility</p:attrName>
                                        </p:attrNameLst>
                                      </p:cBhvr>
                                      <p:to>
                                        <p:strVal val="visible"/>
                                      </p:to>
                                    </p:set>
                                    <p:animEffect transition="in" filter="wipe(left)">
                                      <p:cBhvr>
                                        <p:cTn id="165" dur="500"/>
                                        <p:tgtEl>
                                          <p:spTgt spid="58">
                                            <p:txEl>
                                              <p:pRg st="0" end="0"/>
                                            </p:txEl>
                                          </p:spTgt>
                                        </p:tgtEl>
                                      </p:cBhvr>
                                    </p:animEffect>
                                  </p:childTnLst>
                                </p:cTn>
                              </p:par>
                            </p:childTnLst>
                          </p:cTn>
                        </p:par>
                        <p:par>
                          <p:cTn id="166" fill="hold">
                            <p:stCondLst>
                              <p:cond delay="7800"/>
                            </p:stCondLst>
                            <p:childTnLst>
                              <p:par>
                                <p:cTn id="167" presetID="10" presetClass="entr" presetSubtype="0" fill="hold" grpId="0" nodeType="afterEffect">
                                  <p:stCondLst>
                                    <p:cond delay="0"/>
                                  </p:stCondLst>
                                  <p:childTnLst>
                                    <p:set>
                                      <p:cBhvr>
                                        <p:cTn id="168" dur="1" fill="hold">
                                          <p:stCondLst>
                                            <p:cond delay="0"/>
                                          </p:stCondLst>
                                        </p:cTn>
                                        <p:tgtEl>
                                          <p:spTgt spid="57">
                                            <p:txEl>
                                              <p:pRg st="0" end="0"/>
                                            </p:txEl>
                                          </p:spTgt>
                                        </p:tgtEl>
                                        <p:attrNameLst>
                                          <p:attrName>style.visibility</p:attrName>
                                        </p:attrNameLst>
                                      </p:cBhvr>
                                      <p:to>
                                        <p:strVal val="visible"/>
                                      </p:to>
                                    </p:set>
                                    <p:animEffect transition="in" filter="fade">
                                      <p:cBhvr>
                                        <p:cTn id="169" dur="500"/>
                                        <p:tgtEl>
                                          <p:spTgt spid="57">
                                            <p:txEl>
                                              <p:pRg st="0" end="0"/>
                                            </p:txEl>
                                          </p:spTgt>
                                        </p:tgtEl>
                                      </p:cBhvr>
                                    </p:animEffect>
                                  </p:childTnLst>
                                </p:cTn>
                              </p:par>
                            </p:childTnLst>
                          </p:cTn>
                        </p:par>
                        <p:par>
                          <p:cTn id="170" fill="hold">
                            <p:stCondLst>
                              <p:cond delay="8300"/>
                            </p:stCondLst>
                            <p:childTnLst>
                              <p:par>
                                <p:cTn id="171" presetID="22" presetClass="entr" presetSubtype="2" fill="hold" nodeType="afterEffect">
                                  <p:stCondLst>
                                    <p:cond delay="250"/>
                                  </p:stCondLst>
                                  <p:childTnLst>
                                    <p:set>
                                      <p:cBhvr>
                                        <p:cTn id="172" dur="1" fill="hold">
                                          <p:stCondLst>
                                            <p:cond delay="0"/>
                                          </p:stCondLst>
                                        </p:cTn>
                                        <p:tgtEl>
                                          <p:spTgt spid="80"/>
                                        </p:tgtEl>
                                        <p:attrNameLst>
                                          <p:attrName>style.visibility</p:attrName>
                                        </p:attrNameLst>
                                      </p:cBhvr>
                                      <p:to>
                                        <p:strVal val="visible"/>
                                      </p:to>
                                    </p:set>
                                    <p:animEffect transition="in" filter="wipe(right)">
                                      <p:cBhvr>
                                        <p:cTn id="173" dur="500"/>
                                        <p:tgtEl>
                                          <p:spTgt spid="80"/>
                                        </p:tgtEl>
                                      </p:cBhvr>
                                    </p:animEffect>
                                  </p:childTnLst>
                                </p:cTn>
                              </p:par>
                            </p:childTnLst>
                          </p:cTn>
                        </p:par>
                        <p:par>
                          <p:cTn id="174" fill="hold">
                            <p:stCondLst>
                              <p:cond delay="9050"/>
                            </p:stCondLst>
                            <p:childTnLst>
                              <p:par>
                                <p:cTn id="175" presetID="22" presetClass="entr" presetSubtype="2" fill="hold" grpId="0" nodeType="afterEffect">
                                  <p:stCondLst>
                                    <p:cond delay="0"/>
                                  </p:stCondLst>
                                  <p:childTnLst>
                                    <p:set>
                                      <p:cBhvr>
                                        <p:cTn id="176" dur="1" fill="hold">
                                          <p:stCondLst>
                                            <p:cond delay="0"/>
                                          </p:stCondLst>
                                        </p:cTn>
                                        <p:tgtEl>
                                          <p:spTgt spid="64">
                                            <p:txEl>
                                              <p:pRg st="0" end="0"/>
                                            </p:txEl>
                                          </p:spTgt>
                                        </p:tgtEl>
                                        <p:attrNameLst>
                                          <p:attrName>style.visibility</p:attrName>
                                        </p:attrNameLst>
                                      </p:cBhvr>
                                      <p:to>
                                        <p:strVal val="visible"/>
                                      </p:to>
                                    </p:set>
                                    <p:animEffect transition="in" filter="wipe(right)">
                                      <p:cBhvr>
                                        <p:cTn id="177" dur="500"/>
                                        <p:tgtEl>
                                          <p:spTgt spid="64">
                                            <p:txEl>
                                              <p:pRg st="0" end="0"/>
                                            </p:txEl>
                                          </p:spTgt>
                                        </p:tgtEl>
                                      </p:cBhvr>
                                    </p:animEffect>
                                  </p:childTnLst>
                                </p:cTn>
                              </p:par>
                            </p:childTnLst>
                          </p:cTn>
                        </p:par>
                        <p:par>
                          <p:cTn id="178" fill="hold">
                            <p:stCondLst>
                              <p:cond delay="9550"/>
                            </p:stCondLst>
                            <p:childTnLst>
                              <p:par>
                                <p:cTn id="179" presetID="10" presetClass="entr" presetSubtype="0" fill="hold" grpId="0" nodeType="afterEffect">
                                  <p:stCondLst>
                                    <p:cond delay="0"/>
                                  </p:stCondLst>
                                  <p:childTnLst>
                                    <p:set>
                                      <p:cBhvr>
                                        <p:cTn id="180" dur="1" fill="hold">
                                          <p:stCondLst>
                                            <p:cond delay="0"/>
                                          </p:stCondLst>
                                        </p:cTn>
                                        <p:tgtEl>
                                          <p:spTgt spid="63">
                                            <p:txEl>
                                              <p:pRg st="0" end="0"/>
                                            </p:txEl>
                                          </p:spTgt>
                                        </p:tgtEl>
                                        <p:attrNameLst>
                                          <p:attrName>style.visibility</p:attrName>
                                        </p:attrNameLst>
                                      </p:cBhvr>
                                      <p:to>
                                        <p:strVal val="visible"/>
                                      </p:to>
                                    </p:set>
                                    <p:animEffect transition="in" filter="fade">
                                      <p:cBhvr>
                                        <p:cTn id="181" dur="500"/>
                                        <p:tgtEl>
                                          <p:spTgt spid="63">
                                            <p:txEl>
                                              <p:pRg st="0" end="0"/>
                                            </p:txEl>
                                          </p:spTgt>
                                        </p:tgtEl>
                                      </p:cBhvr>
                                    </p:animEffect>
                                  </p:childTnLst>
                                </p:cTn>
                              </p:par>
                            </p:childTnLst>
                          </p:cTn>
                        </p:par>
                        <p:par>
                          <p:cTn id="182" fill="hold">
                            <p:stCondLst>
                              <p:cond delay="10050"/>
                            </p:stCondLst>
                            <p:childTnLst>
                              <p:par>
                                <p:cTn id="183" presetID="22" presetClass="entr" presetSubtype="2" fill="hold" nodeType="afterEffect">
                                  <p:stCondLst>
                                    <p:cond delay="250"/>
                                  </p:stCondLst>
                                  <p:childTnLst>
                                    <p:set>
                                      <p:cBhvr>
                                        <p:cTn id="184" dur="1" fill="hold">
                                          <p:stCondLst>
                                            <p:cond delay="0"/>
                                          </p:stCondLst>
                                        </p:cTn>
                                        <p:tgtEl>
                                          <p:spTgt spid="70"/>
                                        </p:tgtEl>
                                        <p:attrNameLst>
                                          <p:attrName>style.visibility</p:attrName>
                                        </p:attrNameLst>
                                      </p:cBhvr>
                                      <p:to>
                                        <p:strVal val="visible"/>
                                      </p:to>
                                    </p:set>
                                    <p:animEffect transition="in" filter="wipe(right)">
                                      <p:cBhvr>
                                        <p:cTn id="185" dur="500"/>
                                        <p:tgtEl>
                                          <p:spTgt spid="70"/>
                                        </p:tgtEl>
                                      </p:cBhvr>
                                    </p:animEffect>
                                  </p:childTnLst>
                                </p:cTn>
                              </p:par>
                            </p:childTnLst>
                          </p:cTn>
                        </p:par>
                        <p:par>
                          <p:cTn id="186" fill="hold">
                            <p:stCondLst>
                              <p:cond delay="10800"/>
                            </p:stCondLst>
                            <p:childTnLst>
                              <p:par>
                                <p:cTn id="187" presetID="22" presetClass="entr" presetSubtype="2" fill="hold" grpId="0" nodeType="afterEffect">
                                  <p:stCondLst>
                                    <p:cond delay="0"/>
                                  </p:stCondLst>
                                  <p:childTnLst>
                                    <p:set>
                                      <p:cBhvr>
                                        <p:cTn id="188" dur="1" fill="hold">
                                          <p:stCondLst>
                                            <p:cond delay="0"/>
                                          </p:stCondLst>
                                        </p:cTn>
                                        <p:tgtEl>
                                          <p:spTgt spid="62">
                                            <p:txEl>
                                              <p:pRg st="0" end="0"/>
                                            </p:txEl>
                                          </p:spTgt>
                                        </p:tgtEl>
                                        <p:attrNameLst>
                                          <p:attrName>style.visibility</p:attrName>
                                        </p:attrNameLst>
                                      </p:cBhvr>
                                      <p:to>
                                        <p:strVal val="visible"/>
                                      </p:to>
                                    </p:set>
                                    <p:animEffect transition="in" filter="wipe(right)">
                                      <p:cBhvr>
                                        <p:cTn id="189" dur="500"/>
                                        <p:tgtEl>
                                          <p:spTgt spid="62">
                                            <p:txEl>
                                              <p:pRg st="0" end="0"/>
                                            </p:txEl>
                                          </p:spTgt>
                                        </p:tgtEl>
                                      </p:cBhvr>
                                    </p:animEffect>
                                  </p:childTnLst>
                                </p:cTn>
                              </p:par>
                            </p:childTnLst>
                          </p:cTn>
                        </p:par>
                        <p:par>
                          <p:cTn id="190" fill="hold">
                            <p:stCondLst>
                              <p:cond delay="11300"/>
                            </p:stCondLst>
                            <p:childTnLst>
                              <p:par>
                                <p:cTn id="191" presetID="10" presetClass="entr" presetSubtype="0" fill="hold" grpId="0" nodeType="afterEffect">
                                  <p:stCondLst>
                                    <p:cond delay="0"/>
                                  </p:stCondLst>
                                  <p:childTnLst>
                                    <p:set>
                                      <p:cBhvr>
                                        <p:cTn id="192" dur="1" fill="hold">
                                          <p:stCondLst>
                                            <p:cond delay="0"/>
                                          </p:stCondLst>
                                        </p:cTn>
                                        <p:tgtEl>
                                          <p:spTgt spid="61">
                                            <p:txEl>
                                              <p:pRg st="0" end="0"/>
                                            </p:txEl>
                                          </p:spTgt>
                                        </p:tgtEl>
                                        <p:attrNameLst>
                                          <p:attrName>style.visibility</p:attrName>
                                        </p:attrNameLst>
                                      </p:cBhvr>
                                      <p:to>
                                        <p:strVal val="visible"/>
                                      </p:to>
                                    </p:set>
                                    <p:animEffect transition="in" filter="fade">
                                      <p:cBhvr>
                                        <p:cTn id="193" dur="500"/>
                                        <p:tgtEl>
                                          <p:spTgt spid="61">
                                            <p:txEl>
                                              <p:pRg st="0" end="0"/>
                                            </p:txEl>
                                          </p:spTgt>
                                        </p:tgtEl>
                                      </p:cBhvr>
                                    </p:animEffect>
                                  </p:childTnLst>
                                </p:cTn>
                              </p:par>
                            </p:childTnLst>
                          </p:cTn>
                        </p:par>
                        <p:par>
                          <p:cTn id="194" fill="hold">
                            <p:stCondLst>
                              <p:cond delay="11800"/>
                            </p:stCondLst>
                            <p:childTnLst>
                              <p:par>
                                <p:cTn id="195" presetID="22" presetClass="entr" presetSubtype="2" fill="hold" nodeType="afterEffect">
                                  <p:stCondLst>
                                    <p:cond delay="250"/>
                                  </p:stCondLst>
                                  <p:childTnLst>
                                    <p:set>
                                      <p:cBhvr>
                                        <p:cTn id="196" dur="1" fill="hold">
                                          <p:stCondLst>
                                            <p:cond delay="0"/>
                                          </p:stCondLst>
                                        </p:cTn>
                                        <p:tgtEl>
                                          <p:spTgt spid="67"/>
                                        </p:tgtEl>
                                        <p:attrNameLst>
                                          <p:attrName>style.visibility</p:attrName>
                                        </p:attrNameLst>
                                      </p:cBhvr>
                                      <p:to>
                                        <p:strVal val="visible"/>
                                      </p:to>
                                    </p:set>
                                    <p:animEffect transition="in" filter="wipe(right)">
                                      <p:cBhvr>
                                        <p:cTn id="197" dur="500"/>
                                        <p:tgtEl>
                                          <p:spTgt spid="67"/>
                                        </p:tgtEl>
                                      </p:cBhvr>
                                    </p:animEffect>
                                  </p:childTnLst>
                                </p:cTn>
                              </p:par>
                            </p:childTnLst>
                          </p:cTn>
                        </p:par>
                        <p:par>
                          <p:cTn id="198" fill="hold">
                            <p:stCondLst>
                              <p:cond delay="12550"/>
                            </p:stCondLst>
                            <p:childTnLst>
                              <p:par>
                                <p:cTn id="199" presetID="22" presetClass="entr" presetSubtype="2" fill="hold" grpId="0" nodeType="afterEffect">
                                  <p:stCondLst>
                                    <p:cond delay="0"/>
                                  </p:stCondLst>
                                  <p:childTnLst>
                                    <p:set>
                                      <p:cBhvr>
                                        <p:cTn id="200" dur="1" fill="hold">
                                          <p:stCondLst>
                                            <p:cond delay="0"/>
                                          </p:stCondLst>
                                        </p:cTn>
                                        <p:tgtEl>
                                          <p:spTgt spid="60">
                                            <p:txEl>
                                              <p:pRg st="0" end="0"/>
                                            </p:txEl>
                                          </p:spTgt>
                                        </p:tgtEl>
                                        <p:attrNameLst>
                                          <p:attrName>style.visibility</p:attrName>
                                        </p:attrNameLst>
                                      </p:cBhvr>
                                      <p:to>
                                        <p:strVal val="visible"/>
                                      </p:to>
                                    </p:set>
                                    <p:animEffect transition="in" filter="wipe(right)">
                                      <p:cBhvr>
                                        <p:cTn id="201" dur="500"/>
                                        <p:tgtEl>
                                          <p:spTgt spid="60">
                                            <p:txEl>
                                              <p:pRg st="0" end="0"/>
                                            </p:txEl>
                                          </p:spTgt>
                                        </p:tgtEl>
                                      </p:cBhvr>
                                    </p:animEffect>
                                  </p:childTnLst>
                                </p:cTn>
                              </p:par>
                            </p:childTnLst>
                          </p:cTn>
                        </p:par>
                        <p:par>
                          <p:cTn id="202" fill="hold">
                            <p:stCondLst>
                              <p:cond delay="13050"/>
                            </p:stCondLst>
                            <p:childTnLst>
                              <p:par>
                                <p:cTn id="203" presetID="10" presetClass="entr" presetSubtype="0" fill="hold" grpId="0" nodeType="afterEffect">
                                  <p:stCondLst>
                                    <p:cond delay="0"/>
                                  </p:stCondLst>
                                  <p:childTnLst>
                                    <p:set>
                                      <p:cBhvr>
                                        <p:cTn id="204" dur="1" fill="hold">
                                          <p:stCondLst>
                                            <p:cond delay="0"/>
                                          </p:stCondLst>
                                        </p:cTn>
                                        <p:tgtEl>
                                          <p:spTgt spid="59">
                                            <p:txEl>
                                              <p:pRg st="0" end="0"/>
                                            </p:txEl>
                                          </p:spTgt>
                                        </p:tgtEl>
                                        <p:attrNameLst>
                                          <p:attrName>style.visibility</p:attrName>
                                        </p:attrNameLst>
                                      </p:cBhvr>
                                      <p:to>
                                        <p:strVal val="visible"/>
                                      </p:to>
                                    </p:set>
                                    <p:animEffect transition="in" filter="fade">
                                      <p:cBhvr>
                                        <p:cTn id="20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1" grpId="0" build="p">
        <p:tmplLst>
          <p:tmpl lvl="1">
            <p:tnLst>
              <p:par>
                <p:cTn presetID="2" presetClass="entr" presetSubtype="12"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0-#ppt_w/2"/>
                          </p:val>
                        </p:tav>
                        <p:tav tm="100000">
                          <p:val>
                            <p:strVal val="#ppt_x"/>
                          </p:val>
                        </p:tav>
                      </p:tavLst>
                    </p:anim>
                    <p:anim calcmode="lin" valueType="num">
                      <p:cBhvr additive="base">
                        <p:cTn dur="1000" fill="hold"/>
                        <p:tgtEl>
                          <p:spTgt spid="41"/>
                        </p:tgtEl>
                        <p:attrNameLst>
                          <p:attrName>ppt_y</p:attrName>
                        </p:attrNameLst>
                      </p:cBhvr>
                      <p:tavLst>
                        <p:tav tm="0">
                          <p:val>
                            <p:strVal val="1+#ppt_h/2"/>
                          </p:val>
                        </p:tav>
                        <p:tav tm="100000">
                          <p:val>
                            <p:strVal val="#ppt_y"/>
                          </p:val>
                        </p:tav>
                      </p:tavLst>
                    </p:anim>
                  </p:childTnLst>
                </p:cTn>
              </p:par>
            </p:tnLst>
          </p:tmpl>
        </p:tmplLst>
      </p:bldP>
      <p:bldP spid="41" grpId="1" build="p">
        <p:tmplLst>
          <p:tmpl lvl="1">
            <p:tnLst>
              <p:par>
                <p:cTn presetID="49" presetClass="entr" presetSubtype="0"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1000" fill="hold"/>
                        <p:tgtEl>
                          <p:spTgt spid="41"/>
                        </p:tgtEl>
                        <p:attrNameLst>
                          <p:attrName>ppt_w</p:attrName>
                        </p:attrNameLst>
                      </p:cBhvr>
                      <p:tavLst>
                        <p:tav tm="0">
                          <p:val>
                            <p:fltVal val="0"/>
                          </p:val>
                        </p:tav>
                        <p:tav tm="100000">
                          <p:val>
                            <p:strVal val="#ppt_w"/>
                          </p:val>
                        </p:tav>
                      </p:tavLst>
                    </p:anim>
                    <p:anim calcmode="lin" valueType="num">
                      <p:cBhvr>
                        <p:cTn dur="1000" fill="hold"/>
                        <p:tgtEl>
                          <p:spTgt spid="41"/>
                        </p:tgtEl>
                        <p:attrNameLst>
                          <p:attrName>ppt_h</p:attrName>
                        </p:attrNameLst>
                      </p:cBhvr>
                      <p:tavLst>
                        <p:tav tm="0">
                          <p:val>
                            <p:fltVal val="0"/>
                          </p:val>
                        </p:tav>
                        <p:tav tm="100000">
                          <p:val>
                            <p:strVal val="#ppt_h"/>
                          </p:val>
                        </p:tav>
                      </p:tavLst>
                    </p:anim>
                    <p:anim calcmode="lin" valueType="num">
                      <p:cBhvr>
                        <p:cTn dur="1000" fill="hold"/>
                        <p:tgtEl>
                          <p:spTgt spid="41"/>
                        </p:tgtEl>
                        <p:attrNameLst>
                          <p:attrName>style.rotation</p:attrName>
                        </p:attrNameLst>
                      </p:cBhvr>
                      <p:tavLst>
                        <p:tav tm="0">
                          <p:val>
                            <p:fltVal val="360"/>
                          </p:val>
                        </p:tav>
                        <p:tav tm="100000">
                          <p:val>
                            <p:fltVal val="0"/>
                          </p:val>
                        </p:tav>
                      </p:tavLst>
                    </p:anim>
                    <p:animEffect transition="in" filter="fade">
                      <p:cBhvr>
                        <p:cTn dur="1000"/>
                        <p:tgtEl>
                          <p:spTgt spid="41"/>
                        </p:tgtEl>
                      </p:cBhvr>
                    </p:animEffect>
                  </p:childTnLst>
                </p:cTn>
              </p:par>
            </p:tnLst>
          </p:tmpl>
        </p:tmplLst>
      </p:bldP>
      <p:bldP spid="42" grpId="0" build="p">
        <p:tmplLst>
          <p:tmpl lvl="1">
            <p:tnLst>
              <p:par>
                <p:cTn presetID="2" presetClass="entr" presetSubtype="6" decel="10000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1000" fill="hold"/>
                        <p:tgtEl>
                          <p:spTgt spid="42"/>
                        </p:tgtEl>
                        <p:attrNameLst>
                          <p:attrName>ppt_x</p:attrName>
                        </p:attrNameLst>
                      </p:cBhvr>
                      <p:tavLst>
                        <p:tav tm="0">
                          <p:val>
                            <p:strVal val="1+#ppt_w/2"/>
                          </p:val>
                        </p:tav>
                        <p:tav tm="100000">
                          <p:val>
                            <p:strVal val="#ppt_x"/>
                          </p:val>
                        </p:tav>
                      </p:tavLst>
                    </p:anim>
                    <p:anim calcmode="lin" valueType="num">
                      <p:cBhvr additive="base">
                        <p:cTn dur="1000" fill="hold"/>
                        <p:tgtEl>
                          <p:spTgt spid="42"/>
                        </p:tgtEl>
                        <p:attrNameLst>
                          <p:attrName>ppt_y</p:attrName>
                        </p:attrNameLst>
                      </p:cBhvr>
                      <p:tavLst>
                        <p:tav tm="0">
                          <p:val>
                            <p:strVal val="1+#ppt_h/2"/>
                          </p:val>
                        </p:tav>
                        <p:tav tm="100000">
                          <p:val>
                            <p:strVal val="#ppt_y"/>
                          </p:val>
                        </p:tav>
                      </p:tavLst>
                    </p:anim>
                  </p:childTnLst>
                </p:cTn>
              </p:par>
            </p:tnLst>
          </p:tmpl>
        </p:tmplLst>
      </p:bldP>
      <p:bldP spid="42" grpId="1" build="p">
        <p:tmplLst>
          <p:tmpl lvl="1">
            <p:tnLst>
              <p:par>
                <p:cTn presetID="49" presetClass="entr" presetSubtype="0" decel="10000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1000" fill="hold"/>
                        <p:tgtEl>
                          <p:spTgt spid="42"/>
                        </p:tgtEl>
                        <p:attrNameLst>
                          <p:attrName>ppt_w</p:attrName>
                        </p:attrNameLst>
                      </p:cBhvr>
                      <p:tavLst>
                        <p:tav tm="0">
                          <p:val>
                            <p:fltVal val="0"/>
                          </p:val>
                        </p:tav>
                        <p:tav tm="100000">
                          <p:val>
                            <p:strVal val="#ppt_w"/>
                          </p:val>
                        </p:tav>
                      </p:tavLst>
                    </p:anim>
                    <p:anim calcmode="lin" valueType="num">
                      <p:cBhvr>
                        <p:cTn dur="1000" fill="hold"/>
                        <p:tgtEl>
                          <p:spTgt spid="42"/>
                        </p:tgtEl>
                        <p:attrNameLst>
                          <p:attrName>ppt_h</p:attrName>
                        </p:attrNameLst>
                      </p:cBhvr>
                      <p:tavLst>
                        <p:tav tm="0">
                          <p:val>
                            <p:fltVal val="0"/>
                          </p:val>
                        </p:tav>
                        <p:tav tm="100000">
                          <p:val>
                            <p:strVal val="#ppt_h"/>
                          </p:val>
                        </p:tav>
                      </p:tavLst>
                    </p:anim>
                    <p:anim calcmode="lin" valueType="num">
                      <p:cBhvr>
                        <p:cTn dur="1000" fill="hold"/>
                        <p:tgtEl>
                          <p:spTgt spid="42"/>
                        </p:tgtEl>
                        <p:attrNameLst>
                          <p:attrName>style.rotation</p:attrName>
                        </p:attrNameLst>
                      </p:cBhvr>
                      <p:tavLst>
                        <p:tav tm="0">
                          <p:val>
                            <p:fltVal val="360"/>
                          </p:val>
                        </p:tav>
                        <p:tav tm="100000">
                          <p:val>
                            <p:fltVal val="0"/>
                          </p:val>
                        </p:tav>
                      </p:tavLst>
                    </p:anim>
                    <p:animEffect transition="in" filter="fade">
                      <p:cBhvr>
                        <p:cTn dur="1000"/>
                        <p:tgtEl>
                          <p:spTgt spid="42"/>
                        </p:tgtEl>
                      </p:cBhvr>
                    </p:animEffect>
                  </p:childTnLst>
                </p:cTn>
              </p:par>
            </p:tnLst>
          </p:tmpl>
        </p:tmplLst>
      </p:bldP>
      <p:bldP spid="45" grpId="0" build="p">
        <p:tmplLst>
          <p:tmpl lvl="1">
            <p:tnLst>
              <p:par>
                <p:cTn presetID="2" presetClass="entr" presetSubtype="9"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0-#ppt_h/2"/>
                          </p:val>
                        </p:tav>
                        <p:tav tm="100000">
                          <p:val>
                            <p:strVal val="#ppt_y"/>
                          </p:val>
                        </p:tav>
                      </p:tavLst>
                    </p:anim>
                  </p:childTnLst>
                </p:cTn>
              </p:par>
            </p:tnLst>
          </p:tmpl>
        </p:tmplLst>
      </p:bldP>
      <p:bldP spid="45" grpId="1" build="p">
        <p:tmplLst>
          <p:tmpl lvl="1">
            <p:tnLst>
              <p:par>
                <p:cTn presetID="49" presetClass="entr" presetSubtype="0"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p:cTn dur="1000" fill="hold"/>
                        <p:tgtEl>
                          <p:spTgt spid="45"/>
                        </p:tgtEl>
                        <p:attrNameLst>
                          <p:attrName>ppt_w</p:attrName>
                        </p:attrNameLst>
                      </p:cBhvr>
                      <p:tavLst>
                        <p:tav tm="0">
                          <p:val>
                            <p:fltVal val="0"/>
                          </p:val>
                        </p:tav>
                        <p:tav tm="100000">
                          <p:val>
                            <p:strVal val="#ppt_w"/>
                          </p:val>
                        </p:tav>
                      </p:tavLst>
                    </p:anim>
                    <p:anim calcmode="lin" valueType="num">
                      <p:cBhvr>
                        <p:cTn dur="1000" fill="hold"/>
                        <p:tgtEl>
                          <p:spTgt spid="45"/>
                        </p:tgtEl>
                        <p:attrNameLst>
                          <p:attrName>ppt_h</p:attrName>
                        </p:attrNameLst>
                      </p:cBhvr>
                      <p:tavLst>
                        <p:tav tm="0">
                          <p:val>
                            <p:fltVal val="0"/>
                          </p:val>
                        </p:tav>
                        <p:tav tm="100000">
                          <p:val>
                            <p:strVal val="#ppt_h"/>
                          </p:val>
                        </p:tav>
                      </p:tavLst>
                    </p:anim>
                    <p:anim calcmode="lin" valueType="num">
                      <p:cBhvr>
                        <p:cTn dur="1000" fill="hold"/>
                        <p:tgtEl>
                          <p:spTgt spid="45"/>
                        </p:tgtEl>
                        <p:attrNameLst>
                          <p:attrName>style.rotation</p:attrName>
                        </p:attrNameLst>
                      </p:cBhvr>
                      <p:tavLst>
                        <p:tav tm="0">
                          <p:val>
                            <p:fltVal val="360"/>
                          </p:val>
                        </p:tav>
                        <p:tav tm="100000">
                          <p:val>
                            <p:fltVal val="0"/>
                          </p:val>
                        </p:tav>
                      </p:tavLst>
                    </p:anim>
                    <p:animEffect transition="in" filter="fade">
                      <p:cBhvr>
                        <p:cTn dur="1000"/>
                        <p:tgtEl>
                          <p:spTgt spid="45"/>
                        </p:tgtEl>
                      </p:cBhvr>
                    </p:animEffect>
                  </p:childTnLst>
                </p:cTn>
              </p:par>
            </p:tnLst>
          </p:tmpl>
        </p:tmplLst>
      </p:bldP>
      <p:bldP spid="46" grpId="0" build="p">
        <p:tmplLst>
          <p:tmpl lvl="1">
            <p:tnLst>
              <p:par>
                <p:cTn presetID="2" presetClass="entr" presetSubtype="3"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0-#ppt_h/2"/>
                          </p:val>
                        </p:tav>
                        <p:tav tm="100000">
                          <p:val>
                            <p:strVal val="#ppt_y"/>
                          </p:val>
                        </p:tav>
                      </p:tavLst>
                    </p:anim>
                  </p:childTnLst>
                </p:cTn>
              </p:par>
            </p:tnLst>
          </p:tmpl>
        </p:tmplLst>
      </p:bldP>
      <p:bldP spid="46" grpId="1" build="p">
        <p:tmplLst>
          <p:tmpl lvl="1">
            <p:tnLst>
              <p:par>
                <p:cTn presetID="49" presetClass="entr" presetSubtype="0"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1000" fill="hold"/>
                        <p:tgtEl>
                          <p:spTgt spid="46"/>
                        </p:tgtEl>
                        <p:attrNameLst>
                          <p:attrName>ppt_w</p:attrName>
                        </p:attrNameLst>
                      </p:cBhvr>
                      <p:tavLst>
                        <p:tav tm="0">
                          <p:val>
                            <p:fltVal val="0"/>
                          </p:val>
                        </p:tav>
                        <p:tav tm="100000">
                          <p:val>
                            <p:strVal val="#ppt_w"/>
                          </p:val>
                        </p:tav>
                      </p:tavLst>
                    </p:anim>
                    <p:anim calcmode="lin" valueType="num">
                      <p:cBhvr>
                        <p:cTn dur="1000" fill="hold"/>
                        <p:tgtEl>
                          <p:spTgt spid="46"/>
                        </p:tgtEl>
                        <p:attrNameLst>
                          <p:attrName>ppt_h</p:attrName>
                        </p:attrNameLst>
                      </p:cBhvr>
                      <p:tavLst>
                        <p:tav tm="0">
                          <p:val>
                            <p:fltVal val="0"/>
                          </p:val>
                        </p:tav>
                        <p:tav tm="100000">
                          <p:val>
                            <p:strVal val="#ppt_h"/>
                          </p:val>
                        </p:tav>
                      </p:tavLst>
                    </p:anim>
                    <p:anim calcmode="lin" valueType="num">
                      <p:cBhvr>
                        <p:cTn dur="1000" fill="hold"/>
                        <p:tgtEl>
                          <p:spTgt spid="46"/>
                        </p:tgtEl>
                        <p:attrNameLst>
                          <p:attrName>style.rotation</p:attrName>
                        </p:attrNameLst>
                      </p:cBhvr>
                      <p:tavLst>
                        <p:tav tm="0">
                          <p:val>
                            <p:fltVal val="360"/>
                          </p:val>
                        </p:tav>
                        <p:tav tm="100000">
                          <p:val>
                            <p:fltVal val="0"/>
                          </p:val>
                        </p:tav>
                      </p:tavLst>
                    </p:anim>
                    <p:animEffect transition="in" filter="fade">
                      <p:cBhvr>
                        <p:cTn dur="1000"/>
                        <p:tgtEl>
                          <p:spTgt spid="46"/>
                        </p:tgtEl>
                      </p:cBhvr>
                    </p:animEffect>
                  </p:childTnLst>
                </p:cTn>
              </p:par>
            </p:tnLst>
          </p:tmpl>
        </p:tmplLst>
      </p:bldP>
      <p:bldP spid="47" grpId="0" build="p">
        <p:tmplLst>
          <p:tmpl lvl="1">
            <p:tnLst>
              <p:par>
                <p:cTn presetID="2" presetClass="entr" presetSubtype="8"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1000" fill="hold"/>
                        <p:tgtEl>
                          <p:spTgt spid="47"/>
                        </p:tgtEl>
                        <p:attrNameLst>
                          <p:attrName>ppt_x</p:attrName>
                        </p:attrNameLst>
                      </p:cBhvr>
                      <p:tavLst>
                        <p:tav tm="0">
                          <p:val>
                            <p:strVal val="0-#ppt_w/2"/>
                          </p:val>
                        </p:tav>
                        <p:tav tm="100000">
                          <p:val>
                            <p:strVal val="#ppt_x"/>
                          </p:val>
                        </p:tav>
                      </p:tavLst>
                    </p:anim>
                    <p:anim calcmode="lin" valueType="num">
                      <p:cBhvr additive="base">
                        <p:cTn dur="1000" fill="hold"/>
                        <p:tgtEl>
                          <p:spTgt spid="47"/>
                        </p:tgtEl>
                        <p:attrNameLst>
                          <p:attrName>ppt_y</p:attrName>
                        </p:attrNameLst>
                      </p:cBhvr>
                      <p:tavLst>
                        <p:tav tm="0">
                          <p:val>
                            <p:strVal val="#ppt_y"/>
                          </p:val>
                        </p:tav>
                        <p:tav tm="100000">
                          <p:val>
                            <p:strVal val="#ppt_y"/>
                          </p:val>
                        </p:tav>
                      </p:tavLst>
                    </p:anim>
                  </p:childTnLst>
                </p:cTn>
              </p:par>
            </p:tnLst>
          </p:tmpl>
        </p:tmplLst>
      </p:bldP>
      <p:bldP spid="47" grpId="1" build="p">
        <p:tmplLst>
          <p:tmpl lvl="1">
            <p:tnLst>
              <p:par>
                <p:cTn presetID="49" presetClass="entr" presetSubtype="0"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p:cTn dur="1000" fill="hold"/>
                        <p:tgtEl>
                          <p:spTgt spid="47"/>
                        </p:tgtEl>
                        <p:attrNameLst>
                          <p:attrName>ppt_w</p:attrName>
                        </p:attrNameLst>
                      </p:cBhvr>
                      <p:tavLst>
                        <p:tav tm="0">
                          <p:val>
                            <p:fltVal val="0"/>
                          </p:val>
                        </p:tav>
                        <p:tav tm="100000">
                          <p:val>
                            <p:strVal val="#ppt_w"/>
                          </p:val>
                        </p:tav>
                      </p:tavLst>
                    </p:anim>
                    <p:anim calcmode="lin" valueType="num">
                      <p:cBhvr>
                        <p:cTn dur="1000" fill="hold"/>
                        <p:tgtEl>
                          <p:spTgt spid="47"/>
                        </p:tgtEl>
                        <p:attrNameLst>
                          <p:attrName>ppt_h</p:attrName>
                        </p:attrNameLst>
                      </p:cBhvr>
                      <p:tavLst>
                        <p:tav tm="0">
                          <p:val>
                            <p:fltVal val="0"/>
                          </p:val>
                        </p:tav>
                        <p:tav tm="100000">
                          <p:val>
                            <p:strVal val="#ppt_h"/>
                          </p:val>
                        </p:tav>
                      </p:tavLst>
                    </p:anim>
                    <p:anim calcmode="lin" valueType="num">
                      <p:cBhvr>
                        <p:cTn dur="1000" fill="hold"/>
                        <p:tgtEl>
                          <p:spTgt spid="47"/>
                        </p:tgtEl>
                        <p:attrNameLst>
                          <p:attrName>style.rotation</p:attrName>
                        </p:attrNameLst>
                      </p:cBhvr>
                      <p:tavLst>
                        <p:tav tm="0">
                          <p:val>
                            <p:fltVal val="360"/>
                          </p:val>
                        </p:tav>
                        <p:tav tm="100000">
                          <p:val>
                            <p:fltVal val="0"/>
                          </p:val>
                        </p:tav>
                      </p:tavLst>
                    </p:anim>
                    <p:animEffect transition="in" filter="fade">
                      <p:cBhvr>
                        <p:cTn dur="1000"/>
                        <p:tgtEl>
                          <p:spTgt spid="47"/>
                        </p:tgtEl>
                      </p:cBhvr>
                    </p:animEffect>
                  </p:childTnLst>
                </p:cTn>
              </p:par>
            </p:tnLst>
          </p:tmpl>
        </p:tmplLst>
      </p:bldP>
      <p:bldP spid="48" grpId="0" build="p">
        <p:tmplLst>
          <p:tmpl lvl="1">
            <p:tnLst>
              <p:par>
                <p:cTn presetID="2" presetClass="entr" presetSubtype="2"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1000" fill="hold"/>
                        <p:tgtEl>
                          <p:spTgt spid="48"/>
                        </p:tgtEl>
                        <p:attrNameLst>
                          <p:attrName>ppt_x</p:attrName>
                        </p:attrNameLst>
                      </p:cBhvr>
                      <p:tavLst>
                        <p:tav tm="0">
                          <p:val>
                            <p:strVal val="1+#ppt_w/2"/>
                          </p:val>
                        </p:tav>
                        <p:tav tm="100000">
                          <p:val>
                            <p:strVal val="#ppt_x"/>
                          </p:val>
                        </p:tav>
                      </p:tavLst>
                    </p:anim>
                    <p:anim calcmode="lin" valueType="num">
                      <p:cBhvr additive="base">
                        <p:cTn dur="1000" fill="hold"/>
                        <p:tgtEl>
                          <p:spTgt spid="48"/>
                        </p:tgtEl>
                        <p:attrNameLst>
                          <p:attrName>ppt_y</p:attrName>
                        </p:attrNameLst>
                      </p:cBhvr>
                      <p:tavLst>
                        <p:tav tm="0">
                          <p:val>
                            <p:strVal val="#ppt_y"/>
                          </p:val>
                        </p:tav>
                        <p:tav tm="100000">
                          <p:val>
                            <p:strVal val="#ppt_y"/>
                          </p:val>
                        </p:tav>
                      </p:tavLst>
                    </p:anim>
                  </p:childTnLst>
                </p:cTn>
              </p:par>
            </p:tnLst>
          </p:tmpl>
        </p:tmplLst>
      </p:bldP>
      <p:bldP spid="48" grpId="1" build="p">
        <p:tmplLst>
          <p:tmpl lvl="1">
            <p:tnLst>
              <p:par>
                <p:cTn presetID="49" presetClass="entr" presetSubtype="0"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p:cTn dur="1000" fill="hold"/>
                        <p:tgtEl>
                          <p:spTgt spid="48"/>
                        </p:tgtEl>
                        <p:attrNameLst>
                          <p:attrName>ppt_w</p:attrName>
                        </p:attrNameLst>
                      </p:cBhvr>
                      <p:tavLst>
                        <p:tav tm="0">
                          <p:val>
                            <p:fltVal val="0"/>
                          </p:val>
                        </p:tav>
                        <p:tav tm="100000">
                          <p:val>
                            <p:strVal val="#ppt_w"/>
                          </p:val>
                        </p:tav>
                      </p:tavLst>
                    </p:anim>
                    <p:anim calcmode="lin" valueType="num">
                      <p:cBhvr>
                        <p:cTn dur="1000" fill="hold"/>
                        <p:tgtEl>
                          <p:spTgt spid="48"/>
                        </p:tgtEl>
                        <p:attrNameLst>
                          <p:attrName>ppt_h</p:attrName>
                        </p:attrNameLst>
                      </p:cBhvr>
                      <p:tavLst>
                        <p:tav tm="0">
                          <p:val>
                            <p:fltVal val="0"/>
                          </p:val>
                        </p:tav>
                        <p:tav tm="100000">
                          <p:val>
                            <p:strVal val="#ppt_h"/>
                          </p:val>
                        </p:tav>
                      </p:tavLst>
                    </p:anim>
                    <p:anim calcmode="lin" valueType="num">
                      <p:cBhvr>
                        <p:cTn dur="1000" fill="hold"/>
                        <p:tgtEl>
                          <p:spTgt spid="48"/>
                        </p:tgtEl>
                        <p:attrNameLst>
                          <p:attrName>style.rotation</p:attrName>
                        </p:attrNameLst>
                      </p:cBhvr>
                      <p:tavLst>
                        <p:tav tm="0">
                          <p:val>
                            <p:fltVal val="360"/>
                          </p:val>
                        </p:tav>
                        <p:tav tm="100000">
                          <p:val>
                            <p:fltVal val="0"/>
                          </p:val>
                        </p:tav>
                      </p:tavLst>
                    </p:anim>
                    <p:animEffect transition="in" filter="fade">
                      <p:cBhvr>
                        <p:cTn dur="1000"/>
                        <p:tgtEl>
                          <p:spTgt spid="48"/>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5" grpId="0" build="p">
        <p:tmplLst>
          <p:tmpl lvl="1">
            <p:tnLst>
              <p:par>
                <p:cTn presetID="10"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10" presetClass="entr" presetSubtype="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59" grpId="0" build="p">
        <p:tmplLst>
          <p:tmpl lvl="1">
            <p:tnLst>
              <p:par>
                <p:cTn presetID="10" presetClass="entr" presetSubtype="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22" presetClass="entr" presetSubtype="2"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right)">
                      <p:cBhvr>
                        <p:cTn dur="500"/>
                        <p:tgtEl>
                          <p:spTgt spid="60"/>
                        </p:tgtEl>
                      </p:cBhvr>
                    </p:animEffect>
                  </p:childTnLst>
                </p:cTn>
              </p:par>
            </p:tnLst>
          </p:tmpl>
        </p:tmplLst>
      </p:bldP>
      <p:bldP spid="61" grpId="0" build="p">
        <p:tmplLst>
          <p:tmpl lvl="1">
            <p:tnLst>
              <p:par>
                <p:cTn presetID="10" presetClass="entr" presetSubtype="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10" presetClass="entr" presetSubtype="0"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88" grpId="0"/>
      <p:bldP spid="89" grpId="0">
        <p:tmplLst>
          <p:tmpl>
            <p:tnLst>
              <p:par>
                <p:cTn presetID="10" presetClass="entr" presetSubtype="0"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98F2-8013-481F-841A-C1A21BAD82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A091434-847F-4C95-A733-DE4E9BC05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A81FC-8939-47C0-BA09-D51BA6791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E3673B-2064-461A-B101-35D48F7F51E4}"/>
              </a:ext>
            </a:extLst>
          </p:cNvPr>
          <p:cNvSpPr>
            <a:spLocks noGrp="1"/>
          </p:cNvSpPr>
          <p:nvPr>
            <p:ph type="dt" sz="half" idx="10"/>
          </p:nvPr>
        </p:nvSpPr>
        <p:spPr/>
        <p:txBody>
          <a:bodyPr/>
          <a:lstStyle/>
          <a:p>
            <a:fld id="{569E1045-2283-40B5-9F4E-AA955CF3586B}" type="datetimeFigureOut">
              <a:rPr lang="en-GB" smtClean="0"/>
              <a:t>05/12/2019</a:t>
            </a:fld>
            <a:endParaRPr lang="en-GB"/>
          </a:p>
        </p:txBody>
      </p:sp>
      <p:sp>
        <p:nvSpPr>
          <p:cNvPr id="6" name="Footer Placeholder 5">
            <a:extLst>
              <a:ext uri="{FF2B5EF4-FFF2-40B4-BE49-F238E27FC236}">
                <a16:creationId xmlns:a16="http://schemas.microsoft.com/office/drawing/2014/main" id="{6480F3CC-F9AF-4009-B529-267FFD8F77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0E82B4-77E3-4FDE-A5B2-2EB3BA969AF9}"/>
              </a:ext>
            </a:extLst>
          </p:cNvPr>
          <p:cNvSpPr>
            <a:spLocks noGrp="1"/>
          </p:cNvSpPr>
          <p:nvPr>
            <p:ph type="sldNum" sz="quarter" idx="12"/>
          </p:nvPr>
        </p:nvSpPr>
        <p:spPr/>
        <p:txBody>
          <a:bodyPr/>
          <a:lstStyle/>
          <a:p>
            <a:fld id="{990F453B-B293-4732-A3E1-89B233908248}" type="slidenum">
              <a:rPr lang="en-GB" smtClean="0"/>
              <a:t>‹#›</a:t>
            </a:fld>
            <a:endParaRPr lang="en-GB"/>
          </a:p>
        </p:txBody>
      </p:sp>
    </p:spTree>
    <p:extLst>
      <p:ext uri="{BB962C8B-B14F-4D97-AF65-F5344CB8AC3E}">
        <p14:creationId xmlns:p14="http://schemas.microsoft.com/office/powerpoint/2010/main" val="10235889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22" name="Freeform: Shape 21"/>
          <p:cNvSpPr/>
          <p:nvPr userDrawn="1"/>
        </p:nvSpPr>
        <p:spPr>
          <a:xfrm>
            <a:off x="4630349" y="2397605"/>
            <a:ext cx="1432827" cy="1433048"/>
          </a:xfrm>
          <a:custGeom>
            <a:avLst/>
            <a:gdLst>
              <a:gd name="connsiteX0" fmla="*/ 2149241 w 2149241"/>
              <a:gd name="connsiteY0" fmla="*/ 0 h 2149241"/>
              <a:gd name="connsiteX1" fmla="*/ 2149241 w 2149241"/>
              <a:gd name="connsiteY1" fmla="*/ 2149241 h 2149241"/>
              <a:gd name="connsiteX2" fmla="*/ 0 w 2149241"/>
              <a:gd name="connsiteY2" fmla="*/ 2149241 h 2149241"/>
              <a:gd name="connsiteX3" fmla="*/ 8877 w 2149241"/>
              <a:gd name="connsiteY3" fmla="*/ 1973442 h 2149241"/>
              <a:gd name="connsiteX4" fmla="*/ 1973442 w 2149241"/>
              <a:gd name="connsiteY4" fmla="*/ 8877 h 2149241"/>
              <a:gd name="connsiteX5" fmla="*/ 2149241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2149241" y="0"/>
                </a:moveTo>
                <a:lnTo>
                  <a:pt x="2149241" y="2149241"/>
                </a:lnTo>
                <a:lnTo>
                  <a:pt x="0" y="2149241"/>
                </a:lnTo>
                <a:lnTo>
                  <a:pt x="8877" y="1973442"/>
                </a:lnTo>
                <a:cubicBezTo>
                  <a:pt x="114075" y="937583"/>
                  <a:pt x="937583" y="114075"/>
                  <a:pt x="1973442" y="8877"/>
                </a:cubicBezTo>
                <a:lnTo>
                  <a:pt x="2149241"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1" name="Freeform: Shape 20"/>
          <p:cNvSpPr/>
          <p:nvPr userDrawn="1"/>
        </p:nvSpPr>
        <p:spPr>
          <a:xfrm>
            <a:off x="6128826" y="2397605"/>
            <a:ext cx="1432827" cy="1433048"/>
          </a:xfrm>
          <a:custGeom>
            <a:avLst/>
            <a:gdLst>
              <a:gd name="connsiteX0" fmla="*/ 0 w 2149241"/>
              <a:gd name="connsiteY0" fmla="*/ 0 h 2149241"/>
              <a:gd name="connsiteX1" fmla="*/ 175799 w 2149241"/>
              <a:gd name="connsiteY1" fmla="*/ 8877 h 2149241"/>
              <a:gd name="connsiteX2" fmla="*/ 2140364 w 2149241"/>
              <a:gd name="connsiteY2" fmla="*/ 1973442 h 2149241"/>
              <a:gd name="connsiteX3" fmla="*/ 2149241 w 2149241"/>
              <a:gd name="connsiteY3" fmla="*/ 2149241 h 2149241"/>
              <a:gd name="connsiteX4" fmla="*/ 0 w 2149241"/>
              <a:gd name="connsiteY4" fmla="*/ 2149241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175799" y="8877"/>
                </a:lnTo>
                <a:cubicBezTo>
                  <a:pt x="1211658" y="114075"/>
                  <a:pt x="2035166" y="937583"/>
                  <a:pt x="2140364" y="1973442"/>
                </a:cubicBezTo>
                <a:lnTo>
                  <a:pt x="2149241" y="2149241"/>
                </a:lnTo>
                <a:lnTo>
                  <a:pt x="0" y="214924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7" name="Freeform: Shape 16"/>
          <p:cNvSpPr/>
          <p:nvPr userDrawn="1"/>
        </p:nvSpPr>
        <p:spPr>
          <a:xfrm>
            <a:off x="4630349" y="3896313"/>
            <a:ext cx="1432827" cy="1433048"/>
          </a:xfrm>
          <a:custGeom>
            <a:avLst/>
            <a:gdLst>
              <a:gd name="connsiteX0" fmla="*/ 0 w 2149241"/>
              <a:gd name="connsiteY0" fmla="*/ 0 h 2149241"/>
              <a:gd name="connsiteX1" fmla="*/ 2149241 w 2149241"/>
              <a:gd name="connsiteY1" fmla="*/ 0 h 2149241"/>
              <a:gd name="connsiteX2" fmla="*/ 2149241 w 2149241"/>
              <a:gd name="connsiteY2" fmla="*/ 2149241 h 2149241"/>
              <a:gd name="connsiteX3" fmla="*/ 1973442 w 2149241"/>
              <a:gd name="connsiteY3" fmla="*/ 2140364 h 2149241"/>
              <a:gd name="connsiteX4" fmla="*/ 8877 w 2149241"/>
              <a:gd name="connsiteY4" fmla="*/ 175799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2149241" y="0"/>
                </a:lnTo>
                <a:lnTo>
                  <a:pt x="2149241" y="2149241"/>
                </a:lnTo>
                <a:lnTo>
                  <a:pt x="1973442" y="2140364"/>
                </a:lnTo>
                <a:cubicBezTo>
                  <a:pt x="937583" y="2035167"/>
                  <a:pt x="114075" y="1211659"/>
                  <a:pt x="8877" y="175799"/>
                </a:cubicBez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6" name="Freeform: Shape 15"/>
          <p:cNvSpPr/>
          <p:nvPr userDrawn="1"/>
        </p:nvSpPr>
        <p:spPr>
          <a:xfrm>
            <a:off x="6128826" y="3896313"/>
            <a:ext cx="1432827" cy="1433048"/>
          </a:xfrm>
          <a:custGeom>
            <a:avLst/>
            <a:gdLst>
              <a:gd name="connsiteX0" fmla="*/ 0 w 2149241"/>
              <a:gd name="connsiteY0" fmla="*/ 0 h 2149241"/>
              <a:gd name="connsiteX1" fmla="*/ 2149241 w 2149241"/>
              <a:gd name="connsiteY1" fmla="*/ 0 h 2149241"/>
              <a:gd name="connsiteX2" fmla="*/ 2140364 w 2149241"/>
              <a:gd name="connsiteY2" fmla="*/ 175799 h 2149241"/>
              <a:gd name="connsiteX3" fmla="*/ 175799 w 2149241"/>
              <a:gd name="connsiteY3" fmla="*/ 2140364 h 2149241"/>
              <a:gd name="connsiteX4" fmla="*/ 0 w 2149241"/>
              <a:gd name="connsiteY4" fmla="*/ 2149241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2149241" y="0"/>
                </a:lnTo>
                <a:lnTo>
                  <a:pt x="2140364" y="175799"/>
                </a:lnTo>
                <a:cubicBezTo>
                  <a:pt x="2035166" y="1211659"/>
                  <a:pt x="1211658" y="2035167"/>
                  <a:pt x="175799" y="2140364"/>
                </a:cubicBezTo>
                <a:lnTo>
                  <a:pt x="0" y="2149241"/>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8" name="Text Placeholder 5"/>
          <p:cNvSpPr>
            <a:spLocks noGrp="1"/>
          </p:cNvSpPr>
          <p:nvPr>
            <p:ph type="body" sz="quarter" idx="15" hasCustomPrompt="1"/>
          </p:nvPr>
        </p:nvSpPr>
        <p:spPr>
          <a:xfrm>
            <a:off x="6492783" y="3009435"/>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29" name="Text Placeholder 5"/>
          <p:cNvSpPr>
            <a:spLocks noGrp="1"/>
          </p:cNvSpPr>
          <p:nvPr>
            <p:ph type="body" sz="quarter" idx="12" hasCustomPrompt="1"/>
          </p:nvPr>
        </p:nvSpPr>
        <p:spPr>
          <a:xfrm>
            <a:off x="8011551" y="2532483"/>
            <a:ext cx="3244883" cy="118748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14" hasCustomPrompt="1"/>
          </p:nvPr>
        </p:nvSpPr>
        <p:spPr>
          <a:xfrm>
            <a:off x="8011551" y="2092924"/>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33" name="Text Placeholder 5"/>
          <p:cNvSpPr>
            <a:spLocks noGrp="1"/>
          </p:cNvSpPr>
          <p:nvPr>
            <p:ph type="body" sz="quarter" idx="16" hasCustomPrompt="1"/>
          </p:nvPr>
        </p:nvSpPr>
        <p:spPr>
          <a:xfrm>
            <a:off x="6492783" y="4270604"/>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34" name="Text Placeholder 5"/>
          <p:cNvSpPr>
            <a:spLocks noGrp="1"/>
          </p:cNvSpPr>
          <p:nvPr>
            <p:ph type="body" sz="quarter" idx="17" hasCustomPrompt="1"/>
          </p:nvPr>
        </p:nvSpPr>
        <p:spPr>
          <a:xfrm>
            <a:off x="8011551" y="4412180"/>
            <a:ext cx="3244883" cy="118748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18" hasCustomPrompt="1"/>
          </p:nvPr>
        </p:nvSpPr>
        <p:spPr>
          <a:xfrm>
            <a:off x="8011551" y="3972622"/>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37" name="Text Placeholder 5"/>
          <p:cNvSpPr>
            <a:spLocks noGrp="1"/>
          </p:cNvSpPr>
          <p:nvPr>
            <p:ph type="body" sz="quarter" idx="19" hasCustomPrompt="1"/>
          </p:nvPr>
        </p:nvSpPr>
        <p:spPr>
          <a:xfrm>
            <a:off x="5178915" y="4270604"/>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38" name="Text Placeholder 5"/>
          <p:cNvSpPr>
            <a:spLocks noGrp="1"/>
          </p:cNvSpPr>
          <p:nvPr>
            <p:ph type="body" sz="quarter" idx="20" hasCustomPrompt="1"/>
          </p:nvPr>
        </p:nvSpPr>
        <p:spPr>
          <a:xfrm>
            <a:off x="950466" y="4412180"/>
            <a:ext cx="3244883" cy="1187483"/>
          </a:xfrm>
        </p:spPr>
        <p:txBody>
          <a:bodyPr anchor="t"/>
          <a:lstStyle>
            <a:lvl1pPr marL="0" indent="0" algn="r">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9" name="Text Placeholder 5"/>
          <p:cNvSpPr>
            <a:spLocks noGrp="1"/>
          </p:cNvSpPr>
          <p:nvPr>
            <p:ph type="body" sz="quarter" idx="21" hasCustomPrompt="1"/>
          </p:nvPr>
        </p:nvSpPr>
        <p:spPr>
          <a:xfrm>
            <a:off x="950466" y="3972622"/>
            <a:ext cx="3244883" cy="390888"/>
          </a:xfrm>
        </p:spPr>
        <p:txBody>
          <a:bodyPr anchor="b">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40" name="Text Placeholder 5"/>
          <p:cNvSpPr>
            <a:spLocks noGrp="1"/>
          </p:cNvSpPr>
          <p:nvPr>
            <p:ph type="body" sz="quarter" idx="22" hasCustomPrompt="1"/>
          </p:nvPr>
        </p:nvSpPr>
        <p:spPr>
          <a:xfrm>
            <a:off x="5178915" y="3009435"/>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1" name="Text Placeholder 5"/>
          <p:cNvSpPr>
            <a:spLocks noGrp="1"/>
          </p:cNvSpPr>
          <p:nvPr>
            <p:ph type="body" sz="quarter" idx="23" hasCustomPrompt="1"/>
          </p:nvPr>
        </p:nvSpPr>
        <p:spPr>
          <a:xfrm>
            <a:off x="950466" y="2554140"/>
            <a:ext cx="3244883" cy="1187483"/>
          </a:xfrm>
        </p:spPr>
        <p:txBody>
          <a:bodyPr anchor="t"/>
          <a:lstStyle>
            <a:lvl1pPr marL="0" indent="0" algn="r">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24" hasCustomPrompt="1"/>
          </p:nvPr>
        </p:nvSpPr>
        <p:spPr>
          <a:xfrm>
            <a:off x="950466" y="2114582"/>
            <a:ext cx="3244883" cy="390888"/>
          </a:xfrm>
        </p:spPr>
        <p:txBody>
          <a:bodyPr anchor="b">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43"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
        <p:nvSpPr>
          <p:cNvPr id="44" name="Text Placeholder 5"/>
          <p:cNvSpPr>
            <a:spLocks noGrp="1"/>
          </p:cNvSpPr>
          <p:nvPr>
            <p:ph type="body" sz="quarter" idx="31" hasCustomPrompt="1"/>
          </p:nvPr>
        </p:nvSpPr>
        <p:spPr>
          <a:xfrm>
            <a:off x="2015067" y="1528923"/>
            <a:ext cx="8161867" cy="293685"/>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941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3"/>
                                        </p:tgtEl>
                                        <p:attrNameLst>
                                          <p:attrName>style.visibility</p:attrName>
                                        </p:attrNameLst>
                                      </p:cBhvr>
                                      <p:to>
                                        <p:strVal val="visible"/>
                                      </p:to>
                                    </p:set>
                                    <p:anim calcmode="lin" valueType="num">
                                      <p:cBhvr additive="base">
                                        <p:cTn id="7" dur="1000" fill="hold"/>
                                        <p:tgtEl>
                                          <p:spTgt spid="43"/>
                                        </p:tgtEl>
                                        <p:attrNameLst>
                                          <p:attrName>ppt_x</p:attrName>
                                        </p:attrNameLst>
                                      </p:cBhvr>
                                      <p:tavLst>
                                        <p:tav tm="0">
                                          <p:val>
                                            <p:strVal val="#ppt_x"/>
                                          </p:val>
                                        </p:tav>
                                        <p:tav tm="100000">
                                          <p:val>
                                            <p:strVal val="#ppt_x"/>
                                          </p:val>
                                        </p:tav>
                                      </p:tavLst>
                                    </p:anim>
                                    <p:anim calcmode="lin" valueType="num">
                                      <p:cBhvr additive="base">
                                        <p:cTn id="8" dur="1000" fill="hold"/>
                                        <p:tgtEl>
                                          <p:spTgt spid="43"/>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par>
                          <p:cTn id="13" fill="hold">
                            <p:stCondLst>
                              <p:cond delay="1800"/>
                            </p:stCondLst>
                            <p:childTnLst>
                              <p:par>
                                <p:cTn id="14" presetID="2" presetClass="entr" presetSubtype="12" decel="100000" fill="hold" grpId="0" nodeType="afterEffect">
                                  <p:stCondLst>
                                    <p:cond delay="0"/>
                                  </p:stCondLst>
                                  <p:childTnLst>
                                    <p:set>
                                      <p:cBhvr>
                                        <p:cTn id="15" dur="1" fill="hold">
                                          <p:stCondLst>
                                            <p:cond delay="0"/>
                                          </p:stCondLst>
                                        </p:cTn>
                                        <p:tgtEl>
                                          <p:spTgt spid="28">
                                            <p:txEl>
                                              <p:pRg st="0" end="0"/>
                                            </p:txEl>
                                          </p:spTgt>
                                        </p:tgtEl>
                                        <p:attrNameLst>
                                          <p:attrName>style.visibility</p:attrName>
                                        </p:attrNameLst>
                                      </p:cBhvr>
                                      <p:to>
                                        <p:strVal val="visible"/>
                                      </p:to>
                                    </p:set>
                                    <p:anim calcmode="lin" valueType="num">
                                      <p:cBhvr additive="base">
                                        <p:cTn id="16" dur="10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28">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9" decel="100000" fill="hold" grpId="0" nodeType="withEffect">
                                  <p:stCondLst>
                                    <p:cond delay="0"/>
                                  </p:stCondLst>
                                  <p:childTnLst>
                                    <p:set>
                                      <p:cBhvr>
                                        <p:cTn id="19" dur="1" fill="hold">
                                          <p:stCondLst>
                                            <p:cond delay="0"/>
                                          </p:stCondLst>
                                        </p:cTn>
                                        <p:tgtEl>
                                          <p:spTgt spid="33">
                                            <p:txEl>
                                              <p:pRg st="0" end="0"/>
                                            </p:txEl>
                                          </p:spTgt>
                                        </p:tgtEl>
                                        <p:attrNameLst>
                                          <p:attrName>style.visibility</p:attrName>
                                        </p:attrNameLst>
                                      </p:cBhvr>
                                      <p:to>
                                        <p:strVal val="visible"/>
                                      </p:to>
                                    </p:set>
                                    <p:anim calcmode="lin" valueType="num">
                                      <p:cBhvr additive="base">
                                        <p:cTn id="20" dur="10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3" decel="100000" fill="hold" grpId="0" nodeType="withEffect">
                                  <p:stCondLst>
                                    <p:cond delay="0"/>
                                  </p:stCondLst>
                                  <p:childTnLst>
                                    <p:set>
                                      <p:cBhvr>
                                        <p:cTn id="23" dur="1" fill="hold">
                                          <p:stCondLst>
                                            <p:cond delay="0"/>
                                          </p:stCondLst>
                                        </p:cTn>
                                        <p:tgtEl>
                                          <p:spTgt spid="37">
                                            <p:txEl>
                                              <p:pRg st="0" end="0"/>
                                            </p:txEl>
                                          </p:spTgt>
                                        </p:tgtEl>
                                        <p:attrNameLst>
                                          <p:attrName>style.visibility</p:attrName>
                                        </p:attrNameLst>
                                      </p:cBhvr>
                                      <p:to>
                                        <p:strVal val="visible"/>
                                      </p:to>
                                    </p:set>
                                    <p:anim calcmode="lin" valueType="num">
                                      <p:cBhvr additive="base">
                                        <p:cTn id="24" dur="10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25"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26" presetID="2" presetClass="entr" presetSubtype="6" decel="100000" fill="hold" grpId="0" nodeType="withEffect">
                                  <p:stCondLst>
                                    <p:cond delay="0"/>
                                  </p:stCondLst>
                                  <p:childTnLst>
                                    <p:set>
                                      <p:cBhvr>
                                        <p:cTn id="27" dur="1" fill="hold">
                                          <p:stCondLst>
                                            <p:cond delay="0"/>
                                          </p:stCondLst>
                                        </p:cTn>
                                        <p:tgtEl>
                                          <p:spTgt spid="40">
                                            <p:txEl>
                                              <p:pRg st="0" end="0"/>
                                            </p:txEl>
                                          </p:spTgt>
                                        </p:tgtEl>
                                        <p:attrNameLst>
                                          <p:attrName>style.visibility</p:attrName>
                                        </p:attrNameLst>
                                      </p:cBhvr>
                                      <p:to>
                                        <p:strVal val="visible"/>
                                      </p:to>
                                    </p:set>
                                    <p:anim calcmode="lin" valueType="num">
                                      <p:cBhvr additive="base">
                                        <p:cTn id="28" dur="10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29" dur="1000" fill="hold"/>
                                        <p:tgtEl>
                                          <p:spTgt spid="40">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6" decel="10000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1000" fill="hold"/>
                                        <p:tgtEl>
                                          <p:spTgt spid="22"/>
                                        </p:tgtEl>
                                        <p:attrNameLst>
                                          <p:attrName>ppt_x</p:attrName>
                                        </p:attrNameLst>
                                      </p:cBhvr>
                                      <p:tavLst>
                                        <p:tav tm="0">
                                          <p:val>
                                            <p:strVal val="1+#ppt_w/2"/>
                                          </p:val>
                                        </p:tav>
                                        <p:tav tm="100000">
                                          <p:val>
                                            <p:strVal val="#ppt_x"/>
                                          </p:val>
                                        </p:tav>
                                      </p:tavLst>
                                    </p:anim>
                                    <p:anim calcmode="lin" valueType="num">
                                      <p:cBhvr additive="base">
                                        <p:cTn id="33" dur="1000" fill="hold"/>
                                        <p:tgtEl>
                                          <p:spTgt spid="22"/>
                                        </p:tgtEl>
                                        <p:attrNameLst>
                                          <p:attrName>ppt_y</p:attrName>
                                        </p:attrNameLst>
                                      </p:cBhvr>
                                      <p:tavLst>
                                        <p:tav tm="0">
                                          <p:val>
                                            <p:strVal val="1+#ppt_h/2"/>
                                          </p:val>
                                        </p:tav>
                                        <p:tav tm="100000">
                                          <p:val>
                                            <p:strVal val="#ppt_y"/>
                                          </p:val>
                                        </p:tav>
                                      </p:tavLst>
                                    </p:anim>
                                  </p:childTnLst>
                                </p:cTn>
                              </p:par>
                              <p:par>
                                <p:cTn id="34" presetID="2" presetClass="entr" presetSubtype="12"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1000" fill="hold"/>
                                        <p:tgtEl>
                                          <p:spTgt spid="21"/>
                                        </p:tgtEl>
                                        <p:attrNameLst>
                                          <p:attrName>ppt_x</p:attrName>
                                        </p:attrNameLst>
                                      </p:cBhvr>
                                      <p:tavLst>
                                        <p:tav tm="0">
                                          <p:val>
                                            <p:strVal val="0-#ppt_w/2"/>
                                          </p:val>
                                        </p:tav>
                                        <p:tav tm="100000">
                                          <p:val>
                                            <p:strVal val="#ppt_x"/>
                                          </p:val>
                                        </p:tav>
                                      </p:tavLst>
                                    </p:anim>
                                    <p:anim calcmode="lin" valueType="num">
                                      <p:cBhvr additive="base">
                                        <p:cTn id="37" dur="1000" fill="hold"/>
                                        <p:tgtEl>
                                          <p:spTgt spid="21"/>
                                        </p:tgtEl>
                                        <p:attrNameLst>
                                          <p:attrName>ppt_y</p:attrName>
                                        </p:attrNameLst>
                                      </p:cBhvr>
                                      <p:tavLst>
                                        <p:tav tm="0">
                                          <p:val>
                                            <p:strVal val="1+#ppt_h/2"/>
                                          </p:val>
                                        </p:tav>
                                        <p:tav tm="100000">
                                          <p:val>
                                            <p:strVal val="#ppt_y"/>
                                          </p:val>
                                        </p:tav>
                                      </p:tavLst>
                                    </p:anim>
                                  </p:childTnLst>
                                </p:cTn>
                              </p:par>
                              <p:par>
                                <p:cTn id="38" presetID="2" presetClass="entr" presetSubtype="3" decel="10000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1000" fill="hold"/>
                                        <p:tgtEl>
                                          <p:spTgt spid="17"/>
                                        </p:tgtEl>
                                        <p:attrNameLst>
                                          <p:attrName>ppt_x</p:attrName>
                                        </p:attrNameLst>
                                      </p:cBhvr>
                                      <p:tavLst>
                                        <p:tav tm="0">
                                          <p:val>
                                            <p:strVal val="1+#ppt_w/2"/>
                                          </p:val>
                                        </p:tav>
                                        <p:tav tm="100000">
                                          <p:val>
                                            <p:strVal val="#ppt_x"/>
                                          </p:val>
                                        </p:tav>
                                      </p:tavLst>
                                    </p:anim>
                                    <p:anim calcmode="lin" valueType="num">
                                      <p:cBhvr additive="base">
                                        <p:cTn id="41" dur="10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9" decel="10000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1000" fill="hold"/>
                                        <p:tgtEl>
                                          <p:spTgt spid="16"/>
                                        </p:tgtEl>
                                        <p:attrNameLst>
                                          <p:attrName>ppt_x</p:attrName>
                                        </p:attrNameLst>
                                      </p:cBhvr>
                                      <p:tavLst>
                                        <p:tav tm="0">
                                          <p:val>
                                            <p:strVal val="0-#ppt_w/2"/>
                                          </p:val>
                                        </p:tav>
                                        <p:tav tm="100000">
                                          <p:val>
                                            <p:strVal val="#ppt_x"/>
                                          </p:val>
                                        </p:tav>
                                      </p:tavLst>
                                    </p:anim>
                                    <p:anim calcmode="lin" valueType="num">
                                      <p:cBhvr additive="base">
                                        <p:cTn id="45" dur="1000" fill="hold"/>
                                        <p:tgtEl>
                                          <p:spTgt spid="16"/>
                                        </p:tgtEl>
                                        <p:attrNameLst>
                                          <p:attrName>ppt_y</p:attrName>
                                        </p:attrNameLst>
                                      </p:cBhvr>
                                      <p:tavLst>
                                        <p:tav tm="0">
                                          <p:val>
                                            <p:strVal val="0-#ppt_h/2"/>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 calcmode="lin" valueType="num">
                                      <p:cBhvr>
                                        <p:cTn id="48" dur="10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49" dur="1000" fill="hold"/>
                                        <p:tgtEl>
                                          <p:spTgt spid="28">
                                            <p:txEl>
                                              <p:pRg st="0" end="0"/>
                                            </p:txEl>
                                          </p:spTgt>
                                        </p:tgtEl>
                                        <p:attrNameLst>
                                          <p:attrName>ppt_h</p:attrName>
                                        </p:attrNameLst>
                                      </p:cBhvr>
                                      <p:tavLst>
                                        <p:tav tm="0">
                                          <p:val>
                                            <p:fltVal val="0"/>
                                          </p:val>
                                        </p:tav>
                                        <p:tav tm="100000">
                                          <p:val>
                                            <p:strVal val="#ppt_h"/>
                                          </p:val>
                                        </p:tav>
                                      </p:tavLst>
                                    </p:anim>
                                    <p:anim calcmode="lin" valueType="num">
                                      <p:cBhvr>
                                        <p:cTn id="50" dur="1000" fill="hold"/>
                                        <p:tgtEl>
                                          <p:spTgt spid="28">
                                            <p:txEl>
                                              <p:pRg st="0" end="0"/>
                                            </p:txEl>
                                          </p:spTgt>
                                        </p:tgtEl>
                                        <p:attrNameLst>
                                          <p:attrName>style.rotation</p:attrName>
                                        </p:attrNameLst>
                                      </p:cBhvr>
                                      <p:tavLst>
                                        <p:tav tm="0">
                                          <p:val>
                                            <p:fltVal val="360"/>
                                          </p:val>
                                        </p:tav>
                                        <p:tav tm="100000">
                                          <p:val>
                                            <p:fltVal val="0"/>
                                          </p:val>
                                        </p:tav>
                                      </p:tavLst>
                                    </p:anim>
                                    <p:animEffect transition="in" filter="fade">
                                      <p:cBhvr>
                                        <p:cTn id="51" dur="1000"/>
                                        <p:tgtEl>
                                          <p:spTgt spid="28">
                                            <p:txEl>
                                              <p:pRg st="0" end="0"/>
                                            </p:txEl>
                                          </p:spTgt>
                                        </p:tgtEl>
                                      </p:cBhvr>
                                    </p:animEffect>
                                  </p:childTnLst>
                                </p:cTn>
                              </p:par>
                              <p:par>
                                <p:cTn id="52" presetID="49" presetClass="entr" presetSubtype="0" decel="100000" fill="hold" grpId="1" nodeType="withEffect">
                                  <p:stCondLst>
                                    <p:cond delay="0"/>
                                  </p:stCondLst>
                                  <p:childTnLst>
                                    <p:set>
                                      <p:cBhvr>
                                        <p:cTn id="53" dur="1" fill="hold">
                                          <p:stCondLst>
                                            <p:cond delay="0"/>
                                          </p:stCondLst>
                                        </p:cTn>
                                        <p:tgtEl>
                                          <p:spTgt spid="33">
                                            <p:txEl>
                                              <p:pRg st="0" end="0"/>
                                            </p:txEl>
                                          </p:spTgt>
                                        </p:tgtEl>
                                        <p:attrNameLst>
                                          <p:attrName>style.visibility</p:attrName>
                                        </p:attrNameLst>
                                      </p:cBhvr>
                                      <p:to>
                                        <p:strVal val="visible"/>
                                      </p:to>
                                    </p:set>
                                    <p:anim calcmode="lin" valueType="num">
                                      <p:cBhvr>
                                        <p:cTn id="54" dur="10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5" dur="1000" fill="hold"/>
                                        <p:tgtEl>
                                          <p:spTgt spid="33">
                                            <p:txEl>
                                              <p:pRg st="0" end="0"/>
                                            </p:txEl>
                                          </p:spTgt>
                                        </p:tgtEl>
                                        <p:attrNameLst>
                                          <p:attrName>ppt_h</p:attrName>
                                        </p:attrNameLst>
                                      </p:cBhvr>
                                      <p:tavLst>
                                        <p:tav tm="0">
                                          <p:val>
                                            <p:fltVal val="0"/>
                                          </p:val>
                                        </p:tav>
                                        <p:tav tm="100000">
                                          <p:val>
                                            <p:strVal val="#ppt_h"/>
                                          </p:val>
                                        </p:tav>
                                      </p:tavLst>
                                    </p:anim>
                                    <p:anim calcmode="lin" valueType="num">
                                      <p:cBhvr>
                                        <p:cTn id="56" dur="1000" fill="hold"/>
                                        <p:tgtEl>
                                          <p:spTgt spid="33">
                                            <p:txEl>
                                              <p:pRg st="0" end="0"/>
                                            </p:txEl>
                                          </p:spTgt>
                                        </p:tgtEl>
                                        <p:attrNameLst>
                                          <p:attrName>style.rotation</p:attrName>
                                        </p:attrNameLst>
                                      </p:cBhvr>
                                      <p:tavLst>
                                        <p:tav tm="0">
                                          <p:val>
                                            <p:fltVal val="360"/>
                                          </p:val>
                                        </p:tav>
                                        <p:tav tm="100000">
                                          <p:val>
                                            <p:fltVal val="0"/>
                                          </p:val>
                                        </p:tav>
                                      </p:tavLst>
                                    </p:anim>
                                    <p:animEffect transition="in" filter="fade">
                                      <p:cBhvr>
                                        <p:cTn id="57" dur="1000"/>
                                        <p:tgtEl>
                                          <p:spTgt spid="33">
                                            <p:txEl>
                                              <p:pRg st="0" end="0"/>
                                            </p:txEl>
                                          </p:spTgt>
                                        </p:tgtEl>
                                      </p:cBhvr>
                                    </p:animEffect>
                                  </p:childTnLst>
                                </p:cTn>
                              </p:par>
                              <p:par>
                                <p:cTn id="58" presetID="49" presetClass="entr" presetSubtype="0" decel="100000" fill="hold" grpId="1" nodeType="with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p:cTn id="60" dur="10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61" dur="1000" fill="hold"/>
                                        <p:tgtEl>
                                          <p:spTgt spid="37">
                                            <p:txEl>
                                              <p:pRg st="0" end="0"/>
                                            </p:txEl>
                                          </p:spTgt>
                                        </p:tgtEl>
                                        <p:attrNameLst>
                                          <p:attrName>ppt_h</p:attrName>
                                        </p:attrNameLst>
                                      </p:cBhvr>
                                      <p:tavLst>
                                        <p:tav tm="0">
                                          <p:val>
                                            <p:fltVal val="0"/>
                                          </p:val>
                                        </p:tav>
                                        <p:tav tm="100000">
                                          <p:val>
                                            <p:strVal val="#ppt_h"/>
                                          </p:val>
                                        </p:tav>
                                      </p:tavLst>
                                    </p:anim>
                                    <p:anim calcmode="lin" valueType="num">
                                      <p:cBhvr>
                                        <p:cTn id="62" dur="1000" fill="hold"/>
                                        <p:tgtEl>
                                          <p:spTgt spid="37">
                                            <p:txEl>
                                              <p:pRg st="0" end="0"/>
                                            </p:txEl>
                                          </p:spTgt>
                                        </p:tgtEl>
                                        <p:attrNameLst>
                                          <p:attrName>style.rotation</p:attrName>
                                        </p:attrNameLst>
                                      </p:cBhvr>
                                      <p:tavLst>
                                        <p:tav tm="0">
                                          <p:val>
                                            <p:fltVal val="360"/>
                                          </p:val>
                                        </p:tav>
                                        <p:tav tm="100000">
                                          <p:val>
                                            <p:fltVal val="0"/>
                                          </p:val>
                                        </p:tav>
                                      </p:tavLst>
                                    </p:anim>
                                    <p:animEffect transition="in" filter="fade">
                                      <p:cBhvr>
                                        <p:cTn id="63" dur="1000"/>
                                        <p:tgtEl>
                                          <p:spTgt spid="37">
                                            <p:txEl>
                                              <p:pRg st="0" end="0"/>
                                            </p:txEl>
                                          </p:spTgt>
                                        </p:tgtEl>
                                      </p:cBhvr>
                                    </p:animEffect>
                                  </p:childTnLst>
                                </p:cTn>
                              </p:par>
                              <p:par>
                                <p:cTn id="64" presetID="49" presetClass="entr" presetSubtype="0" decel="100000" fill="hold" grpId="1" nodeType="with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 calcmode="lin" valueType="num">
                                      <p:cBhvr>
                                        <p:cTn id="66" dur="10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67" dur="1000" fill="hold"/>
                                        <p:tgtEl>
                                          <p:spTgt spid="40">
                                            <p:txEl>
                                              <p:pRg st="0" end="0"/>
                                            </p:txEl>
                                          </p:spTgt>
                                        </p:tgtEl>
                                        <p:attrNameLst>
                                          <p:attrName>ppt_h</p:attrName>
                                        </p:attrNameLst>
                                      </p:cBhvr>
                                      <p:tavLst>
                                        <p:tav tm="0">
                                          <p:val>
                                            <p:fltVal val="0"/>
                                          </p:val>
                                        </p:tav>
                                        <p:tav tm="100000">
                                          <p:val>
                                            <p:strVal val="#ppt_h"/>
                                          </p:val>
                                        </p:tav>
                                      </p:tavLst>
                                    </p:anim>
                                    <p:anim calcmode="lin" valueType="num">
                                      <p:cBhvr>
                                        <p:cTn id="68" dur="1000" fill="hold"/>
                                        <p:tgtEl>
                                          <p:spTgt spid="40">
                                            <p:txEl>
                                              <p:pRg st="0" end="0"/>
                                            </p:txEl>
                                          </p:spTgt>
                                        </p:tgtEl>
                                        <p:attrNameLst>
                                          <p:attrName>style.rotation</p:attrName>
                                        </p:attrNameLst>
                                      </p:cBhvr>
                                      <p:tavLst>
                                        <p:tav tm="0">
                                          <p:val>
                                            <p:fltVal val="360"/>
                                          </p:val>
                                        </p:tav>
                                        <p:tav tm="100000">
                                          <p:val>
                                            <p:fltVal val="0"/>
                                          </p:val>
                                        </p:tav>
                                      </p:tavLst>
                                    </p:anim>
                                    <p:animEffect transition="in" filter="fade">
                                      <p:cBhvr>
                                        <p:cTn id="69" dur="1000"/>
                                        <p:tgtEl>
                                          <p:spTgt spid="40">
                                            <p:txEl>
                                              <p:pRg st="0" end="0"/>
                                            </p:txEl>
                                          </p:spTgt>
                                        </p:tgtEl>
                                      </p:cBhvr>
                                    </p:animEffect>
                                  </p:childTnLst>
                                </p:cTn>
                              </p:par>
                              <p:par>
                                <p:cTn id="70" presetID="49" presetClass="entr" presetSubtype="0" decel="100000" fill="hold" grpId="1"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1000" fill="hold"/>
                                        <p:tgtEl>
                                          <p:spTgt spid="22"/>
                                        </p:tgtEl>
                                        <p:attrNameLst>
                                          <p:attrName>ppt_w</p:attrName>
                                        </p:attrNameLst>
                                      </p:cBhvr>
                                      <p:tavLst>
                                        <p:tav tm="0">
                                          <p:val>
                                            <p:fltVal val="0"/>
                                          </p:val>
                                        </p:tav>
                                        <p:tav tm="100000">
                                          <p:val>
                                            <p:strVal val="#ppt_w"/>
                                          </p:val>
                                        </p:tav>
                                      </p:tavLst>
                                    </p:anim>
                                    <p:anim calcmode="lin" valueType="num">
                                      <p:cBhvr>
                                        <p:cTn id="73" dur="1000" fill="hold"/>
                                        <p:tgtEl>
                                          <p:spTgt spid="22"/>
                                        </p:tgtEl>
                                        <p:attrNameLst>
                                          <p:attrName>ppt_h</p:attrName>
                                        </p:attrNameLst>
                                      </p:cBhvr>
                                      <p:tavLst>
                                        <p:tav tm="0">
                                          <p:val>
                                            <p:fltVal val="0"/>
                                          </p:val>
                                        </p:tav>
                                        <p:tav tm="100000">
                                          <p:val>
                                            <p:strVal val="#ppt_h"/>
                                          </p:val>
                                        </p:tav>
                                      </p:tavLst>
                                    </p:anim>
                                    <p:anim calcmode="lin" valueType="num">
                                      <p:cBhvr>
                                        <p:cTn id="74" dur="1000" fill="hold"/>
                                        <p:tgtEl>
                                          <p:spTgt spid="22"/>
                                        </p:tgtEl>
                                        <p:attrNameLst>
                                          <p:attrName>style.rotation</p:attrName>
                                        </p:attrNameLst>
                                      </p:cBhvr>
                                      <p:tavLst>
                                        <p:tav tm="0">
                                          <p:val>
                                            <p:fltVal val="360"/>
                                          </p:val>
                                        </p:tav>
                                        <p:tav tm="100000">
                                          <p:val>
                                            <p:fltVal val="0"/>
                                          </p:val>
                                        </p:tav>
                                      </p:tavLst>
                                    </p:anim>
                                    <p:animEffect transition="in" filter="fade">
                                      <p:cBhvr>
                                        <p:cTn id="75" dur="1000"/>
                                        <p:tgtEl>
                                          <p:spTgt spid="22"/>
                                        </p:tgtEl>
                                      </p:cBhvr>
                                    </p:animEffect>
                                  </p:childTnLst>
                                </p:cTn>
                              </p:par>
                              <p:par>
                                <p:cTn id="76" presetID="49" presetClass="entr" presetSubtype="0" decel="100000" fill="hold" grpId="1" nodeType="withEffect">
                                  <p:stCondLst>
                                    <p:cond delay="0"/>
                                  </p:stCondLst>
                                  <p:childTnLst>
                                    <p:set>
                                      <p:cBhvr>
                                        <p:cTn id="77" dur="1" fill="hold">
                                          <p:stCondLst>
                                            <p:cond delay="0"/>
                                          </p:stCondLst>
                                        </p:cTn>
                                        <p:tgtEl>
                                          <p:spTgt spid="21"/>
                                        </p:tgtEl>
                                        <p:attrNameLst>
                                          <p:attrName>style.visibility</p:attrName>
                                        </p:attrNameLst>
                                      </p:cBhvr>
                                      <p:to>
                                        <p:strVal val="visible"/>
                                      </p:to>
                                    </p:set>
                                    <p:anim calcmode="lin" valueType="num">
                                      <p:cBhvr>
                                        <p:cTn id="78" dur="1000" fill="hold"/>
                                        <p:tgtEl>
                                          <p:spTgt spid="21"/>
                                        </p:tgtEl>
                                        <p:attrNameLst>
                                          <p:attrName>ppt_w</p:attrName>
                                        </p:attrNameLst>
                                      </p:cBhvr>
                                      <p:tavLst>
                                        <p:tav tm="0">
                                          <p:val>
                                            <p:fltVal val="0"/>
                                          </p:val>
                                        </p:tav>
                                        <p:tav tm="100000">
                                          <p:val>
                                            <p:strVal val="#ppt_w"/>
                                          </p:val>
                                        </p:tav>
                                      </p:tavLst>
                                    </p:anim>
                                    <p:anim calcmode="lin" valueType="num">
                                      <p:cBhvr>
                                        <p:cTn id="79" dur="1000" fill="hold"/>
                                        <p:tgtEl>
                                          <p:spTgt spid="21"/>
                                        </p:tgtEl>
                                        <p:attrNameLst>
                                          <p:attrName>ppt_h</p:attrName>
                                        </p:attrNameLst>
                                      </p:cBhvr>
                                      <p:tavLst>
                                        <p:tav tm="0">
                                          <p:val>
                                            <p:fltVal val="0"/>
                                          </p:val>
                                        </p:tav>
                                        <p:tav tm="100000">
                                          <p:val>
                                            <p:strVal val="#ppt_h"/>
                                          </p:val>
                                        </p:tav>
                                      </p:tavLst>
                                    </p:anim>
                                    <p:anim calcmode="lin" valueType="num">
                                      <p:cBhvr>
                                        <p:cTn id="80" dur="1000" fill="hold"/>
                                        <p:tgtEl>
                                          <p:spTgt spid="21"/>
                                        </p:tgtEl>
                                        <p:attrNameLst>
                                          <p:attrName>style.rotation</p:attrName>
                                        </p:attrNameLst>
                                      </p:cBhvr>
                                      <p:tavLst>
                                        <p:tav tm="0">
                                          <p:val>
                                            <p:fltVal val="360"/>
                                          </p:val>
                                        </p:tav>
                                        <p:tav tm="100000">
                                          <p:val>
                                            <p:fltVal val="0"/>
                                          </p:val>
                                        </p:tav>
                                      </p:tavLst>
                                    </p:anim>
                                    <p:animEffect transition="in" filter="fade">
                                      <p:cBhvr>
                                        <p:cTn id="81" dur="1000"/>
                                        <p:tgtEl>
                                          <p:spTgt spid="21"/>
                                        </p:tgtEl>
                                      </p:cBhvr>
                                    </p:animEffect>
                                  </p:childTnLst>
                                </p:cTn>
                              </p:par>
                              <p:par>
                                <p:cTn id="82" presetID="49" presetClass="entr" presetSubtype="0" decel="100000" fill="hold" grpId="1"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1000" fill="hold"/>
                                        <p:tgtEl>
                                          <p:spTgt spid="17"/>
                                        </p:tgtEl>
                                        <p:attrNameLst>
                                          <p:attrName>ppt_w</p:attrName>
                                        </p:attrNameLst>
                                      </p:cBhvr>
                                      <p:tavLst>
                                        <p:tav tm="0">
                                          <p:val>
                                            <p:fltVal val="0"/>
                                          </p:val>
                                        </p:tav>
                                        <p:tav tm="100000">
                                          <p:val>
                                            <p:strVal val="#ppt_w"/>
                                          </p:val>
                                        </p:tav>
                                      </p:tavLst>
                                    </p:anim>
                                    <p:anim calcmode="lin" valueType="num">
                                      <p:cBhvr>
                                        <p:cTn id="85" dur="1000" fill="hold"/>
                                        <p:tgtEl>
                                          <p:spTgt spid="17"/>
                                        </p:tgtEl>
                                        <p:attrNameLst>
                                          <p:attrName>ppt_h</p:attrName>
                                        </p:attrNameLst>
                                      </p:cBhvr>
                                      <p:tavLst>
                                        <p:tav tm="0">
                                          <p:val>
                                            <p:fltVal val="0"/>
                                          </p:val>
                                        </p:tav>
                                        <p:tav tm="100000">
                                          <p:val>
                                            <p:strVal val="#ppt_h"/>
                                          </p:val>
                                        </p:tav>
                                      </p:tavLst>
                                    </p:anim>
                                    <p:anim calcmode="lin" valueType="num">
                                      <p:cBhvr>
                                        <p:cTn id="86" dur="1000" fill="hold"/>
                                        <p:tgtEl>
                                          <p:spTgt spid="17"/>
                                        </p:tgtEl>
                                        <p:attrNameLst>
                                          <p:attrName>style.rotation</p:attrName>
                                        </p:attrNameLst>
                                      </p:cBhvr>
                                      <p:tavLst>
                                        <p:tav tm="0">
                                          <p:val>
                                            <p:fltVal val="360"/>
                                          </p:val>
                                        </p:tav>
                                        <p:tav tm="100000">
                                          <p:val>
                                            <p:fltVal val="0"/>
                                          </p:val>
                                        </p:tav>
                                      </p:tavLst>
                                    </p:anim>
                                    <p:animEffect transition="in" filter="fade">
                                      <p:cBhvr>
                                        <p:cTn id="87" dur="1000"/>
                                        <p:tgtEl>
                                          <p:spTgt spid="17"/>
                                        </p:tgtEl>
                                      </p:cBhvr>
                                    </p:animEffect>
                                  </p:childTnLst>
                                </p:cTn>
                              </p:par>
                              <p:par>
                                <p:cTn id="88" presetID="49" presetClass="entr" presetSubtype="0" decel="100000" fill="hold" grpId="1" nodeType="withEffect">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cBhvr>
                                        <p:cTn id="90" dur="1000" fill="hold"/>
                                        <p:tgtEl>
                                          <p:spTgt spid="16"/>
                                        </p:tgtEl>
                                        <p:attrNameLst>
                                          <p:attrName>ppt_w</p:attrName>
                                        </p:attrNameLst>
                                      </p:cBhvr>
                                      <p:tavLst>
                                        <p:tav tm="0">
                                          <p:val>
                                            <p:fltVal val="0"/>
                                          </p:val>
                                        </p:tav>
                                        <p:tav tm="100000">
                                          <p:val>
                                            <p:strVal val="#ppt_w"/>
                                          </p:val>
                                        </p:tav>
                                      </p:tavLst>
                                    </p:anim>
                                    <p:anim calcmode="lin" valueType="num">
                                      <p:cBhvr>
                                        <p:cTn id="91" dur="1000" fill="hold"/>
                                        <p:tgtEl>
                                          <p:spTgt spid="16"/>
                                        </p:tgtEl>
                                        <p:attrNameLst>
                                          <p:attrName>ppt_h</p:attrName>
                                        </p:attrNameLst>
                                      </p:cBhvr>
                                      <p:tavLst>
                                        <p:tav tm="0">
                                          <p:val>
                                            <p:fltVal val="0"/>
                                          </p:val>
                                        </p:tav>
                                        <p:tav tm="100000">
                                          <p:val>
                                            <p:strVal val="#ppt_h"/>
                                          </p:val>
                                        </p:tav>
                                      </p:tavLst>
                                    </p:anim>
                                    <p:anim calcmode="lin" valueType="num">
                                      <p:cBhvr>
                                        <p:cTn id="92" dur="1000" fill="hold"/>
                                        <p:tgtEl>
                                          <p:spTgt spid="16"/>
                                        </p:tgtEl>
                                        <p:attrNameLst>
                                          <p:attrName>style.rotation</p:attrName>
                                        </p:attrNameLst>
                                      </p:cBhvr>
                                      <p:tavLst>
                                        <p:tav tm="0">
                                          <p:val>
                                            <p:fltVal val="360"/>
                                          </p:val>
                                        </p:tav>
                                        <p:tav tm="100000">
                                          <p:val>
                                            <p:fltVal val="0"/>
                                          </p:val>
                                        </p:tav>
                                      </p:tavLst>
                                    </p:anim>
                                    <p:animEffect transition="in" filter="fade">
                                      <p:cBhvr>
                                        <p:cTn id="93" dur="1000"/>
                                        <p:tgtEl>
                                          <p:spTgt spid="16"/>
                                        </p:tgtEl>
                                      </p:cBhvr>
                                    </p:animEffect>
                                  </p:childTnLst>
                                </p:cTn>
                              </p:par>
                            </p:childTnLst>
                          </p:cTn>
                        </p:par>
                        <p:par>
                          <p:cTn id="94" fill="hold">
                            <p:stCondLst>
                              <p:cond delay="2800"/>
                            </p:stCondLst>
                            <p:childTnLst>
                              <p:par>
                                <p:cTn id="95" presetID="22" presetClass="entr" presetSubtype="2" fill="hold" grpId="0" nodeType="after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animEffect transition="in" filter="wipe(right)">
                                      <p:cBhvr>
                                        <p:cTn id="97" dur="500"/>
                                        <p:tgtEl>
                                          <p:spTgt spid="42">
                                            <p:txEl>
                                              <p:pRg st="0" end="0"/>
                                            </p:txEl>
                                          </p:spTgt>
                                        </p:tgtEl>
                                      </p:cBhvr>
                                    </p:animEffect>
                                  </p:childTnLst>
                                </p:cTn>
                              </p:par>
                            </p:childTnLst>
                          </p:cTn>
                        </p:par>
                        <p:par>
                          <p:cTn id="98" fill="hold">
                            <p:stCondLst>
                              <p:cond delay="3300"/>
                            </p:stCondLst>
                            <p:childTnLst>
                              <p:par>
                                <p:cTn id="99" presetID="10" presetClass="entr" presetSubtype="0" fill="hold" grpId="0" nodeType="afterEffect">
                                  <p:stCondLst>
                                    <p:cond delay="0"/>
                                  </p:stCondLst>
                                  <p:childTnLst>
                                    <p:set>
                                      <p:cBhvr>
                                        <p:cTn id="100" dur="1" fill="hold">
                                          <p:stCondLst>
                                            <p:cond delay="0"/>
                                          </p:stCondLst>
                                        </p:cTn>
                                        <p:tgtEl>
                                          <p:spTgt spid="41">
                                            <p:txEl>
                                              <p:pRg st="0" end="0"/>
                                            </p:txEl>
                                          </p:spTgt>
                                        </p:tgtEl>
                                        <p:attrNameLst>
                                          <p:attrName>style.visibility</p:attrName>
                                        </p:attrNameLst>
                                      </p:cBhvr>
                                      <p:to>
                                        <p:strVal val="visible"/>
                                      </p:to>
                                    </p:set>
                                    <p:animEffect transition="in" filter="fade">
                                      <p:cBhvr>
                                        <p:cTn id="101" dur="500"/>
                                        <p:tgtEl>
                                          <p:spTgt spid="41">
                                            <p:txEl>
                                              <p:pRg st="0" end="0"/>
                                            </p:txEl>
                                          </p:spTgt>
                                        </p:tgtEl>
                                      </p:cBhvr>
                                    </p:animEffect>
                                  </p:childTnLst>
                                </p:cTn>
                              </p:par>
                            </p:childTnLst>
                          </p:cTn>
                        </p:par>
                        <p:par>
                          <p:cTn id="102" fill="hold">
                            <p:stCondLst>
                              <p:cond delay="3800"/>
                            </p:stCondLst>
                            <p:childTnLst>
                              <p:par>
                                <p:cTn id="103" presetID="22" presetClass="entr" presetSubtype="8" fill="hold" grpId="0" nodeType="afterEffect">
                                  <p:stCondLst>
                                    <p:cond delay="250"/>
                                  </p:stCondLst>
                                  <p:childTnLst>
                                    <p:set>
                                      <p:cBhvr>
                                        <p:cTn id="104" dur="1" fill="hold">
                                          <p:stCondLst>
                                            <p:cond delay="0"/>
                                          </p:stCondLst>
                                        </p:cTn>
                                        <p:tgtEl>
                                          <p:spTgt spid="30">
                                            <p:txEl>
                                              <p:pRg st="0" end="0"/>
                                            </p:txEl>
                                          </p:spTgt>
                                        </p:tgtEl>
                                        <p:attrNameLst>
                                          <p:attrName>style.visibility</p:attrName>
                                        </p:attrNameLst>
                                      </p:cBhvr>
                                      <p:to>
                                        <p:strVal val="visible"/>
                                      </p:to>
                                    </p:set>
                                    <p:animEffect transition="in" filter="wipe(left)">
                                      <p:cBhvr>
                                        <p:cTn id="105" dur="500"/>
                                        <p:tgtEl>
                                          <p:spTgt spid="30">
                                            <p:txEl>
                                              <p:pRg st="0" end="0"/>
                                            </p:txEl>
                                          </p:spTgt>
                                        </p:tgtEl>
                                      </p:cBhvr>
                                    </p:animEffect>
                                  </p:childTnLst>
                                </p:cTn>
                              </p:par>
                            </p:childTnLst>
                          </p:cTn>
                        </p:par>
                        <p:par>
                          <p:cTn id="106" fill="hold">
                            <p:stCondLst>
                              <p:cond delay="4550"/>
                            </p:stCondLst>
                            <p:childTnLst>
                              <p:par>
                                <p:cTn id="107" presetID="10" presetClass="entr" presetSubtype="0" fill="hold" grpId="0" nodeType="afterEffect">
                                  <p:stCondLst>
                                    <p:cond delay="0"/>
                                  </p:stCondLst>
                                  <p:childTnLst>
                                    <p:set>
                                      <p:cBhvr>
                                        <p:cTn id="108" dur="1" fill="hold">
                                          <p:stCondLst>
                                            <p:cond delay="0"/>
                                          </p:stCondLst>
                                        </p:cTn>
                                        <p:tgtEl>
                                          <p:spTgt spid="29">
                                            <p:txEl>
                                              <p:pRg st="0" end="0"/>
                                            </p:txEl>
                                          </p:spTgt>
                                        </p:tgtEl>
                                        <p:attrNameLst>
                                          <p:attrName>style.visibility</p:attrName>
                                        </p:attrNameLst>
                                      </p:cBhvr>
                                      <p:to>
                                        <p:strVal val="visible"/>
                                      </p:to>
                                    </p:set>
                                    <p:animEffect transition="in" filter="fade">
                                      <p:cBhvr>
                                        <p:cTn id="109" dur="500"/>
                                        <p:tgtEl>
                                          <p:spTgt spid="29">
                                            <p:txEl>
                                              <p:pRg st="0" end="0"/>
                                            </p:txEl>
                                          </p:spTgt>
                                        </p:tgtEl>
                                      </p:cBhvr>
                                    </p:animEffect>
                                  </p:childTnLst>
                                </p:cTn>
                              </p:par>
                            </p:childTnLst>
                          </p:cTn>
                        </p:par>
                        <p:par>
                          <p:cTn id="110" fill="hold">
                            <p:stCondLst>
                              <p:cond delay="5050"/>
                            </p:stCondLst>
                            <p:childTnLst>
                              <p:par>
                                <p:cTn id="111" presetID="22" presetClass="entr" presetSubtype="2" fill="hold" grpId="0" nodeType="after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Effect transition="in" filter="wipe(right)">
                                      <p:cBhvr>
                                        <p:cTn id="113" dur="500"/>
                                        <p:tgtEl>
                                          <p:spTgt spid="39">
                                            <p:txEl>
                                              <p:pRg st="0" end="0"/>
                                            </p:txEl>
                                          </p:spTgt>
                                        </p:tgtEl>
                                      </p:cBhvr>
                                    </p:animEffect>
                                  </p:childTnLst>
                                </p:cTn>
                              </p:par>
                            </p:childTnLst>
                          </p:cTn>
                        </p:par>
                        <p:par>
                          <p:cTn id="114" fill="hold">
                            <p:stCondLst>
                              <p:cond delay="5550"/>
                            </p:stCondLst>
                            <p:childTnLst>
                              <p:par>
                                <p:cTn id="115" presetID="10" presetClass="entr" presetSubtype="0" fill="hold" grpId="0" nodeType="afterEffect">
                                  <p:stCondLst>
                                    <p:cond delay="0"/>
                                  </p:stCondLst>
                                  <p:childTnLst>
                                    <p:set>
                                      <p:cBhvr>
                                        <p:cTn id="116" dur="1" fill="hold">
                                          <p:stCondLst>
                                            <p:cond delay="0"/>
                                          </p:stCondLst>
                                        </p:cTn>
                                        <p:tgtEl>
                                          <p:spTgt spid="38">
                                            <p:txEl>
                                              <p:pRg st="0" end="0"/>
                                            </p:txEl>
                                          </p:spTgt>
                                        </p:tgtEl>
                                        <p:attrNameLst>
                                          <p:attrName>style.visibility</p:attrName>
                                        </p:attrNameLst>
                                      </p:cBhvr>
                                      <p:to>
                                        <p:strVal val="visible"/>
                                      </p:to>
                                    </p:set>
                                    <p:animEffect transition="in" filter="fade">
                                      <p:cBhvr>
                                        <p:cTn id="117" dur="500"/>
                                        <p:tgtEl>
                                          <p:spTgt spid="38">
                                            <p:txEl>
                                              <p:pRg st="0" end="0"/>
                                            </p:txEl>
                                          </p:spTgt>
                                        </p:tgtEl>
                                      </p:cBhvr>
                                    </p:animEffect>
                                  </p:childTnLst>
                                </p:cTn>
                              </p:par>
                            </p:childTnLst>
                          </p:cTn>
                        </p:par>
                        <p:par>
                          <p:cTn id="118" fill="hold">
                            <p:stCondLst>
                              <p:cond delay="6050"/>
                            </p:stCondLst>
                            <p:childTnLst>
                              <p:par>
                                <p:cTn id="119" presetID="22" presetClass="entr" presetSubtype="8" fill="hold" grpId="0" nodeType="afterEffect">
                                  <p:stCondLst>
                                    <p:cond delay="0"/>
                                  </p:stCondLst>
                                  <p:childTnLst>
                                    <p:set>
                                      <p:cBhvr>
                                        <p:cTn id="120" dur="1" fill="hold">
                                          <p:stCondLst>
                                            <p:cond delay="0"/>
                                          </p:stCondLst>
                                        </p:cTn>
                                        <p:tgtEl>
                                          <p:spTgt spid="35">
                                            <p:txEl>
                                              <p:pRg st="0" end="0"/>
                                            </p:txEl>
                                          </p:spTgt>
                                        </p:tgtEl>
                                        <p:attrNameLst>
                                          <p:attrName>style.visibility</p:attrName>
                                        </p:attrNameLst>
                                      </p:cBhvr>
                                      <p:to>
                                        <p:strVal val="visible"/>
                                      </p:to>
                                    </p:set>
                                    <p:animEffect transition="in" filter="wipe(left)">
                                      <p:cBhvr>
                                        <p:cTn id="121" dur="500"/>
                                        <p:tgtEl>
                                          <p:spTgt spid="35">
                                            <p:txEl>
                                              <p:pRg st="0" end="0"/>
                                            </p:txEl>
                                          </p:spTgt>
                                        </p:tgtEl>
                                      </p:cBhvr>
                                    </p:animEffect>
                                  </p:childTnLst>
                                </p:cTn>
                              </p:par>
                            </p:childTnLst>
                          </p:cTn>
                        </p:par>
                        <p:par>
                          <p:cTn id="122" fill="hold">
                            <p:stCondLst>
                              <p:cond delay="6550"/>
                            </p:stCondLst>
                            <p:childTnLst>
                              <p:par>
                                <p:cTn id="123" presetID="10" presetClass="entr" presetSubtype="0" fill="hold" grpId="0" nodeType="afterEffect">
                                  <p:stCondLst>
                                    <p:cond delay="0"/>
                                  </p:stCondLst>
                                  <p:childTnLst>
                                    <p:set>
                                      <p:cBhvr>
                                        <p:cTn id="124" dur="1" fill="hold">
                                          <p:stCondLst>
                                            <p:cond delay="0"/>
                                          </p:stCondLst>
                                        </p:cTn>
                                        <p:tgtEl>
                                          <p:spTgt spid="34">
                                            <p:txEl>
                                              <p:pRg st="0" end="0"/>
                                            </p:txEl>
                                          </p:spTgt>
                                        </p:tgtEl>
                                        <p:attrNameLst>
                                          <p:attrName>style.visibility</p:attrName>
                                        </p:attrNameLst>
                                      </p:cBhvr>
                                      <p:to>
                                        <p:strVal val="visible"/>
                                      </p:to>
                                    </p:set>
                                    <p:animEffect transition="in" filter="fade">
                                      <p:cBhvr>
                                        <p:cTn id="125"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1" grpId="0" animBg="1"/>
      <p:bldP spid="21" grpId="1" animBg="1"/>
      <p:bldP spid="17" grpId="0" animBg="1"/>
      <p:bldP spid="17" grpId="1" animBg="1"/>
      <p:bldP spid="16" grpId="0" animBg="1"/>
      <p:bldP spid="16" grpId="1" animBg="1"/>
      <p:bldP spid="28" grpId="0" build="p">
        <p:tmplLst>
          <p:tmpl lvl="1">
            <p:tnLst>
              <p:par>
                <p:cTn presetID="2" presetClass="entr" presetSubtype="1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1000" fill="hold"/>
                        <p:tgtEl>
                          <p:spTgt spid="28"/>
                        </p:tgtEl>
                        <p:attrNameLst>
                          <p:attrName>ppt_x</p:attrName>
                        </p:attrNameLst>
                      </p:cBhvr>
                      <p:tavLst>
                        <p:tav tm="0">
                          <p:val>
                            <p:strVal val="0-#ppt_w/2"/>
                          </p:val>
                        </p:tav>
                        <p:tav tm="100000">
                          <p:val>
                            <p:strVal val="#ppt_x"/>
                          </p:val>
                        </p:tav>
                      </p:tavLst>
                    </p:anim>
                    <p:anim calcmode="lin" valueType="num">
                      <p:cBhvr additive="base">
                        <p:cTn dur="1000" fill="hold"/>
                        <p:tgtEl>
                          <p:spTgt spid="28"/>
                        </p:tgtEl>
                        <p:attrNameLst>
                          <p:attrName>ppt_y</p:attrName>
                        </p:attrNameLst>
                      </p:cBhvr>
                      <p:tavLst>
                        <p:tav tm="0">
                          <p:val>
                            <p:strVal val="1+#ppt_h/2"/>
                          </p:val>
                        </p:tav>
                        <p:tav tm="100000">
                          <p:val>
                            <p:strVal val="#ppt_y"/>
                          </p:val>
                        </p:tav>
                      </p:tavLst>
                    </p:anim>
                  </p:childTnLst>
                </p:cTn>
              </p:par>
            </p:tnLst>
          </p:tmpl>
        </p:tmplLst>
      </p:bldP>
      <p:bldP spid="28" grpId="1" build="p">
        <p:tmplLst>
          <p:tmpl lvl="1">
            <p:tnLst>
              <p:par>
                <p:cTn presetID="49" presetClass="entr" presetSubtype="0"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p:cTn dur="1000" fill="hold"/>
                        <p:tgtEl>
                          <p:spTgt spid="28"/>
                        </p:tgtEl>
                        <p:attrNameLst>
                          <p:attrName>ppt_w</p:attrName>
                        </p:attrNameLst>
                      </p:cBhvr>
                      <p:tavLst>
                        <p:tav tm="0">
                          <p:val>
                            <p:fltVal val="0"/>
                          </p:val>
                        </p:tav>
                        <p:tav tm="100000">
                          <p:val>
                            <p:strVal val="#ppt_w"/>
                          </p:val>
                        </p:tav>
                      </p:tavLst>
                    </p:anim>
                    <p:anim calcmode="lin" valueType="num">
                      <p:cBhvr>
                        <p:cTn dur="1000" fill="hold"/>
                        <p:tgtEl>
                          <p:spTgt spid="28"/>
                        </p:tgtEl>
                        <p:attrNameLst>
                          <p:attrName>ppt_h</p:attrName>
                        </p:attrNameLst>
                      </p:cBhvr>
                      <p:tavLst>
                        <p:tav tm="0">
                          <p:val>
                            <p:fltVal val="0"/>
                          </p:val>
                        </p:tav>
                        <p:tav tm="100000">
                          <p:val>
                            <p:strVal val="#ppt_h"/>
                          </p:val>
                        </p:tav>
                      </p:tavLst>
                    </p:anim>
                    <p:anim calcmode="lin" valueType="num">
                      <p:cBhvr>
                        <p:cTn dur="1000" fill="hold"/>
                        <p:tgtEl>
                          <p:spTgt spid="28"/>
                        </p:tgtEl>
                        <p:attrNameLst>
                          <p:attrName>style.rotation</p:attrName>
                        </p:attrNameLst>
                      </p:cBhvr>
                      <p:tavLst>
                        <p:tav tm="0">
                          <p:val>
                            <p:fltVal val="360"/>
                          </p:val>
                        </p:tav>
                        <p:tav tm="100000">
                          <p:val>
                            <p:fltVal val="0"/>
                          </p:val>
                        </p:tav>
                      </p:tavLst>
                    </p:anim>
                    <p:animEffect transition="in" filter="fade">
                      <p:cBhvr>
                        <p:cTn dur="10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22" presetClass="entr" presetSubtype="8"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3" grpId="0" build="p">
        <p:tmplLst>
          <p:tmpl lvl="1">
            <p:tnLst>
              <p:par>
                <p:cTn presetID="2" presetClass="entr" presetSubtype="9"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0-#ppt_w/2"/>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9" presetClass="entr" presetSubtype="0"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1000" fill="hold"/>
                        <p:tgtEl>
                          <p:spTgt spid="33"/>
                        </p:tgtEl>
                        <p:attrNameLst>
                          <p:attrName>ppt_w</p:attrName>
                        </p:attrNameLst>
                      </p:cBhvr>
                      <p:tavLst>
                        <p:tav tm="0">
                          <p:val>
                            <p:fltVal val="0"/>
                          </p:val>
                        </p:tav>
                        <p:tav tm="100000">
                          <p:val>
                            <p:strVal val="#ppt_w"/>
                          </p:val>
                        </p:tav>
                      </p:tavLst>
                    </p:anim>
                    <p:anim calcmode="lin" valueType="num">
                      <p:cBhvr>
                        <p:cTn dur="1000" fill="hold"/>
                        <p:tgtEl>
                          <p:spTgt spid="33"/>
                        </p:tgtEl>
                        <p:attrNameLst>
                          <p:attrName>ppt_h</p:attrName>
                        </p:attrNameLst>
                      </p:cBhvr>
                      <p:tavLst>
                        <p:tav tm="0">
                          <p:val>
                            <p:fltVal val="0"/>
                          </p:val>
                        </p:tav>
                        <p:tav tm="100000">
                          <p:val>
                            <p:strVal val="#ppt_h"/>
                          </p:val>
                        </p:tav>
                      </p:tavLst>
                    </p:anim>
                    <p:anim calcmode="lin" valueType="num">
                      <p:cBhvr>
                        <p:cTn dur="1000" fill="hold"/>
                        <p:tgtEl>
                          <p:spTgt spid="33"/>
                        </p:tgtEl>
                        <p:attrNameLst>
                          <p:attrName>style.rotation</p:attrName>
                        </p:attrNameLst>
                      </p:cBhvr>
                      <p:tavLst>
                        <p:tav tm="0">
                          <p:val>
                            <p:fltVal val="360"/>
                          </p:val>
                        </p:tav>
                        <p:tav tm="100000">
                          <p:val>
                            <p:fltVal val="0"/>
                          </p:val>
                        </p:tav>
                      </p:tavLst>
                    </p:anim>
                    <p:animEffect transition="in" filter="fade">
                      <p:cBhvr>
                        <p:cTn dur="10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7" grpId="0" build="p">
        <p:tmplLst>
          <p:tmpl lvl="1">
            <p:tnLst>
              <p:par>
                <p:cTn presetID="2" presetClass="entr" presetSubtype="3"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9" presetClass="entr" presetSubtype="0"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1000" fill="hold"/>
                        <p:tgtEl>
                          <p:spTgt spid="37"/>
                        </p:tgtEl>
                        <p:attrNameLst>
                          <p:attrName>ppt_w</p:attrName>
                        </p:attrNameLst>
                      </p:cBhvr>
                      <p:tavLst>
                        <p:tav tm="0">
                          <p:val>
                            <p:fltVal val="0"/>
                          </p:val>
                        </p:tav>
                        <p:tav tm="100000">
                          <p:val>
                            <p:strVal val="#ppt_w"/>
                          </p:val>
                        </p:tav>
                      </p:tavLst>
                    </p:anim>
                    <p:anim calcmode="lin" valueType="num">
                      <p:cBhvr>
                        <p:cTn dur="1000" fill="hold"/>
                        <p:tgtEl>
                          <p:spTgt spid="37"/>
                        </p:tgtEl>
                        <p:attrNameLst>
                          <p:attrName>ppt_h</p:attrName>
                        </p:attrNameLst>
                      </p:cBhvr>
                      <p:tavLst>
                        <p:tav tm="0">
                          <p:val>
                            <p:fltVal val="0"/>
                          </p:val>
                        </p:tav>
                        <p:tav tm="100000">
                          <p:val>
                            <p:strVal val="#ppt_h"/>
                          </p:val>
                        </p:tav>
                      </p:tavLst>
                    </p:anim>
                    <p:anim calcmode="lin" valueType="num">
                      <p:cBhvr>
                        <p:cTn dur="1000" fill="hold"/>
                        <p:tgtEl>
                          <p:spTgt spid="37"/>
                        </p:tgtEl>
                        <p:attrNameLst>
                          <p:attrName>style.rotation</p:attrName>
                        </p:attrNameLst>
                      </p:cBhvr>
                      <p:tavLst>
                        <p:tav tm="0">
                          <p:val>
                            <p:fltVal val="360"/>
                          </p:val>
                        </p:tav>
                        <p:tav tm="100000">
                          <p:val>
                            <p:fltVal val="0"/>
                          </p:val>
                        </p:tav>
                      </p:tavLst>
                    </p:anim>
                    <p:animEffect transition="in" filter="fade">
                      <p:cBhvr>
                        <p:cTn dur="1000"/>
                        <p:tgtEl>
                          <p:spTgt spid="37"/>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22" presetClass="entr" presetSubtype="2"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right)">
                      <p:cBhvr>
                        <p:cTn dur="500"/>
                        <p:tgtEl>
                          <p:spTgt spid="39"/>
                        </p:tgtEl>
                      </p:cBhvr>
                    </p:animEffect>
                  </p:childTnLst>
                </p:cTn>
              </p:par>
            </p:tnLst>
          </p:tmpl>
        </p:tmplLst>
      </p:bldP>
      <p:bldP spid="40" grpId="0" build="p">
        <p:tmplLst>
          <p:tmpl lvl="1">
            <p:tnLst>
              <p:par>
                <p:cTn presetID="2" presetClass="entr" presetSubtype="6"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000" fill="hold"/>
                        <p:tgtEl>
                          <p:spTgt spid="40"/>
                        </p:tgtEl>
                        <p:attrNameLst>
                          <p:attrName>ppt_x</p:attrName>
                        </p:attrNameLst>
                      </p:cBhvr>
                      <p:tavLst>
                        <p:tav tm="0">
                          <p:val>
                            <p:strVal val="1+#ppt_w/2"/>
                          </p:val>
                        </p:tav>
                        <p:tav tm="100000">
                          <p:val>
                            <p:strVal val="#ppt_x"/>
                          </p:val>
                        </p:tav>
                      </p:tavLst>
                    </p:anim>
                    <p:anim calcmode="lin" valueType="num">
                      <p:cBhvr additive="base">
                        <p:cTn dur="1000" fill="hold"/>
                        <p:tgtEl>
                          <p:spTgt spid="40"/>
                        </p:tgtEl>
                        <p:attrNameLst>
                          <p:attrName>ppt_y</p:attrName>
                        </p:attrNameLst>
                      </p:cBhvr>
                      <p:tavLst>
                        <p:tav tm="0">
                          <p:val>
                            <p:strVal val="1+#ppt_h/2"/>
                          </p:val>
                        </p:tav>
                        <p:tav tm="100000">
                          <p:val>
                            <p:strVal val="#ppt_y"/>
                          </p:val>
                        </p:tav>
                      </p:tavLst>
                    </p:anim>
                  </p:childTnLst>
                </p:cTn>
              </p:par>
            </p:tnLst>
          </p:tmpl>
        </p:tmplLst>
      </p:bldP>
      <p:bldP spid="40" grpId="1" build="p">
        <p:tmplLst>
          <p:tmpl lvl="1">
            <p:tnLst>
              <p:par>
                <p:cTn presetID="49" presetClass="entr" presetSubtype="0"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1000" fill="hold"/>
                        <p:tgtEl>
                          <p:spTgt spid="40"/>
                        </p:tgtEl>
                        <p:attrNameLst>
                          <p:attrName>ppt_w</p:attrName>
                        </p:attrNameLst>
                      </p:cBhvr>
                      <p:tavLst>
                        <p:tav tm="0">
                          <p:val>
                            <p:fltVal val="0"/>
                          </p:val>
                        </p:tav>
                        <p:tav tm="100000">
                          <p:val>
                            <p:strVal val="#ppt_w"/>
                          </p:val>
                        </p:tav>
                      </p:tavLst>
                    </p:anim>
                    <p:anim calcmode="lin" valueType="num">
                      <p:cBhvr>
                        <p:cTn dur="1000" fill="hold"/>
                        <p:tgtEl>
                          <p:spTgt spid="40"/>
                        </p:tgtEl>
                        <p:attrNameLst>
                          <p:attrName>ppt_h</p:attrName>
                        </p:attrNameLst>
                      </p:cBhvr>
                      <p:tavLst>
                        <p:tav tm="0">
                          <p:val>
                            <p:fltVal val="0"/>
                          </p:val>
                        </p:tav>
                        <p:tav tm="100000">
                          <p:val>
                            <p:strVal val="#ppt_h"/>
                          </p:val>
                        </p:tav>
                      </p:tavLst>
                    </p:anim>
                    <p:anim calcmode="lin" valueType="num">
                      <p:cBhvr>
                        <p:cTn dur="1000" fill="hold"/>
                        <p:tgtEl>
                          <p:spTgt spid="40"/>
                        </p:tgtEl>
                        <p:attrNameLst>
                          <p:attrName>style.rotation</p:attrName>
                        </p:attrNameLst>
                      </p:cBhvr>
                      <p:tavLst>
                        <p:tav tm="0">
                          <p:val>
                            <p:fltVal val="360"/>
                          </p:val>
                        </p:tav>
                        <p:tav tm="100000">
                          <p:val>
                            <p:fltVal val="0"/>
                          </p:val>
                        </p:tav>
                      </p:tavLst>
                    </p:anim>
                    <p:animEffect transition="in" filter="fade">
                      <p:cBhvr>
                        <p:cTn dur="10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p:bldP spid="44" grpId="0">
        <p:tmplLst>
          <p:tmpl>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4751917" y="1270212"/>
            <a:ext cx="2478877" cy="6041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Text Placeholder 5"/>
          <p:cNvSpPr>
            <a:spLocks noGrp="1"/>
          </p:cNvSpPr>
          <p:nvPr>
            <p:ph type="body" sz="quarter" idx="15" hasCustomPrompt="1"/>
          </p:nvPr>
        </p:nvSpPr>
        <p:spPr>
          <a:xfrm>
            <a:off x="4844008" y="1355154"/>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7" name="Rectangle 6"/>
          <p:cNvSpPr/>
          <p:nvPr userDrawn="1"/>
        </p:nvSpPr>
        <p:spPr>
          <a:xfrm>
            <a:off x="4751917" y="2518180"/>
            <a:ext cx="2478877" cy="60418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Text Placeholder 5"/>
          <p:cNvSpPr>
            <a:spLocks noGrp="1"/>
          </p:cNvSpPr>
          <p:nvPr>
            <p:ph type="body" sz="quarter" idx="16" hasCustomPrompt="1"/>
          </p:nvPr>
        </p:nvSpPr>
        <p:spPr>
          <a:xfrm>
            <a:off x="4844008" y="2603121"/>
            <a:ext cx="2288345"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9" name="Rectangle 8"/>
          <p:cNvSpPr/>
          <p:nvPr userDrawn="1"/>
        </p:nvSpPr>
        <p:spPr>
          <a:xfrm>
            <a:off x="4751917" y="3766147"/>
            <a:ext cx="2478877" cy="6041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Text Placeholder 5"/>
          <p:cNvSpPr>
            <a:spLocks noGrp="1"/>
          </p:cNvSpPr>
          <p:nvPr>
            <p:ph type="body" sz="quarter" idx="17" hasCustomPrompt="1"/>
          </p:nvPr>
        </p:nvSpPr>
        <p:spPr>
          <a:xfrm>
            <a:off x="4844008" y="3851088"/>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1" name="Rectangle 10"/>
          <p:cNvSpPr/>
          <p:nvPr userDrawn="1"/>
        </p:nvSpPr>
        <p:spPr>
          <a:xfrm>
            <a:off x="4751917" y="5015173"/>
            <a:ext cx="2478877" cy="60418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Text Placeholder 5"/>
          <p:cNvSpPr>
            <a:spLocks noGrp="1"/>
          </p:cNvSpPr>
          <p:nvPr>
            <p:ph type="body" sz="quarter" idx="18" hasCustomPrompt="1"/>
          </p:nvPr>
        </p:nvSpPr>
        <p:spPr>
          <a:xfrm>
            <a:off x="4844008" y="5100115"/>
            <a:ext cx="2288345"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7651717" y="1035909"/>
            <a:ext cx="3244883" cy="1008714"/>
          </a:xfrm>
        </p:spPr>
        <p:txBody>
          <a:bodyPr anchor="ctr"/>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9" hasCustomPrompt="1"/>
          </p:nvPr>
        </p:nvSpPr>
        <p:spPr>
          <a:xfrm>
            <a:off x="7651717" y="2283876"/>
            <a:ext cx="3244883" cy="1008714"/>
          </a:xfrm>
        </p:spPr>
        <p:txBody>
          <a:bodyPr anchor="ctr"/>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5" name="Text Placeholder 5"/>
          <p:cNvSpPr>
            <a:spLocks noGrp="1"/>
          </p:cNvSpPr>
          <p:nvPr>
            <p:ph type="body" sz="quarter" idx="20" hasCustomPrompt="1"/>
          </p:nvPr>
        </p:nvSpPr>
        <p:spPr>
          <a:xfrm>
            <a:off x="7651717" y="3532087"/>
            <a:ext cx="3244883" cy="1008714"/>
          </a:xfrm>
        </p:spPr>
        <p:txBody>
          <a:bodyPr anchor="ctr"/>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1" hasCustomPrompt="1"/>
          </p:nvPr>
        </p:nvSpPr>
        <p:spPr>
          <a:xfrm>
            <a:off x="7651717" y="4780298"/>
            <a:ext cx="3244883" cy="1008714"/>
          </a:xfrm>
        </p:spPr>
        <p:txBody>
          <a:bodyPr anchor="ctr"/>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7" name="Title 1"/>
          <p:cNvSpPr>
            <a:spLocks noGrp="1"/>
          </p:cNvSpPr>
          <p:nvPr>
            <p:ph type="title" hasCustomPrompt="1"/>
          </p:nvPr>
        </p:nvSpPr>
        <p:spPr>
          <a:xfrm>
            <a:off x="935568" y="2422731"/>
            <a:ext cx="340783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118359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2300"/>
                            </p:stCondLst>
                            <p:childTnLst>
                              <p:par>
                                <p:cTn id="17" presetID="10" presetClass="entr" presetSubtype="0"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500"/>
                                        <p:tgtEl>
                                          <p:spTgt spid="13">
                                            <p:txEl>
                                              <p:pRg st="0" end="0"/>
                                            </p:txEl>
                                          </p:spTgt>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500"/>
                                        <p:tgtEl>
                                          <p:spTgt spid="8">
                                            <p:txEl>
                                              <p:pRg st="0" end="0"/>
                                            </p:txEl>
                                          </p:spTgt>
                                        </p:tgtEl>
                                      </p:cBhvr>
                                    </p:animEffect>
                                  </p:childTnLst>
                                </p:cTn>
                              </p:par>
                            </p:childTnLst>
                          </p:cTn>
                        </p:par>
                        <p:par>
                          <p:cTn id="27" fill="hold">
                            <p:stCondLst>
                              <p:cond delay="3550"/>
                            </p:stCondLst>
                            <p:childTnLst>
                              <p:par>
                                <p:cTn id="28" presetID="10" presetClass="entr" presetSubtype="0" fill="hold" grpId="0" nodeType="afterEffect">
                                  <p:stCondLst>
                                    <p:cond delay="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fade">
                                      <p:cBhvr>
                                        <p:cTn id="30" dur="500"/>
                                        <p:tgtEl>
                                          <p:spTgt spid="14">
                                            <p:txEl>
                                              <p:pRg st="0" end="0"/>
                                            </p:txEl>
                                          </p:spTgt>
                                        </p:tgtEl>
                                      </p:cBhvr>
                                    </p:animEffect>
                                  </p:childTnLst>
                                </p:cTn>
                              </p:par>
                            </p:childTnLst>
                          </p:cTn>
                        </p:par>
                        <p:par>
                          <p:cTn id="31" fill="hold">
                            <p:stCondLst>
                              <p:cond delay="4050"/>
                            </p:stCondLst>
                            <p:childTnLst>
                              <p:par>
                                <p:cTn id="32" presetID="10" presetClass="entr" presetSubtype="0" fill="hold" grpId="0" nodeType="afterEffect">
                                  <p:stCondLst>
                                    <p:cond delay="25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500"/>
                                        <p:tgtEl>
                                          <p:spTgt spid="10">
                                            <p:txEl>
                                              <p:pRg st="0" end="0"/>
                                            </p:txEl>
                                          </p:spTgt>
                                        </p:tgtEl>
                                      </p:cBhvr>
                                    </p:animEffect>
                                  </p:childTnLst>
                                </p:cTn>
                              </p:par>
                            </p:childTnLst>
                          </p:cTn>
                        </p:par>
                        <p:par>
                          <p:cTn id="38" fill="hold">
                            <p:stCondLst>
                              <p:cond delay="4800"/>
                            </p:stCondLst>
                            <p:childTnLst>
                              <p:par>
                                <p:cTn id="39" presetID="10" presetClass="entr" presetSubtype="0" fill="hold" grpId="0" nodeType="after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fade">
                                      <p:cBhvr>
                                        <p:cTn id="41" dur="500"/>
                                        <p:tgtEl>
                                          <p:spTgt spid="15">
                                            <p:txEl>
                                              <p:pRg st="0" end="0"/>
                                            </p:txEl>
                                          </p:spTgt>
                                        </p:tgtEl>
                                      </p:cBhvr>
                                    </p:animEffect>
                                  </p:childTnLst>
                                </p:cTn>
                              </p:par>
                            </p:childTnLst>
                          </p:cTn>
                        </p:par>
                        <p:par>
                          <p:cTn id="42" fill="hold">
                            <p:stCondLst>
                              <p:cond delay="5300"/>
                            </p:stCondLst>
                            <p:childTnLst>
                              <p:par>
                                <p:cTn id="43" presetID="10" presetClass="entr" presetSubtype="0"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12">
                                            <p:txEl>
                                              <p:pRg st="0" end="0"/>
                                            </p:txEl>
                                          </p:spTgt>
                                        </p:tgtEl>
                                        <p:attrNameLst>
                                          <p:attrName>style.visibility</p:attrName>
                                        </p:attrNameLst>
                                      </p:cBhvr>
                                      <p:to>
                                        <p:strVal val="visible"/>
                                      </p:to>
                                    </p:set>
                                    <p:animEffect transition="in" filter="fade">
                                      <p:cBhvr>
                                        <p:cTn id="48" dur="500"/>
                                        <p:tgtEl>
                                          <p:spTgt spid="12">
                                            <p:txEl>
                                              <p:pRg st="0" end="0"/>
                                            </p:txEl>
                                          </p:spTgt>
                                        </p:tgtEl>
                                      </p:cBhvr>
                                    </p:animEffect>
                                  </p:childTnLst>
                                </p:cTn>
                              </p:par>
                            </p:childTnLst>
                          </p:cTn>
                        </p:par>
                        <p:par>
                          <p:cTn id="49" fill="hold">
                            <p:stCondLst>
                              <p:cond delay="6050"/>
                            </p:stCondLst>
                            <p:childTnLst>
                              <p:par>
                                <p:cTn id="50" presetID="10" presetClass="entr" presetSubtype="0" fill="hold" grpId="0" nodeType="after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fade">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10" presetClass="entr" presetSubtype="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bldP spid="8" grpId="0" build="p">
        <p:tmplLst>
          <p:tmpl lvl="1">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build="p">
        <p:tmplLst>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4751917" y="1126592"/>
            <a:ext cx="2478877" cy="6041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Text Placeholder 5"/>
          <p:cNvSpPr>
            <a:spLocks noGrp="1"/>
          </p:cNvSpPr>
          <p:nvPr>
            <p:ph type="body" sz="quarter" idx="15" hasCustomPrompt="1"/>
          </p:nvPr>
        </p:nvSpPr>
        <p:spPr>
          <a:xfrm>
            <a:off x="4844008" y="1211533"/>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7651717" y="932536"/>
            <a:ext cx="3244883" cy="909460"/>
          </a:xfrm>
        </p:spPr>
        <p:txBody>
          <a:bodyPr anchor="ctr"/>
          <a:lstStyle>
            <a:lvl1pPr marL="0" marR="0" indent="0" algn="l" defTabSz="914324" rtl="0" eaLnBrk="1" fontAlgn="auto" latinLnBrk="0" hangingPunct="1">
              <a:lnSpc>
                <a:spcPct val="160000"/>
              </a:lnSpc>
              <a:spcBef>
                <a:spcPts val="0"/>
              </a:spcBef>
              <a:spcAft>
                <a:spcPts val="0"/>
              </a:spcAft>
              <a:buClrTx/>
              <a:buSzTx/>
              <a:buFontTx/>
              <a:buNone/>
              <a:tabLst/>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p>
        </p:txBody>
      </p:sp>
      <p:sp>
        <p:nvSpPr>
          <p:cNvPr id="17" name="Title 1"/>
          <p:cNvSpPr>
            <a:spLocks noGrp="1"/>
          </p:cNvSpPr>
          <p:nvPr>
            <p:ph type="title" hasCustomPrompt="1"/>
          </p:nvPr>
        </p:nvSpPr>
        <p:spPr>
          <a:xfrm>
            <a:off x="935568" y="2422731"/>
            <a:ext cx="340783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8" name="Rectangle 17"/>
          <p:cNvSpPr/>
          <p:nvPr userDrawn="1"/>
        </p:nvSpPr>
        <p:spPr>
          <a:xfrm>
            <a:off x="4751917" y="2147459"/>
            <a:ext cx="2478877" cy="60418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9" name="Text Placeholder 5"/>
          <p:cNvSpPr>
            <a:spLocks noGrp="1"/>
          </p:cNvSpPr>
          <p:nvPr>
            <p:ph type="body" sz="quarter" idx="16" hasCustomPrompt="1"/>
          </p:nvPr>
        </p:nvSpPr>
        <p:spPr>
          <a:xfrm>
            <a:off x="4844008" y="2232400"/>
            <a:ext cx="2288345"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0" name="Text Placeholder 5"/>
          <p:cNvSpPr>
            <a:spLocks noGrp="1"/>
          </p:cNvSpPr>
          <p:nvPr>
            <p:ph type="body" sz="quarter" idx="17" hasCustomPrompt="1"/>
          </p:nvPr>
        </p:nvSpPr>
        <p:spPr>
          <a:xfrm>
            <a:off x="7651717" y="1953403"/>
            <a:ext cx="3244883" cy="909460"/>
          </a:xfrm>
        </p:spPr>
        <p:txBody>
          <a:bodyPr anchor="ctr"/>
          <a:lstStyle>
            <a:lvl1pPr marL="0" marR="0" indent="0" algn="l" defTabSz="914324" rtl="0" eaLnBrk="1" fontAlgn="auto" latinLnBrk="0" hangingPunct="1">
              <a:lnSpc>
                <a:spcPct val="160000"/>
              </a:lnSpc>
              <a:spcBef>
                <a:spcPts val="0"/>
              </a:spcBef>
              <a:spcAft>
                <a:spcPts val="0"/>
              </a:spcAft>
              <a:buClrTx/>
              <a:buSzTx/>
              <a:buFontTx/>
              <a:buNone/>
              <a:tabLst/>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p>
        </p:txBody>
      </p:sp>
      <p:sp>
        <p:nvSpPr>
          <p:cNvPr id="21" name="Rectangle 20"/>
          <p:cNvSpPr/>
          <p:nvPr userDrawn="1"/>
        </p:nvSpPr>
        <p:spPr>
          <a:xfrm>
            <a:off x="4751917" y="3168326"/>
            <a:ext cx="2478877" cy="6041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2" name="Text Placeholder 5"/>
          <p:cNvSpPr>
            <a:spLocks noGrp="1"/>
          </p:cNvSpPr>
          <p:nvPr>
            <p:ph type="body" sz="quarter" idx="18" hasCustomPrompt="1"/>
          </p:nvPr>
        </p:nvSpPr>
        <p:spPr>
          <a:xfrm>
            <a:off x="4844008" y="3253267"/>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3" name="Text Placeholder 5"/>
          <p:cNvSpPr>
            <a:spLocks noGrp="1"/>
          </p:cNvSpPr>
          <p:nvPr>
            <p:ph type="body" sz="quarter" idx="19" hasCustomPrompt="1"/>
          </p:nvPr>
        </p:nvSpPr>
        <p:spPr>
          <a:xfrm>
            <a:off x="7651717" y="2974270"/>
            <a:ext cx="3244883" cy="909460"/>
          </a:xfrm>
        </p:spPr>
        <p:txBody>
          <a:bodyPr anchor="ctr"/>
          <a:lstStyle>
            <a:lvl1pPr marL="0" marR="0" indent="0" algn="l" defTabSz="914324" rtl="0" eaLnBrk="1" fontAlgn="auto" latinLnBrk="0" hangingPunct="1">
              <a:lnSpc>
                <a:spcPct val="160000"/>
              </a:lnSpc>
              <a:spcBef>
                <a:spcPts val="0"/>
              </a:spcBef>
              <a:spcAft>
                <a:spcPts val="0"/>
              </a:spcAft>
              <a:buClrTx/>
              <a:buSzTx/>
              <a:buFontTx/>
              <a:buNone/>
              <a:tabLst/>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p>
        </p:txBody>
      </p:sp>
      <p:sp>
        <p:nvSpPr>
          <p:cNvPr id="24" name="Rectangle 23"/>
          <p:cNvSpPr/>
          <p:nvPr userDrawn="1"/>
        </p:nvSpPr>
        <p:spPr>
          <a:xfrm>
            <a:off x="4751917" y="4189193"/>
            <a:ext cx="2478877" cy="60418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dirty="0"/>
          </a:p>
        </p:txBody>
      </p:sp>
      <p:sp>
        <p:nvSpPr>
          <p:cNvPr id="25" name="Text Placeholder 5"/>
          <p:cNvSpPr>
            <a:spLocks noGrp="1"/>
          </p:cNvSpPr>
          <p:nvPr>
            <p:ph type="body" sz="quarter" idx="20" hasCustomPrompt="1"/>
          </p:nvPr>
        </p:nvSpPr>
        <p:spPr>
          <a:xfrm>
            <a:off x="4844008" y="4274134"/>
            <a:ext cx="2288345"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6" name="Text Placeholder 5"/>
          <p:cNvSpPr>
            <a:spLocks noGrp="1"/>
          </p:cNvSpPr>
          <p:nvPr>
            <p:ph type="body" sz="quarter" idx="21" hasCustomPrompt="1"/>
          </p:nvPr>
        </p:nvSpPr>
        <p:spPr>
          <a:xfrm>
            <a:off x="7651717" y="3995136"/>
            <a:ext cx="3244883" cy="909460"/>
          </a:xfrm>
        </p:spPr>
        <p:txBody>
          <a:bodyPr anchor="ctr"/>
          <a:lstStyle>
            <a:lvl1pPr marL="0" marR="0" indent="0" algn="l" defTabSz="914324" rtl="0" eaLnBrk="1" fontAlgn="auto" latinLnBrk="0" hangingPunct="1">
              <a:lnSpc>
                <a:spcPct val="160000"/>
              </a:lnSpc>
              <a:spcBef>
                <a:spcPts val="0"/>
              </a:spcBef>
              <a:spcAft>
                <a:spcPts val="0"/>
              </a:spcAft>
              <a:buClrTx/>
              <a:buSzTx/>
              <a:buFontTx/>
              <a:buNone/>
              <a:tabLst/>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p>
        </p:txBody>
      </p:sp>
      <p:sp>
        <p:nvSpPr>
          <p:cNvPr id="27" name="Rectangle 26"/>
          <p:cNvSpPr/>
          <p:nvPr userDrawn="1"/>
        </p:nvSpPr>
        <p:spPr>
          <a:xfrm>
            <a:off x="4751917" y="5210060"/>
            <a:ext cx="2478877" cy="6041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8" name="Text Placeholder 5"/>
          <p:cNvSpPr>
            <a:spLocks noGrp="1"/>
          </p:cNvSpPr>
          <p:nvPr>
            <p:ph type="body" sz="quarter" idx="22" hasCustomPrompt="1"/>
          </p:nvPr>
        </p:nvSpPr>
        <p:spPr>
          <a:xfrm>
            <a:off x="4844008" y="5295001"/>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9" name="Text Placeholder 5"/>
          <p:cNvSpPr>
            <a:spLocks noGrp="1"/>
          </p:cNvSpPr>
          <p:nvPr>
            <p:ph type="body" sz="quarter" idx="23" hasCustomPrompt="1"/>
          </p:nvPr>
        </p:nvSpPr>
        <p:spPr>
          <a:xfrm>
            <a:off x="7651717" y="5016004"/>
            <a:ext cx="3244883" cy="909460"/>
          </a:xfrm>
        </p:spPr>
        <p:txBody>
          <a:bodyPr anchor="ctr"/>
          <a:lstStyle>
            <a:lvl1pPr marL="0" marR="0" indent="0" algn="l" defTabSz="914324" rtl="0" eaLnBrk="1" fontAlgn="auto" latinLnBrk="0" hangingPunct="1">
              <a:lnSpc>
                <a:spcPct val="160000"/>
              </a:lnSpc>
              <a:spcBef>
                <a:spcPts val="0"/>
              </a:spcBef>
              <a:spcAft>
                <a:spcPts val="0"/>
              </a:spcAft>
              <a:buClrTx/>
              <a:buSzTx/>
              <a:buFontTx/>
              <a:buNone/>
              <a:tabLst/>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p>
        </p:txBody>
      </p:sp>
    </p:spTree>
    <p:extLst>
      <p:ext uri="{BB962C8B-B14F-4D97-AF65-F5344CB8AC3E}">
        <p14:creationId xmlns:p14="http://schemas.microsoft.com/office/powerpoint/2010/main" val="170980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2300"/>
                            </p:stCondLst>
                            <p:childTnLst>
                              <p:par>
                                <p:cTn id="17" presetID="10" presetClass="entr" presetSubtype="0"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500"/>
                                        <p:tgtEl>
                                          <p:spTgt spid="13">
                                            <p:txEl>
                                              <p:pRg st="0" end="0"/>
                                            </p:txEl>
                                          </p:spTgt>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fade">
                                      <p:cBhvr>
                                        <p:cTn id="26" dur="500"/>
                                        <p:tgtEl>
                                          <p:spTgt spid="19">
                                            <p:txEl>
                                              <p:pRg st="0" end="0"/>
                                            </p:txEl>
                                          </p:spTgt>
                                        </p:tgtEl>
                                      </p:cBhvr>
                                    </p:animEffect>
                                  </p:childTnLst>
                                </p:cTn>
                              </p:par>
                            </p:childTnLst>
                          </p:cTn>
                        </p:par>
                        <p:par>
                          <p:cTn id="27" fill="hold">
                            <p:stCondLst>
                              <p:cond delay="3550"/>
                            </p:stCondLst>
                            <p:childTnLst>
                              <p:par>
                                <p:cTn id="28" presetID="10" presetClass="entr" presetSubtype="0" fill="hold" grpId="0" nodeType="afterEffect">
                                  <p:stCondLst>
                                    <p:cond delay="0"/>
                                  </p:stCondLst>
                                  <p:childTnLst>
                                    <p:set>
                                      <p:cBhvr>
                                        <p:cTn id="29" dur="1" fill="hold">
                                          <p:stCondLst>
                                            <p:cond delay="0"/>
                                          </p:stCondLst>
                                        </p:cTn>
                                        <p:tgtEl>
                                          <p:spTgt spid="20">
                                            <p:txEl>
                                              <p:pRg st="0" end="0"/>
                                            </p:txEl>
                                          </p:spTgt>
                                        </p:tgtEl>
                                        <p:attrNameLst>
                                          <p:attrName>style.visibility</p:attrName>
                                        </p:attrNameLst>
                                      </p:cBhvr>
                                      <p:to>
                                        <p:strVal val="visible"/>
                                      </p:to>
                                    </p:set>
                                    <p:animEffect transition="in" filter="fade">
                                      <p:cBhvr>
                                        <p:cTn id="30" dur="500"/>
                                        <p:tgtEl>
                                          <p:spTgt spid="20">
                                            <p:txEl>
                                              <p:pRg st="0" end="0"/>
                                            </p:txEl>
                                          </p:spTgt>
                                        </p:tgtEl>
                                      </p:cBhvr>
                                    </p:animEffect>
                                  </p:childTnLst>
                                </p:cTn>
                              </p:par>
                            </p:childTnLst>
                          </p:cTn>
                        </p:par>
                        <p:par>
                          <p:cTn id="31" fill="hold">
                            <p:stCondLst>
                              <p:cond delay="4050"/>
                            </p:stCondLst>
                            <p:childTnLst>
                              <p:par>
                                <p:cTn id="32" presetID="10" presetClass="entr" presetSubtype="0" fill="hold" grpId="0" nodeType="afterEffect">
                                  <p:stCondLst>
                                    <p:cond delay="25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childTnLst>
                          </p:cTn>
                        </p:par>
                        <p:par>
                          <p:cTn id="38" fill="hold">
                            <p:stCondLst>
                              <p:cond delay="4800"/>
                            </p:stCondLst>
                            <p:childTnLst>
                              <p:par>
                                <p:cTn id="39" presetID="10" presetClass="entr" presetSubtype="0" fill="hold" grpId="0" nodeType="afterEffect">
                                  <p:stCondLst>
                                    <p:cond delay="0"/>
                                  </p:stCondLst>
                                  <p:childTnLst>
                                    <p:set>
                                      <p:cBhvr>
                                        <p:cTn id="40" dur="1" fill="hold">
                                          <p:stCondLst>
                                            <p:cond delay="0"/>
                                          </p:stCondLst>
                                        </p:cTn>
                                        <p:tgtEl>
                                          <p:spTgt spid="23">
                                            <p:txEl>
                                              <p:pRg st="0" end="0"/>
                                            </p:txEl>
                                          </p:spTgt>
                                        </p:tgtEl>
                                        <p:attrNameLst>
                                          <p:attrName>style.visibility</p:attrName>
                                        </p:attrNameLst>
                                      </p:cBhvr>
                                      <p:to>
                                        <p:strVal val="visible"/>
                                      </p:to>
                                    </p:set>
                                    <p:animEffect transition="in" filter="fade">
                                      <p:cBhvr>
                                        <p:cTn id="41" dur="500"/>
                                        <p:tgtEl>
                                          <p:spTgt spid="23">
                                            <p:txEl>
                                              <p:pRg st="0" end="0"/>
                                            </p:txEl>
                                          </p:spTgt>
                                        </p:tgtEl>
                                      </p:cBhvr>
                                    </p:animEffect>
                                  </p:childTnLst>
                                </p:cTn>
                              </p:par>
                            </p:childTnLst>
                          </p:cTn>
                        </p:par>
                        <p:par>
                          <p:cTn id="42" fill="hold">
                            <p:stCondLst>
                              <p:cond delay="5300"/>
                            </p:stCondLst>
                            <p:childTnLst>
                              <p:par>
                                <p:cTn id="43" presetID="10" presetClass="entr" presetSubtype="0" fill="hold" grpId="0" nodeType="afterEffect">
                                  <p:stCondLst>
                                    <p:cond delay="25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5">
                                            <p:txEl>
                                              <p:pRg st="0" end="0"/>
                                            </p:txEl>
                                          </p:spTgt>
                                        </p:tgtEl>
                                        <p:attrNameLst>
                                          <p:attrName>style.visibility</p:attrName>
                                        </p:attrNameLst>
                                      </p:cBhvr>
                                      <p:to>
                                        <p:strVal val="visible"/>
                                      </p:to>
                                    </p:set>
                                    <p:animEffect transition="in" filter="fade">
                                      <p:cBhvr>
                                        <p:cTn id="48" dur="500"/>
                                        <p:tgtEl>
                                          <p:spTgt spid="25">
                                            <p:txEl>
                                              <p:pRg st="0" end="0"/>
                                            </p:txEl>
                                          </p:spTgt>
                                        </p:tgtEl>
                                      </p:cBhvr>
                                    </p:animEffect>
                                  </p:childTnLst>
                                </p:cTn>
                              </p:par>
                            </p:childTnLst>
                          </p:cTn>
                        </p:par>
                        <p:par>
                          <p:cTn id="49" fill="hold">
                            <p:stCondLst>
                              <p:cond delay="6050"/>
                            </p:stCondLst>
                            <p:childTnLst>
                              <p:par>
                                <p:cTn id="50" presetID="10" presetClass="entr" presetSubtype="0" fill="hold" grpId="0" nodeType="afterEffect">
                                  <p:stCondLst>
                                    <p:cond delay="0"/>
                                  </p:stCondLst>
                                  <p:childTnLst>
                                    <p:set>
                                      <p:cBhvr>
                                        <p:cTn id="51" dur="1" fill="hold">
                                          <p:stCondLst>
                                            <p:cond delay="0"/>
                                          </p:stCondLst>
                                        </p:cTn>
                                        <p:tgtEl>
                                          <p:spTgt spid="26">
                                            <p:txEl>
                                              <p:pRg st="0" end="0"/>
                                            </p:txEl>
                                          </p:spTgt>
                                        </p:tgtEl>
                                        <p:attrNameLst>
                                          <p:attrName>style.visibility</p:attrName>
                                        </p:attrNameLst>
                                      </p:cBhvr>
                                      <p:to>
                                        <p:strVal val="visible"/>
                                      </p:to>
                                    </p:set>
                                    <p:animEffect transition="in" filter="fade">
                                      <p:cBhvr>
                                        <p:cTn id="52" dur="500"/>
                                        <p:tgtEl>
                                          <p:spTgt spid="26">
                                            <p:txEl>
                                              <p:pRg st="0" end="0"/>
                                            </p:txEl>
                                          </p:spTgt>
                                        </p:tgtEl>
                                      </p:cBhvr>
                                    </p:animEffect>
                                  </p:childTnLst>
                                </p:cTn>
                              </p:par>
                            </p:childTnLst>
                          </p:cTn>
                        </p:par>
                        <p:par>
                          <p:cTn id="53" fill="hold">
                            <p:stCondLst>
                              <p:cond delay="6550"/>
                            </p:stCondLst>
                            <p:childTnLst>
                              <p:par>
                                <p:cTn id="54" presetID="10" presetClass="entr" presetSubtype="0" fill="hold" grpId="0" nodeType="afterEffect">
                                  <p:stCondLst>
                                    <p:cond delay="25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fade">
                                      <p:cBhvr>
                                        <p:cTn id="59" dur="500"/>
                                        <p:tgtEl>
                                          <p:spTgt spid="28">
                                            <p:txEl>
                                              <p:pRg st="0" end="0"/>
                                            </p:txEl>
                                          </p:spTgt>
                                        </p:tgtEl>
                                      </p:cBhvr>
                                    </p:animEffect>
                                  </p:childTnLst>
                                </p:cTn>
                              </p:par>
                            </p:childTnLst>
                          </p:cTn>
                        </p:par>
                        <p:par>
                          <p:cTn id="60" fill="hold">
                            <p:stCondLst>
                              <p:cond delay="7300"/>
                            </p:stCondLst>
                            <p:childTnLst>
                              <p:par>
                                <p:cTn id="61" presetID="10" presetClass="entr" presetSubtype="0" fill="hold" grpId="0" nodeType="afterEffect">
                                  <p:stCondLst>
                                    <p:cond delay="0"/>
                                  </p:stCondLst>
                                  <p:childTnLst>
                                    <p:set>
                                      <p:cBhvr>
                                        <p:cTn id="62" dur="1" fill="hold">
                                          <p:stCondLst>
                                            <p:cond delay="0"/>
                                          </p:stCondLst>
                                        </p:cTn>
                                        <p:tgtEl>
                                          <p:spTgt spid="29">
                                            <p:txEl>
                                              <p:pRg st="0" end="0"/>
                                            </p:txEl>
                                          </p:spTgt>
                                        </p:tgtEl>
                                        <p:attrNameLst>
                                          <p:attrName>style.visibility</p:attrName>
                                        </p:attrNameLst>
                                      </p:cBhvr>
                                      <p:to>
                                        <p:strVal val="visible"/>
                                      </p:to>
                                    </p:set>
                                    <p:animEffect transition="in" filter="fade">
                                      <p:cBhvr>
                                        <p:cTn id="63"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10" presetClass="entr" presetSubtype="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7" grpId="0"/>
      <p:bldP spid="18"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 keyword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2996142" y="1503065"/>
            <a:ext cx="1887008" cy="188729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Rectangle 6"/>
          <p:cNvSpPr/>
          <p:nvPr userDrawn="1"/>
        </p:nvSpPr>
        <p:spPr>
          <a:xfrm>
            <a:off x="3977217" y="3466578"/>
            <a:ext cx="1887008" cy="188729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Rectangle 7"/>
          <p:cNvSpPr/>
          <p:nvPr userDrawn="1"/>
        </p:nvSpPr>
        <p:spPr>
          <a:xfrm>
            <a:off x="2015067" y="3466578"/>
            <a:ext cx="1887008" cy="188729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Title 1"/>
          <p:cNvSpPr>
            <a:spLocks noGrp="1"/>
          </p:cNvSpPr>
          <p:nvPr>
            <p:ph type="title" hasCustomPrompt="1"/>
          </p:nvPr>
        </p:nvSpPr>
        <p:spPr>
          <a:xfrm>
            <a:off x="7440084" y="1451652"/>
            <a:ext cx="3443817" cy="191354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7452784" y="3574543"/>
            <a:ext cx="3443817"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5" hasCustomPrompt="1"/>
          </p:nvPr>
        </p:nvSpPr>
        <p:spPr>
          <a:xfrm>
            <a:off x="2996142" y="2242841"/>
            <a:ext cx="1887008"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3" name="Text Placeholder 5"/>
          <p:cNvSpPr>
            <a:spLocks noGrp="1"/>
          </p:cNvSpPr>
          <p:nvPr>
            <p:ph type="body" sz="quarter" idx="16" hasCustomPrompt="1"/>
          </p:nvPr>
        </p:nvSpPr>
        <p:spPr>
          <a:xfrm>
            <a:off x="2015067" y="4206355"/>
            <a:ext cx="1887008"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a:off x="3977217" y="4206355"/>
            <a:ext cx="1887008"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25374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5">
                                            <p:txEl>
                                              <p:pRg st="0" end="0"/>
                                            </p:txEl>
                                          </p:spTgt>
                                        </p:tgtEl>
                                        <p:attrNameLst>
                                          <p:attrName>style.visibility</p:attrName>
                                        </p:attrNameLst>
                                      </p:cBhvr>
                                      <p:to>
                                        <p:strVal val="visible"/>
                                      </p:to>
                                    </p:set>
                                    <p:animEffect transition="in" filter="fade">
                                      <p:cBhvr>
                                        <p:cTn id="24" dur="500"/>
                                        <p:tgtEl>
                                          <p:spTgt spid="15">
                                            <p:txEl>
                                              <p:pRg st="0" end="0"/>
                                            </p:txEl>
                                          </p:spTgt>
                                        </p:tgtEl>
                                      </p:cBhvr>
                                    </p:animEffect>
                                  </p:childTnLst>
                                </p:cTn>
                              </p:par>
                            </p:childTnLst>
                          </p:cTn>
                        </p:par>
                        <p:par>
                          <p:cTn id="25" fill="hold">
                            <p:stCondLst>
                              <p:cond delay="2000"/>
                            </p:stCondLst>
                            <p:childTnLst>
                              <p:par>
                                <p:cTn id="26" presetID="2" presetClass="entr" presetSubtype="1" decel="100000" fill="hold" grpId="0" nodeType="afterEffect">
                                  <p:stCondLst>
                                    <p:cond delay="250"/>
                                  </p:stCondLst>
                                  <p:iterate type="wd">
                                    <p:tmPct val="10000"/>
                                  </p:iterate>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1000" fill="hold"/>
                                        <p:tgtEl>
                                          <p:spTgt spid="10"/>
                                        </p:tgtEl>
                                        <p:attrNameLst>
                                          <p:attrName>ppt_x</p:attrName>
                                        </p:attrNameLst>
                                      </p:cBhvr>
                                      <p:tavLst>
                                        <p:tav tm="0">
                                          <p:val>
                                            <p:strVal val="#ppt_x"/>
                                          </p:val>
                                        </p:tav>
                                        <p:tav tm="100000">
                                          <p:val>
                                            <p:strVal val="#ppt_x"/>
                                          </p:val>
                                        </p:tav>
                                      </p:tavLst>
                                    </p:anim>
                                    <p:anim calcmode="lin" valueType="num">
                                      <p:cBhvr additive="base">
                                        <p:cTn id="29" dur="1000" fill="hold"/>
                                        <p:tgtEl>
                                          <p:spTgt spid="10"/>
                                        </p:tgtEl>
                                        <p:attrNameLst>
                                          <p:attrName>ppt_y</p:attrName>
                                        </p:attrNameLst>
                                      </p:cBhvr>
                                      <p:tavLst>
                                        <p:tav tm="0">
                                          <p:val>
                                            <p:strVal val="0-#ppt_h/2"/>
                                          </p:val>
                                        </p:tav>
                                        <p:tav tm="100000">
                                          <p:val>
                                            <p:strVal val="#ppt_y"/>
                                          </p:val>
                                        </p:tav>
                                      </p:tavLst>
                                    </p:anim>
                                  </p:childTnLst>
                                </p:cTn>
                              </p:par>
                            </p:childTnLst>
                          </p:cTn>
                        </p:par>
                        <p:par>
                          <p:cTn id="30" fill="hold">
                            <p:stCondLst>
                              <p:cond delay="3550"/>
                            </p:stCondLst>
                            <p:childTnLst>
                              <p:par>
                                <p:cTn id="31" presetID="10" presetClass="entr" presetSubtype="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 keyword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2015067" y="1283957"/>
            <a:ext cx="1887008" cy="18872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Rectangle 6"/>
          <p:cNvSpPr/>
          <p:nvPr userDrawn="1"/>
        </p:nvSpPr>
        <p:spPr>
          <a:xfrm>
            <a:off x="3977217" y="1760281"/>
            <a:ext cx="1887008" cy="188729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Rectangle 7"/>
          <p:cNvSpPr/>
          <p:nvPr userDrawn="1"/>
        </p:nvSpPr>
        <p:spPr>
          <a:xfrm>
            <a:off x="2015067" y="3247471"/>
            <a:ext cx="1887008" cy="188729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Rectangle 8"/>
          <p:cNvSpPr/>
          <p:nvPr userDrawn="1"/>
        </p:nvSpPr>
        <p:spPr>
          <a:xfrm>
            <a:off x="3977217" y="3723795"/>
            <a:ext cx="1887008" cy="18872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Title 1"/>
          <p:cNvSpPr>
            <a:spLocks noGrp="1"/>
          </p:cNvSpPr>
          <p:nvPr>
            <p:ph type="title" hasCustomPrompt="1"/>
          </p:nvPr>
        </p:nvSpPr>
        <p:spPr>
          <a:xfrm>
            <a:off x="7440084" y="1451652"/>
            <a:ext cx="3443817" cy="191354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7452784" y="3574543"/>
            <a:ext cx="3443817"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5" hasCustomPrompt="1"/>
          </p:nvPr>
        </p:nvSpPr>
        <p:spPr>
          <a:xfrm>
            <a:off x="2015067" y="2023734"/>
            <a:ext cx="1887008"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3" name="Text Placeholder 5"/>
          <p:cNvSpPr>
            <a:spLocks noGrp="1"/>
          </p:cNvSpPr>
          <p:nvPr>
            <p:ph type="body" sz="quarter" idx="16" hasCustomPrompt="1"/>
          </p:nvPr>
        </p:nvSpPr>
        <p:spPr>
          <a:xfrm>
            <a:off x="2015067" y="3987248"/>
            <a:ext cx="1887008"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a:off x="3977217" y="2500057"/>
            <a:ext cx="1887008"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a:off x="3977217" y="4463571"/>
            <a:ext cx="1887008"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0653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fade">
                                      <p:cBhvr>
                                        <p:cTn id="24" dur="500"/>
                                        <p:tgtEl>
                                          <p:spTgt spid="13">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25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6">
                                            <p:txEl>
                                              <p:pRg st="0" end="0"/>
                                            </p:txEl>
                                          </p:spTgt>
                                        </p:tgtEl>
                                        <p:attrNameLst>
                                          <p:attrName>style.visibility</p:attrName>
                                        </p:attrNameLst>
                                      </p:cBhvr>
                                      <p:to>
                                        <p:strVal val="visible"/>
                                      </p:to>
                                    </p:set>
                                    <p:animEffect transition="in" filter="fade">
                                      <p:cBhvr>
                                        <p:cTn id="31" dur="500"/>
                                        <p:tgtEl>
                                          <p:spTgt spid="16">
                                            <p:txEl>
                                              <p:pRg st="0" end="0"/>
                                            </p:txEl>
                                          </p:spTgt>
                                        </p:tgtEl>
                                      </p:cBhvr>
                                    </p:animEffect>
                                  </p:childTnLst>
                                </p:cTn>
                              </p:par>
                            </p:childTnLst>
                          </p:cTn>
                        </p:par>
                        <p:par>
                          <p:cTn id="32" fill="hold">
                            <p:stCondLst>
                              <p:cond delay="275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000" fill="hold"/>
                                        <p:tgtEl>
                                          <p:spTgt spid="10"/>
                                        </p:tgtEl>
                                        <p:attrNameLst>
                                          <p:attrName>ppt_x</p:attrName>
                                        </p:attrNameLst>
                                      </p:cBhvr>
                                      <p:tavLst>
                                        <p:tav tm="0">
                                          <p:val>
                                            <p:strVal val="#ppt_x"/>
                                          </p:val>
                                        </p:tav>
                                        <p:tav tm="100000">
                                          <p:val>
                                            <p:strVal val="#ppt_x"/>
                                          </p:val>
                                        </p:tav>
                                      </p:tavLst>
                                    </p:anim>
                                    <p:anim calcmode="lin" valueType="num">
                                      <p:cBhvr additive="base">
                                        <p:cTn id="36" dur="1000" fill="hold"/>
                                        <p:tgtEl>
                                          <p:spTgt spid="10"/>
                                        </p:tgtEl>
                                        <p:attrNameLst>
                                          <p:attrName>ppt_y</p:attrName>
                                        </p:attrNameLst>
                                      </p:cBhvr>
                                      <p:tavLst>
                                        <p:tav tm="0">
                                          <p:val>
                                            <p:strVal val="0-#ppt_h/2"/>
                                          </p:val>
                                        </p:tav>
                                        <p:tav tm="100000">
                                          <p:val>
                                            <p:strVal val="#ppt_y"/>
                                          </p:val>
                                        </p:tav>
                                      </p:tavLst>
                                    </p:anim>
                                  </p:childTnLst>
                                </p:cTn>
                              </p:par>
                            </p:childTnLst>
                          </p:cTn>
                        </p:par>
                        <p:par>
                          <p:cTn id="37" fill="hold">
                            <p:stCondLst>
                              <p:cond delay="4300"/>
                            </p:stCondLst>
                            <p:childTnLst>
                              <p:par>
                                <p:cTn id="38" presetID="10" presetClass="entr" presetSubtype="0" fill="hold" grpId="0" nodeType="afterEffect">
                                  <p:stCondLst>
                                    <p:cond delay="25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0" name="Rectangle 19"/>
          <p:cNvSpPr/>
          <p:nvPr userDrawn="1"/>
        </p:nvSpPr>
        <p:spPr>
          <a:xfrm>
            <a:off x="5154637" y="2154417"/>
            <a:ext cx="720000" cy="1968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1" name="Rectangle 20"/>
          <p:cNvSpPr/>
          <p:nvPr userDrawn="1"/>
        </p:nvSpPr>
        <p:spPr>
          <a:xfrm>
            <a:off x="5154637" y="2485380"/>
            <a:ext cx="480000" cy="1968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2" name="Rectangle 21"/>
          <p:cNvSpPr/>
          <p:nvPr userDrawn="1"/>
        </p:nvSpPr>
        <p:spPr>
          <a:xfrm>
            <a:off x="5154637" y="2816343"/>
            <a:ext cx="240000" cy="19683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3" name="Text Placeholder 5"/>
          <p:cNvSpPr>
            <a:spLocks noGrp="1"/>
          </p:cNvSpPr>
          <p:nvPr userDrawn="1">
            <p:ph type="body" sz="quarter" idx="14" hasCustomPrompt="1"/>
          </p:nvPr>
        </p:nvSpPr>
        <p:spPr>
          <a:xfrm>
            <a:off x="5932318" y="2065459"/>
            <a:ext cx="1984227" cy="379671"/>
          </a:xfrm>
        </p:spPr>
        <p:txBody>
          <a:bodyPr anchor="ctr">
            <a:normAutofit/>
          </a:bodyPr>
          <a:lstStyle>
            <a:lvl1pPr marL="0" indent="0" algn="l">
              <a:lnSpc>
                <a:spcPct val="100000"/>
              </a:lnSpc>
              <a:spcBef>
                <a:spcPts val="0"/>
              </a:spcBef>
              <a:buFontTx/>
              <a:buNone/>
              <a:defRPr sz="1333">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Keyword</a:t>
            </a:r>
            <a:endParaRPr kumimoji="1" lang="ja-JP" altLang="en-US" dirty="0"/>
          </a:p>
        </p:txBody>
      </p:sp>
      <p:sp>
        <p:nvSpPr>
          <p:cNvPr id="24" name="Text Placeholder 5"/>
          <p:cNvSpPr>
            <a:spLocks noGrp="1"/>
          </p:cNvSpPr>
          <p:nvPr userDrawn="1">
            <p:ph type="body" sz="quarter" idx="15" hasCustomPrompt="1"/>
          </p:nvPr>
        </p:nvSpPr>
        <p:spPr>
          <a:xfrm>
            <a:off x="5690201" y="2400656"/>
            <a:ext cx="1984227" cy="379671"/>
          </a:xfrm>
        </p:spPr>
        <p:txBody>
          <a:bodyPr anchor="ctr">
            <a:normAutofit/>
          </a:bodyPr>
          <a:lstStyle>
            <a:lvl1pPr marL="0" indent="0" algn="l">
              <a:lnSpc>
                <a:spcPct val="100000"/>
              </a:lnSpc>
              <a:spcBef>
                <a:spcPts val="0"/>
              </a:spcBef>
              <a:buFontTx/>
              <a:buNone/>
              <a:defRPr sz="1333">
                <a:solidFill>
                  <a:schemeClr val="tx2">
                    <a:lumMod val="60000"/>
                    <a:lumOff val="40000"/>
                  </a:schemeClr>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Keyword</a:t>
            </a:r>
            <a:endParaRPr kumimoji="1" lang="ja-JP" altLang="en-US" dirty="0"/>
          </a:p>
        </p:txBody>
      </p:sp>
      <p:sp>
        <p:nvSpPr>
          <p:cNvPr id="25" name="Text Placeholder 5"/>
          <p:cNvSpPr>
            <a:spLocks noGrp="1"/>
          </p:cNvSpPr>
          <p:nvPr userDrawn="1">
            <p:ph type="body" sz="quarter" idx="16" hasCustomPrompt="1"/>
          </p:nvPr>
        </p:nvSpPr>
        <p:spPr>
          <a:xfrm>
            <a:off x="5455856" y="2735853"/>
            <a:ext cx="1984227" cy="379671"/>
          </a:xfrm>
        </p:spPr>
        <p:txBody>
          <a:bodyPr anchor="ctr">
            <a:normAutofit/>
          </a:bodyPr>
          <a:lstStyle>
            <a:lvl1pPr marL="0" indent="0" algn="l">
              <a:lnSpc>
                <a:spcPct val="100000"/>
              </a:lnSpc>
              <a:spcBef>
                <a:spcPts val="0"/>
              </a:spcBef>
              <a:buFontTx/>
              <a:buNone/>
              <a:defRPr sz="1333">
                <a:solidFill>
                  <a:schemeClr val="tx2">
                    <a:lumMod val="40000"/>
                    <a:lumOff val="60000"/>
                  </a:schemeClr>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Keyword</a:t>
            </a:r>
            <a:endParaRPr kumimoji="1" lang="ja-JP" altLang="en-US" dirty="0"/>
          </a:p>
        </p:txBody>
      </p:sp>
      <p:sp>
        <p:nvSpPr>
          <p:cNvPr id="27" name="Text Placeholder 5"/>
          <p:cNvSpPr>
            <a:spLocks noGrp="1"/>
          </p:cNvSpPr>
          <p:nvPr userDrawn="1">
            <p:ph type="body" sz="quarter" idx="12" hasCustomPrompt="1"/>
          </p:nvPr>
        </p:nvSpPr>
        <p:spPr>
          <a:xfrm>
            <a:off x="8206154" y="2180503"/>
            <a:ext cx="2690446" cy="2496994"/>
          </a:xfrm>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9" name="Title 1"/>
          <p:cNvSpPr>
            <a:spLocks noGrp="1"/>
          </p:cNvSpPr>
          <p:nvPr userDrawn="1">
            <p:ph type="title" hasCustomPrompt="1"/>
          </p:nvPr>
        </p:nvSpPr>
        <p:spPr>
          <a:xfrm>
            <a:off x="935567" y="2422731"/>
            <a:ext cx="301685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2" name="Freeform: Shape 31"/>
          <p:cNvSpPr/>
          <p:nvPr userDrawn="1"/>
        </p:nvSpPr>
        <p:spPr>
          <a:xfrm>
            <a:off x="4351867" y="1775100"/>
            <a:ext cx="1425527" cy="3306743"/>
          </a:xfrm>
          <a:custGeom>
            <a:avLst/>
            <a:gdLst>
              <a:gd name="connsiteX0" fmla="*/ 1069144 w 2138290"/>
              <a:gd name="connsiteY0" fmla="*/ 3116480 h 4959349"/>
              <a:gd name="connsiteX1" fmla="*/ 295421 w 2138290"/>
              <a:gd name="connsiteY1" fmla="*/ 3890203 h 4959349"/>
              <a:gd name="connsiteX2" fmla="*/ 1069144 w 2138290"/>
              <a:gd name="connsiteY2" fmla="*/ 4663926 h 4959349"/>
              <a:gd name="connsiteX3" fmla="*/ 1842867 w 2138290"/>
              <a:gd name="connsiteY3" fmla="*/ 3890203 h 4959349"/>
              <a:gd name="connsiteX4" fmla="*/ 1069144 w 2138290"/>
              <a:gd name="connsiteY4" fmla="*/ 3116480 h 4959349"/>
              <a:gd name="connsiteX5" fmla="*/ 921434 w 2138290"/>
              <a:gd name="connsiteY5" fmla="*/ 0 h 4959349"/>
              <a:gd name="connsiteX6" fmla="*/ 1216856 w 2138290"/>
              <a:gd name="connsiteY6" fmla="*/ 0 h 4959349"/>
              <a:gd name="connsiteX7" fmla="*/ 1216856 w 2138290"/>
              <a:gd name="connsiteY7" fmla="*/ 2835950 h 4959349"/>
              <a:gd name="connsiteX8" fmla="*/ 1284615 w 2138290"/>
              <a:gd name="connsiteY8" fmla="*/ 2842780 h 4959349"/>
              <a:gd name="connsiteX9" fmla="*/ 2138290 w 2138290"/>
              <a:gd name="connsiteY9" fmla="*/ 3890204 h 4959349"/>
              <a:gd name="connsiteX10" fmla="*/ 1069145 w 2138290"/>
              <a:gd name="connsiteY10" fmla="*/ 4959349 h 4959349"/>
              <a:gd name="connsiteX11" fmla="*/ 0 w 2138290"/>
              <a:gd name="connsiteY11" fmla="*/ 3890204 h 4959349"/>
              <a:gd name="connsiteX12" fmla="*/ 853675 w 2138290"/>
              <a:gd name="connsiteY12" fmla="*/ 2842780 h 4959349"/>
              <a:gd name="connsiteX13" fmla="*/ 921434 w 2138290"/>
              <a:gd name="connsiteY13" fmla="*/ 2835950 h 495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8290" h="4959349">
                <a:moveTo>
                  <a:pt x="1069144" y="3116480"/>
                </a:moveTo>
                <a:cubicBezTo>
                  <a:pt x="641829" y="3116480"/>
                  <a:pt x="295421" y="3462888"/>
                  <a:pt x="295421" y="3890203"/>
                </a:cubicBezTo>
                <a:cubicBezTo>
                  <a:pt x="295421" y="4317518"/>
                  <a:pt x="641829" y="4663926"/>
                  <a:pt x="1069144" y="4663926"/>
                </a:cubicBezTo>
                <a:cubicBezTo>
                  <a:pt x="1496459" y="4663926"/>
                  <a:pt x="1842867" y="4317518"/>
                  <a:pt x="1842867" y="3890203"/>
                </a:cubicBezTo>
                <a:cubicBezTo>
                  <a:pt x="1842867" y="3462888"/>
                  <a:pt x="1496459" y="3116480"/>
                  <a:pt x="1069144" y="3116480"/>
                </a:cubicBezTo>
                <a:close/>
                <a:moveTo>
                  <a:pt x="921434" y="0"/>
                </a:moveTo>
                <a:lnTo>
                  <a:pt x="1216856" y="0"/>
                </a:lnTo>
                <a:lnTo>
                  <a:pt x="1216856" y="2835950"/>
                </a:lnTo>
                <a:lnTo>
                  <a:pt x="1284615" y="2842780"/>
                </a:lnTo>
                <a:cubicBezTo>
                  <a:pt x="1771806" y="2942474"/>
                  <a:pt x="2138290" y="3373541"/>
                  <a:pt x="2138290" y="3890204"/>
                </a:cubicBezTo>
                <a:cubicBezTo>
                  <a:pt x="2138290" y="4480676"/>
                  <a:pt x="1659617" y="4959349"/>
                  <a:pt x="1069145" y="4959349"/>
                </a:cubicBezTo>
                <a:cubicBezTo>
                  <a:pt x="478673" y="4959349"/>
                  <a:pt x="0" y="4480676"/>
                  <a:pt x="0" y="3890204"/>
                </a:cubicBezTo>
                <a:cubicBezTo>
                  <a:pt x="0" y="3373541"/>
                  <a:pt x="366484" y="2942474"/>
                  <a:pt x="853675" y="2842780"/>
                </a:cubicBezTo>
                <a:lnTo>
                  <a:pt x="921434" y="283595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Tree>
    <p:extLst>
      <p:ext uri="{BB962C8B-B14F-4D97-AF65-F5344CB8AC3E}">
        <p14:creationId xmlns:p14="http://schemas.microsoft.com/office/powerpoint/2010/main" val="414741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2300"/>
                            </p:stCondLst>
                            <p:childTnLst>
                              <p:par>
                                <p:cTn id="18" presetID="22" presetClass="entr" presetSubtype="8"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wipe(left)">
                                      <p:cBhvr>
                                        <p:cTn id="20" dur="500"/>
                                        <p:tgtEl>
                                          <p:spTgt spid="25">
                                            <p:txEl>
                                              <p:pRg st="0" end="0"/>
                                            </p:txEl>
                                          </p:spTgt>
                                        </p:tgtEl>
                                      </p:cBhvr>
                                    </p:animEffect>
                                  </p:childTnLst>
                                </p:cTn>
                              </p:par>
                            </p:childTnLst>
                          </p:cTn>
                        </p:par>
                        <p:par>
                          <p:cTn id="21" fill="hold">
                            <p:stCondLst>
                              <p:cond delay="2800"/>
                            </p:stCondLst>
                            <p:childTnLst>
                              <p:par>
                                <p:cTn id="22" presetID="22" presetClass="entr" presetSubtype="8"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3300"/>
                            </p:stCondLst>
                            <p:childTnLst>
                              <p:par>
                                <p:cTn id="26" presetID="22" presetClass="entr" presetSubtype="8" fill="hold" grpId="0" nodeType="afterEffect">
                                  <p:stCondLst>
                                    <p:cond delay="0"/>
                                  </p:stCondLst>
                                  <p:childTnLst>
                                    <p:set>
                                      <p:cBhvr>
                                        <p:cTn id="27" dur="1" fill="hold">
                                          <p:stCondLst>
                                            <p:cond delay="0"/>
                                          </p:stCondLst>
                                        </p:cTn>
                                        <p:tgtEl>
                                          <p:spTgt spid="24">
                                            <p:txEl>
                                              <p:pRg st="0" end="0"/>
                                            </p:txEl>
                                          </p:spTgt>
                                        </p:tgtEl>
                                        <p:attrNameLst>
                                          <p:attrName>style.visibility</p:attrName>
                                        </p:attrNameLst>
                                      </p:cBhvr>
                                      <p:to>
                                        <p:strVal val="visible"/>
                                      </p:to>
                                    </p:set>
                                    <p:animEffect transition="in" filter="wipe(left)">
                                      <p:cBhvr>
                                        <p:cTn id="28" dur="500"/>
                                        <p:tgtEl>
                                          <p:spTgt spid="24">
                                            <p:txEl>
                                              <p:pRg st="0" end="0"/>
                                            </p:txEl>
                                          </p:spTgt>
                                        </p:tgtEl>
                                      </p:cBhvr>
                                    </p:animEffect>
                                  </p:childTnLst>
                                </p:cTn>
                              </p:par>
                            </p:childTnLst>
                          </p:cTn>
                        </p:par>
                        <p:par>
                          <p:cTn id="29" fill="hold">
                            <p:stCondLst>
                              <p:cond delay="380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4300"/>
                            </p:stCondLst>
                            <p:childTnLst>
                              <p:par>
                                <p:cTn id="34" presetID="22" presetClass="entr" presetSubtype="8" fill="hold" grpId="0" nodeType="afterEffect">
                                  <p:stCondLst>
                                    <p:cond delay="0"/>
                                  </p:stCondLst>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wipe(left)">
                                      <p:cBhvr>
                                        <p:cTn id="36" dur="500"/>
                                        <p:tgtEl>
                                          <p:spTgt spid="23">
                                            <p:txEl>
                                              <p:pRg st="0" end="0"/>
                                            </p:txEl>
                                          </p:spTgt>
                                        </p:tgtEl>
                                      </p:cBhvr>
                                    </p:animEffect>
                                  </p:childTnLst>
                                </p:cTn>
                              </p:par>
                            </p:childTnLst>
                          </p:cTn>
                        </p:par>
                        <p:par>
                          <p:cTn id="37" fill="hold">
                            <p:stCondLst>
                              <p:cond delay="4800"/>
                            </p:stCondLst>
                            <p:childTnLst>
                              <p:par>
                                <p:cTn id="38" presetID="10" presetClass="entr" presetSubtype="0" fill="hold" grpId="0" nodeType="afterEffect">
                                  <p:stCondLst>
                                    <p:cond delay="25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9" grpId="0"/>
      <p:bldP spid="3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imple 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Diamond 4"/>
          <p:cNvSpPr/>
          <p:nvPr userDrawn="1"/>
        </p:nvSpPr>
        <p:spPr>
          <a:xfrm>
            <a:off x="2624667" y="2392958"/>
            <a:ext cx="851505" cy="851637"/>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Text Placeholder 5"/>
          <p:cNvSpPr>
            <a:spLocks noGrp="1"/>
          </p:cNvSpPr>
          <p:nvPr>
            <p:ph type="body" sz="quarter" idx="14" hasCustomPrompt="1"/>
          </p:nvPr>
        </p:nvSpPr>
        <p:spPr>
          <a:xfrm rot="18900000">
            <a:off x="3095103" y="1771058"/>
            <a:ext cx="1643367" cy="379671"/>
          </a:xfrm>
        </p:spPr>
        <p:txBody>
          <a:bodyPr anchor="ctr">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4" name="Text Placeholder 5"/>
          <p:cNvSpPr>
            <a:spLocks noGrp="1"/>
          </p:cNvSpPr>
          <p:nvPr>
            <p:ph type="body" sz="quarter" idx="16" hasCustomPrompt="1"/>
          </p:nvPr>
        </p:nvSpPr>
        <p:spPr>
          <a:xfrm rot="18900000">
            <a:off x="9188607" y="1771059"/>
            <a:ext cx="1643367" cy="379671"/>
          </a:xfrm>
        </p:spPr>
        <p:txBody>
          <a:bodyPr anchor="ctr">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rot="18900000">
            <a:off x="2660381" y="3342005"/>
            <a:ext cx="1541138" cy="379671"/>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rot="18900000">
            <a:off x="4488576" y="3450674"/>
            <a:ext cx="1541138" cy="379671"/>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9" name="Text Placeholder 5"/>
          <p:cNvSpPr>
            <a:spLocks noGrp="1"/>
          </p:cNvSpPr>
          <p:nvPr>
            <p:ph type="body" sz="quarter" idx="20" hasCustomPrompt="1"/>
          </p:nvPr>
        </p:nvSpPr>
        <p:spPr>
          <a:xfrm rot="18900000">
            <a:off x="6551343" y="3342005"/>
            <a:ext cx="1541138" cy="379671"/>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0" name="Text Placeholder 5"/>
          <p:cNvSpPr>
            <a:spLocks noGrp="1"/>
          </p:cNvSpPr>
          <p:nvPr>
            <p:ph type="body" sz="quarter" idx="21" hasCustomPrompt="1"/>
          </p:nvPr>
        </p:nvSpPr>
        <p:spPr>
          <a:xfrm rot="18900000">
            <a:off x="4931245" y="1877900"/>
            <a:ext cx="1643367" cy="379671"/>
          </a:xfrm>
        </p:spPr>
        <p:txBody>
          <a:bodyPr anchor="ctr">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3" name="Text Placeholder 5"/>
          <p:cNvSpPr>
            <a:spLocks noGrp="1"/>
          </p:cNvSpPr>
          <p:nvPr>
            <p:ph type="body" sz="quarter" idx="22" hasCustomPrompt="1"/>
          </p:nvPr>
        </p:nvSpPr>
        <p:spPr>
          <a:xfrm rot="18900000">
            <a:off x="7101213" y="1877901"/>
            <a:ext cx="1643367" cy="379671"/>
          </a:xfrm>
        </p:spPr>
        <p:txBody>
          <a:bodyPr anchor="ctr">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7" name="Title 1"/>
          <p:cNvSpPr>
            <a:spLocks noGrp="1"/>
          </p:cNvSpPr>
          <p:nvPr>
            <p:ph type="title" hasCustomPrompt="1"/>
          </p:nvPr>
        </p:nvSpPr>
        <p:spPr>
          <a:xfrm>
            <a:off x="935567" y="4667937"/>
            <a:ext cx="3816350" cy="1365547"/>
          </a:xfrm>
        </p:spPr>
        <p:txBody>
          <a:bodyPr anchor="ctr"/>
          <a:lstStyle>
            <a:lvl1pPr algn="r">
              <a:defRPr/>
            </a:lvl1pPr>
          </a:lstStyle>
          <a:p>
            <a:r>
              <a:rPr kumimoji="1" lang="en-US" altLang="ja-JP" dirty="0"/>
              <a:t>Slide title</a:t>
            </a:r>
            <a:endParaRPr kumimoji="1" lang="ja-JP" altLang="en-US" dirty="0"/>
          </a:p>
        </p:txBody>
      </p:sp>
      <p:sp>
        <p:nvSpPr>
          <p:cNvPr id="28" name="Text Placeholder 5"/>
          <p:cNvSpPr>
            <a:spLocks noGrp="1"/>
          </p:cNvSpPr>
          <p:nvPr>
            <p:ph type="body" sz="quarter" idx="12" hasCustomPrompt="1"/>
          </p:nvPr>
        </p:nvSpPr>
        <p:spPr>
          <a:xfrm>
            <a:off x="5052646" y="4792874"/>
            <a:ext cx="5124287" cy="1109304"/>
          </a:xfrm>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8" name="Diamond 7"/>
          <p:cNvSpPr/>
          <p:nvPr userDrawn="1"/>
        </p:nvSpPr>
        <p:spPr>
          <a:xfrm>
            <a:off x="3923696" y="2605867"/>
            <a:ext cx="425753" cy="425818"/>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Diamond 8"/>
          <p:cNvSpPr/>
          <p:nvPr userDrawn="1"/>
        </p:nvSpPr>
        <p:spPr>
          <a:xfrm>
            <a:off x="4796972" y="2605867"/>
            <a:ext cx="425753" cy="425818"/>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Diamond 5"/>
          <p:cNvSpPr/>
          <p:nvPr userDrawn="1"/>
        </p:nvSpPr>
        <p:spPr>
          <a:xfrm>
            <a:off x="5670248" y="2392958"/>
            <a:ext cx="851505" cy="85163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Diamond 9"/>
          <p:cNvSpPr/>
          <p:nvPr userDrawn="1"/>
        </p:nvSpPr>
        <p:spPr>
          <a:xfrm>
            <a:off x="6969276" y="2605867"/>
            <a:ext cx="425753" cy="425818"/>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Diamond 10"/>
          <p:cNvSpPr/>
          <p:nvPr userDrawn="1"/>
        </p:nvSpPr>
        <p:spPr>
          <a:xfrm>
            <a:off x="7842552" y="2605867"/>
            <a:ext cx="425753" cy="425818"/>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Diamond 6"/>
          <p:cNvSpPr/>
          <p:nvPr userDrawn="1"/>
        </p:nvSpPr>
        <p:spPr>
          <a:xfrm>
            <a:off x="8715829" y="2392958"/>
            <a:ext cx="851505" cy="851637"/>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Tree>
    <p:extLst>
      <p:ext uri="{BB962C8B-B14F-4D97-AF65-F5344CB8AC3E}">
        <p14:creationId xmlns:p14="http://schemas.microsoft.com/office/powerpoint/2010/main" val="84303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210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49" presetClass="entr" presetSubtype="0" decel="100000"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style.rotation</p:attrName>
                                        </p:attrNameLst>
                                      </p:cBhvr>
                                      <p:tavLst>
                                        <p:tav tm="0">
                                          <p:val>
                                            <p:fltVal val="360"/>
                                          </p:val>
                                        </p:tav>
                                        <p:tav tm="100000">
                                          <p:val>
                                            <p:fltVal val="0"/>
                                          </p:val>
                                        </p:tav>
                                      </p:tavLst>
                                    </p:anim>
                                    <p:animEffect transition="in" filter="fade">
                                      <p:cBhvr>
                                        <p:cTn id="14" dur="1000"/>
                                        <p:tgtEl>
                                          <p:spTgt spid="5"/>
                                        </p:tgtEl>
                                      </p:cBhvr>
                                    </p:animEffect>
                                  </p:childTnLst>
                                </p:cTn>
                              </p:par>
                            </p:childTnLst>
                          </p:cTn>
                        </p:par>
                        <p:par>
                          <p:cTn id="15" fill="hold">
                            <p:stCondLst>
                              <p:cond delay="3100"/>
                            </p:stCondLst>
                            <p:childTnLst>
                              <p:par>
                                <p:cTn id="16" presetID="10" presetClass="entr" presetSubtype="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3600"/>
                            </p:stCondLst>
                            <p:childTnLst>
                              <p:par>
                                <p:cTn id="20" presetID="2" presetClass="entr" presetSubtype="8"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0-#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par>
                                <p:cTn id="24" presetID="49" presetClass="entr" presetSubtype="0" decel="100000" fill="hold" grpId="1"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 calcmode="lin" valueType="num">
                                      <p:cBhvr>
                                        <p:cTn id="28" dur="1000" fill="hold"/>
                                        <p:tgtEl>
                                          <p:spTgt spid="8"/>
                                        </p:tgtEl>
                                        <p:attrNameLst>
                                          <p:attrName>style.rotation</p:attrName>
                                        </p:attrNameLst>
                                      </p:cBhvr>
                                      <p:tavLst>
                                        <p:tav tm="0">
                                          <p:val>
                                            <p:fltVal val="360"/>
                                          </p:val>
                                        </p:tav>
                                        <p:tav tm="100000">
                                          <p:val>
                                            <p:fltVal val="0"/>
                                          </p:val>
                                        </p:tav>
                                      </p:tavLst>
                                    </p:anim>
                                    <p:animEffect transition="in" filter="fade">
                                      <p:cBhvr>
                                        <p:cTn id="29" dur="1000"/>
                                        <p:tgtEl>
                                          <p:spTgt spid="8"/>
                                        </p:tgtEl>
                                      </p:cBhvr>
                                    </p:animEffect>
                                  </p:childTnLst>
                                </p:cTn>
                              </p:par>
                            </p:childTnLst>
                          </p:cTn>
                        </p:par>
                        <p:par>
                          <p:cTn id="30" fill="hold">
                            <p:stCondLst>
                              <p:cond delay="4600"/>
                            </p:stCondLst>
                            <p:childTnLst>
                              <p:par>
                                <p:cTn id="31" presetID="10" presetClass="entr" presetSubtype="0" fill="hold" grpId="0" nodeType="after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Effect transition="in" filter="fade">
                                      <p:cBhvr>
                                        <p:cTn id="33" dur="500"/>
                                        <p:tgtEl>
                                          <p:spTgt spid="15">
                                            <p:txEl>
                                              <p:pRg st="0" end="0"/>
                                            </p:txEl>
                                          </p:spTgt>
                                        </p:tgtEl>
                                      </p:cBhvr>
                                    </p:animEffect>
                                  </p:childTnLst>
                                </p:cTn>
                              </p:par>
                            </p:childTnLst>
                          </p:cTn>
                        </p:par>
                        <p:par>
                          <p:cTn id="34" fill="hold">
                            <p:stCondLst>
                              <p:cond delay="5100"/>
                            </p:stCondLst>
                            <p:childTnLst>
                              <p:par>
                                <p:cTn id="35" presetID="2" presetClass="entr" presetSubtype="8" decel="10000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par>
                                <p:cTn id="39" presetID="49" presetClass="entr" presetSubtype="0" decel="10000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fltVal val="0"/>
                                          </p:val>
                                        </p:tav>
                                        <p:tav tm="100000">
                                          <p:val>
                                            <p:strVal val="#ppt_w"/>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style.rotation</p:attrName>
                                        </p:attrNameLst>
                                      </p:cBhvr>
                                      <p:tavLst>
                                        <p:tav tm="0">
                                          <p:val>
                                            <p:fltVal val="360"/>
                                          </p:val>
                                        </p:tav>
                                        <p:tav tm="100000">
                                          <p:val>
                                            <p:fltVal val="0"/>
                                          </p:val>
                                        </p:tav>
                                      </p:tavLst>
                                    </p:anim>
                                    <p:animEffect transition="in" filter="fade">
                                      <p:cBhvr>
                                        <p:cTn id="44" dur="1000"/>
                                        <p:tgtEl>
                                          <p:spTgt spid="9"/>
                                        </p:tgtEl>
                                      </p:cBhvr>
                                    </p:animEffect>
                                  </p:childTnLst>
                                </p:cTn>
                              </p:par>
                            </p:childTnLst>
                          </p:cTn>
                        </p:par>
                        <p:par>
                          <p:cTn id="45" fill="hold">
                            <p:stCondLst>
                              <p:cond delay="6100"/>
                            </p:stCondLst>
                            <p:childTnLst>
                              <p:par>
                                <p:cTn id="46" presetID="10" presetClass="entr" presetSubtype="0" fill="hold" grpId="0" nodeType="after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fade">
                                      <p:cBhvr>
                                        <p:cTn id="48" dur="500"/>
                                        <p:tgtEl>
                                          <p:spTgt spid="20">
                                            <p:txEl>
                                              <p:pRg st="0" end="0"/>
                                            </p:txEl>
                                          </p:spTgt>
                                        </p:tgtEl>
                                      </p:cBhvr>
                                    </p:animEffect>
                                  </p:childTnLst>
                                </p:cTn>
                              </p:par>
                            </p:childTnLst>
                          </p:cTn>
                        </p:par>
                        <p:par>
                          <p:cTn id="49" fill="hold">
                            <p:stCondLst>
                              <p:cond delay="6600"/>
                            </p:stCondLst>
                            <p:childTnLst>
                              <p:par>
                                <p:cTn id="50" presetID="2" presetClass="entr" presetSubtype="8" decel="100000" fill="hold" grpId="0" nodeType="after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1000" fill="hold"/>
                                        <p:tgtEl>
                                          <p:spTgt spid="6"/>
                                        </p:tgtEl>
                                        <p:attrNameLst>
                                          <p:attrName>ppt_x</p:attrName>
                                        </p:attrNameLst>
                                      </p:cBhvr>
                                      <p:tavLst>
                                        <p:tav tm="0">
                                          <p:val>
                                            <p:strVal val="0-#ppt_w/2"/>
                                          </p:val>
                                        </p:tav>
                                        <p:tav tm="100000">
                                          <p:val>
                                            <p:strVal val="#ppt_x"/>
                                          </p:val>
                                        </p:tav>
                                      </p:tavLst>
                                    </p:anim>
                                    <p:anim calcmode="lin" valueType="num">
                                      <p:cBhvr additive="base">
                                        <p:cTn id="53" dur="1000" fill="hold"/>
                                        <p:tgtEl>
                                          <p:spTgt spid="6"/>
                                        </p:tgtEl>
                                        <p:attrNameLst>
                                          <p:attrName>ppt_y</p:attrName>
                                        </p:attrNameLst>
                                      </p:cBhvr>
                                      <p:tavLst>
                                        <p:tav tm="0">
                                          <p:val>
                                            <p:strVal val="#ppt_y"/>
                                          </p:val>
                                        </p:tav>
                                        <p:tav tm="100000">
                                          <p:val>
                                            <p:strVal val="#ppt_y"/>
                                          </p:val>
                                        </p:tav>
                                      </p:tavLst>
                                    </p:anim>
                                  </p:childTnLst>
                                </p:cTn>
                              </p:par>
                              <p:par>
                                <p:cTn id="54" presetID="49" presetClass="entr" presetSubtype="0" decel="10000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1000" fill="hold"/>
                                        <p:tgtEl>
                                          <p:spTgt spid="6"/>
                                        </p:tgtEl>
                                        <p:attrNameLst>
                                          <p:attrName>ppt_w</p:attrName>
                                        </p:attrNameLst>
                                      </p:cBhvr>
                                      <p:tavLst>
                                        <p:tav tm="0">
                                          <p:val>
                                            <p:fltVal val="0"/>
                                          </p:val>
                                        </p:tav>
                                        <p:tav tm="100000">
                                          <p:val>
                                            <p:strVal val="#ppt_w"/>
                                          </p:val>
                                        </p:tav>
                                      </p:tavLst>
                                    </p:anim>
                                    <p:anim calcmode="lin" valueType="num">
                                      <p:cBhvr>
                                        <p:cTn id="57" dur="1000" fill="hold"/>
                                        <p:tgtEl>
                                          <p:spTgt spid="6"/>
                                        </p:tgtEl>
                                        <p:attrNameLst>
                                          <p:attrName>ppt_h</p:attrName>
                                        </p:attrNameLst>
                                      </p:cBhvr>
                                      <p:tavLst>
                                        <p:tav tm="0">
                                          <p:val>
                                            <p:fltVal val="0"/>
                                          </p:val>
                                        </p:tav>
                                        <p:tav tm="100000">
                                          <p:val>
                                            <p:strVal val="#ppt_h"/>
                                          </p:val>
                                        </p:tav>
                                      </p:tavLst>
                                    </p:anim>
                                    <p:anim calcmode="lin" valueType="num">
                                      <p:cBhvr>
                                        <p:cTn id="58" dur="1000" fill="hold"/>
                                        <p:tgtEl>
                                          <p:spTgt spid="6"/>
                                        </p:tgtEl>
                                        <p:attrNameLst>
                                          <p:attrName>style.rotation</p:attrName>
                                        </p:attrNameLst>
                                      </p:cBhvr>
                                      <p:tavLst>
                                        <p:tav tm="0">
                                          <p:val>
                                            <p:fltVal val="360"/>
                                          </p:val>
                                        </p:tav>
                                        <p:tav tm="100000">
                                          <p:val>
                                            <p:fltVal val="0"/>
                                          </p:val>
                                        </p:tav>
                                      </p:tavLst>
                                    </p:anim>
                                    <p:animEffect transition="in" filter="fade">
                                      <p:cBhvr>
                                        <p:cTn id="59" dur="1000"/>
                                        <p:tgtEl>
                                          <p:spTgt spid="6"/>
                                        </p:tgtEl>
                                      </p:cBhvr>
                                    </p:animEffect>
                                  </p:childTnLst>
                                </p:cTn>
                              </p:par>
                            </p:childTnLst>
                          </p:cTn>
                        </p:par>
                        <p:par>
                          <p:cTn id="60" fill="hold">
                            <p:stCondLst>
                              <p:cond delay="7600"/>
                            </p:stCondLst>
                            <p:childTnLst>
                              <p:par>
                                <p:cTn id="61" presetID="10" presetClass="entr" presetSubtype="0" fill="hold" grpId="0" nodeType="afterEffect">
                                  <p:stCondLst>
                                    <p:cond delay="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fade">
                                      <p:cBhvr>
                                        <p:cTn id="63" dur="500"/>
                                        <p:tgtEl>
                                          <p:spTgt spid="16">
                                            <p:txEl>
                                              <p:pRg st="0" end="0"/>
                                            </p:txEl>
                                          </p:spTgt>
                                        </p:tgtEl>
                                      </p:cBhvr>
                                    </p:animEffect>
                                  </p:childTnLst>
                                </p:cTn>
                              </p:par>
                            </p:childTnLst>
                          </p:cTn>
                        </p:par>
                        <p:par>
                          <p:cTn id="64" fill="hold">
                            <p:stCondLst>
                              <p:cond delay="8100"/>
                            </p:stCondLst>
                            <p:childTnLst>
                              <p:par>
                                <p:cTn id="65" presetID="2" presetClass="entr" presetSubtype="8" decel="100000"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1000" fill="hold"/>
                                        <p:tgtEl>
                                          <p:spTgt spid="10"/>
                                        </p:tgtEl>
                                        <p:attrNameLst>
                                          <p:attrName>ppt_x</p:attrName>
                                        </p:attrNameLst>
                                      </p:cBhvr>
                                      <p:tavLst>
                                        <p:tav tm="0">
                                          <p:val>
                                            <p:strVal val="0-#ppt_w/2"/>
                                          </p:val>
                                        </p:tav>
                                        <p:tav tm="100000">
                                          <p:val>
                                            <p:strVal val="#ppt_x"/>
                                          </p:val>
                                        </p:tav>
                                      </p:tavLst>
                                    </p:anim>
                                    <p:anim calcmode="lin" valueType="num">
                                      <p:cBhvr additive="base">
                                        <p:cTn id="68" dur="1000" fill="hold"/>
                                        <p:tgtEl>
                                          <p:spTgt spid="10"/>
                                        </p:tgtEl>
                                        <p:attrNameLst>
                                          <p:attrName>ppt_y</p:attrName>
                                        </p:attrNameLst>
                                      </p:cBhvr>
                                      <p:tavLst>
                                        <p:tav tm="0">
                                          <p:val>
                                            <p:strVal val="#ppt_y"/>
                                          </p:val>
                                        </p:tav>
                                        <p:tav tm="100000">
                                          <p:val>
                                            <p:strVal val="#ppt_y"/>
                                          </p:val>
                                        </p:tav>
                                      </p:tavLst>
                                    </p:anim>
                                  </p:childTnLst>
                                </p:cTn>
                              </p:par>
                              <p:par>
                                <p:cTn id="69" presetID="49" presetClass="entr" presetSubtype="0" decel="100000" fill="hold" grpId="1"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1000" fill="hold"/>
                                        <p:tgtEl>
                                          <p:spTgt spid="10"/>
                                        </p:tgtEl>
                                        <p:attrNameLst>
                                          <p:attrName>ppt_w</p:attrName>
                                        </p:attrNameLst>
                                      </p:cBhvr>
                                      <p:tavLst>
                                        <p:tav tm="0">
                                          <p:val>
                                            <p:fltVal val="0"/>
                                          </p:val>
                                        </p:tav>
                                        <p:tav tm="100000">
                                          <p:val>
                                            <p:strVal val="#ppt_w"/>
                                          </p:val>
                                        </p:tav>
                                      </p:tavLst>
                                    </p:anim>
                                    <p:anim calcmode="lin" valueType="num">
                                      <p:cBhvr>
                                        <p:cTn id="72" dur="1000" fill="hold"/>
                                        <p:tgtEl>
                                          <p:spTgt spid="10"/>
                                        </p:tgtEl>
                                        <p:attrNameLst>
                                          <p:attrName>ppt_h</p:attrName>
                                        </p:attrNameLst>
                                      </p:cBhvr>
                                      <p:tavLst>
                                        <p:tav tm="0">
                                          <p:val>
                                            <p:fltVal val="0"/>
                                          </p:val>
                                        </p:tav>
                                        <p:tav tm="100000">
                                          <p:val>
                                            <p:strVal val="#ppt_h"/>
                                          </p:val>
                                        </p:tav>
                                      </p:tavLst>
                                    </p:anim>
                                    <p:anim calcmode="lin" valueType="num">
                                      <p:cBhvr>
                                        <p:cTn id="73" dur="1000" fill="hold"/>
                                        <p:tgtEl>
                                          <p:spTgt spid="10"/>
                                        </p:tgtEl>
                                        <p:attrNameLst>
                                          <p:attrName>style.rotation</p:attrName>
                                        </p:attrNameLst>
                                      </p:cBhvr>
                                      <p:tavLst>
                                        <p:tav tm="0">
                                          <p:val>
                                            <p:fltVal val="360"/>
                                          </p:val>
                                        </p:tav>
                                        <p:tav tm="100000">
                                          <p:val>
                                            <p:fltVal val="0"/>
                                          </p:val>
                                        </p:tav>
                                      </p:tavLst>
                                    </p:anim>
                                    <p:animEffect transition="in" filter="fade">
                                      <p:cBhvr>
                                        <p:cTn id="74" dur="1000"/>
                                        <p:tgtEl>
                                          <p:spTgt spid="10"/>
                                        </p:tgtEl>
                                      </p:cBhvr>
                                    </p:animEffect>
                                  </p:childTnLst>
                                </p:cTn>
                              </p:par>
                            </p:childTnLst>
                          </p:cTn>
                        </p:par>
                        <p:par>
                          <p:cTn id="75" fill="hold">
                            <p:stCondLst>
                              <p:cond delay="9100"/>
                            </p:stCondLst>
                            <p:childTnLst>
                              <p:par>
                                <p:cTn id="76" presetID="10" presetClass="entr" presetSubtype="0" fill="hold" grpId="0" nodeType="afterEffect">
                                  <p:stCondLst>
                                    <p:cond delay="0"/>
                                  </p:stCondLst>
                                  <p:childTnLst>
                                    <p:set>
                                      <p:cBhvr>
                                        <p:cTn id="77" dur="1" fill="hold">
                                          <p:stCondLst>
                                            <p:cond delay="0"/>
                                          </p:stCondLst>
                                        </p:cTn>
                                        <p:tgtEl>
                                          <p:spTgt spid="23">
                                            <p:txEl>
                                              <p:pRg st="0" end="0"/>
                                            </p:txEl>
                                          </p:spTgt>
                                        </p:tgtEl>
                                        <p:attrNameLst>
                                          <p:attrName>style.visibility</p:attrName>
                                        </p:attrNameLst>
                                      </p:cBhvr>
                                      <p:to>
                                        <p:strVal val="visible"/>
                                      </p:to>
                                    </p:set>
                                    <p:animEffect transition="in" filter="fade">
                                      <p:cBhvr>
                                        <p:cTn id="78" dur="500"/>
                                        <p:tgtEl>
                                          <p:spTgt spid="23">
                                            <p:txEl>
                                              <p:pRg st="0" end="0"/>
                                            </p:txEl>
                                          </p:spTgt>
                                        </p:tgtEl>
                                      </p:cBhvr>
                                    </p:animEffect>
                                  </p:childTnLst>
                                </p:cTn>
                              </p:par>
                            </p:childTnLst>
                          </p:cTn>
                        </p:par>
                        <p:par>
                          <p:cTn id="79" fill="hold">
                            <p:stCondLst>
                              <p:cond delay="9600"/>
                            </p:stCondLst>
                            <p:childTnLst>
                              <p:par>
                                <p:cTn id="80" presetID="2" presetClass="entr" presetSubtype="8" decel="100000" fill="hold" grpId="0" nodeType="afterEffect">
                                  <p:stCondLst>
                                    <p:cond delay="0"/>
                                  </p:stCondLst>
                                  <p:childTnLst>
                                    <p:set>
                                      <p:cBhvr>
                                        <p:cTn id="81" dur="1" fill="hold">
                                          <p:stCondLst>
                                            <p:cond delay="0"/>
                                          </p:stCondLst>
                                        </p:cTn>
                                        <p:tgtEl>
                                          <p:spTgt spid="11"/>
                                        </p:tgtEl>
                                        <p:attrNameLst>
                                          <p:attrName>style.visibility</p:attrName>
                                        </p:attrNameLst>
                                      </p:cBhvr>
                                      <p:to>
                                        <p:strVal val="visible"/>
                                      </p:to>
                                    </p:set>
                                    <p:anim calcmode="lin" valueType="num">
                                      <p:cBhvr additive="base">
                                        <p:cTn id="82" dur="1000" fill="hold"/>
                                        <p:tgtEl>
                                          <p:spTgt spid="11"/>
                                        </p:tgtEl>
                                        <p:attrNameLst>
                                          <p:attrName>ppt_x</p:attrName>
                                        </p:attrNameLst>
                                      </p:cBhvr>
                                      <p:tavLst>
                                        <p:tav tm="0">
                                          <p:val>
                                            <p:strVal val="0-#ppt_w/2"/>
                                          </p:val>
                                        </p:tav>
                                        <p:tav tm="100000">
                                          <p:val>
                                            <p:strVal val="#ppt_x"/>
                                          </p:val>
                                        </p:tav>
                                      </p:tavLst>
                                    </p:anim>
                                    <p:anim calcmode="lin" valueType="num">
                                      <p:cBhvr additive="base">
                                        <p:cTn id="83" dur="1000" fill="hold"/>
                                        <p:tgtEl>
                                          <p:spTgt spid="11"/>
                                        </p:tgtEl>
                                        <p:attrNameLst>
                                          <p:attrName>ppt_y</p:attrName>
                                        </p:attrNameLst>
                                      </p:cBhvr>
                                      <p:tavLst>
                                        <p:tav tm="0">
                                          <p:val>
                                            <p:strVal val="#ppt_y"/>
                                          </p:val>
                                        </p:tav>
                                        <p:tav tm="100000">
                                          <p:val>
                                            <p:strVal val="#ppt_y"/>
                                          </p:val>
                                        </p:tav>
                                      </p:tavLst>
                                    </p:anim>
                                  </p:childTnLst>
                                </p:cTn>
                              </p:par>
                              <p:par>
                                <p:cTn id="84" presetID="49" presetClass="entr" presetSubtype="0" decel="100000" fill="hold" grpId="1"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p:cTn id="86" dur="1000" fill="hold"/>
                                        <p:tgtEl>
                                          <p:spTgt spid="11"/>
                                        </p:tgtEl>
                                        <p:attrNameLst>
                                          <p:attrName>ppt_w</p:attrName>
                                        </p:attrNameLst>
                                      </p:cBhvr>
                                      <p:tavLst>
                                        <p:tav tm="0">
                                          <p:val>
                                            <p:fltVal val="0"/>
                                          </p:val>
                                        </p:tav>
                                        <p:tav tm="100000">
                                          <p:val>
                                            <p:strVal val="#ppt_w"/>
                                          </p:val>
                                        </p:tav>
                                      </p:tavLst>
                                    </p:anim>
                                    <p:anim calcmode="lin" valueType="num">
                                      <p:cBhvr>
                                        <p:cTn id="87" dur="1000" fill="hold"/>
                                        <p:tgtEl>
                                          <p:spTgt spid="11"/>
                                        </p:tgtEl>
                                        <p:attrNameLst>
                                          <p:attrName>ppt_h</p:attrName>
                                        </p:attrNameLst>
                                      </p:cBhvr>
                                      <p:tavLst>
                                        <p:tav tm="0">
                                          <p:val>
                                            <p:fltVal val="0"/>
                                          </p:val>
                                        </p:tav>
                                        <p:tav tm="100000">
                                          <p:val>
                                            <p:strVal val="#ppt_h"/>
                                          </p:val>
                                        </p:tav>
                                      </p:tavLst>
                                    </p:anim>
                                    <p:anim calcmode="lin" valueType="num">
                                      <p:cBhvr>
                                        <p:cTn id="88" dur="1000" fill="hold"/>
                                        <p:tgtEl>
                                          <p:spTgt spid="11"/>
                                        </p:tgtEl>
                                        <p:attrNameLst>
                                          <p:attrName>style.rotation</p:attrName>
                                        </p:attrNameLst>
                                      </p:cBhvr>
                                      <p:tavLst>
                                        <p:tav tm="0">
                                          <p:val>
                                            <p:fltVal val="360"/>
                                          </p:val>
                                        </p:tav>
                                        <p:tav tm="100000">
                                          <p:val>
                                            <p:fltVal val="0"/>
                                          </p:val>
                                        </p:tav>
                                      </p:tavLst>
                                    </p:anim>
                                    <p:animEffect transition="in" filter="fade">
                                      <p:cBhvr>
                                        <p:cTn id="89" dur="1000"/>
                                        <p:tgtEl>
                                          <p:spTgt spid="11"/>
                                        </p:tgtEl>
                                      </p:cBhvr>
                                    </p:animEffect>
                                  </p:childTnLst>
                                </p:cTn>
                              </p:par>
                            </p:childTnLst>
                          </p:cTn>
                        </p:par>
                        <p:par>
                          <p:cTn id="90" fill="hold">
                            <p:stCondLst>
                              <p:cond delay="10600"/>
                            </p:stCondLst>
                            <p:childTnLst>
                              <p:par>
                                <p:cTn id="91" presetID="10" presetClass="entr" presetSubtype="0" fill="hold" grpId="0" nodeType="afterEffect">
                                  <p:stCondLst>
                                    <p:cond delay="0"/>
                                  </p:stCondLst>
                                  <p:childTnLst>
                                    <p:set>
                                      <p:cBhvr>
                                        <p:cTn id="92" dur="1" fill="hold">
                                          <p:stCondLst>
                                            <p:cond delay="0"/>
                                          </p:stCondLst>
                                        </p:cTn>
                                        <p:tgtEl>
                                          <p:spTgt spid="19">
                                            <p:txEl>
                                              <p:pRg st="0" end="0"/>
                                            </p:txEl>
                                          </p:spTgt>
                                        </p:tgtEl>
                                        <p:attrNameLst>
                                          <p:attrName>style.visibility</p:attrName>
                                        </p:attrNameLst>
                                      </p:cBhvr>
                                      <p:to>
                                        <p:strVal val="visible"/>
                                      </p:to>
                                    </p:set>
                                    <p:animEffect transition="in" filter="fade">
                                      <p:cBhvr>
                                        <p:cTn id="93" dur="500"/>
                                        <p:tgtEl>
                                          <p:spTgt spid="19">
                                            <p:txEl>
                                              <p:pRg st="0" end="0"/>
                                            </p:txEl>
                                          </p:spTgt>
                                        </p:tgtEl>
                                      </p:cBhvr>
                                    </p:animEffect>
                                  </p:childTnLst>
                                </p:cTn>
                              </p:par>
                            </p:childTnLst>
                          </p:cTn>
                        </p:par>
                        <p:par>
                          <p:cTn id="94" fill="hold">
                            <p:stCondLst>
                              <p:cond delay="11100"/>
                            </p:stCondLst>
                            <p:childTnLst>
                              <p:par>
                                <p:cTn id="95" presetID="2" presetClass="entr" presetSubtype="8" decel="100000" fill="hold" grpId="0" nodeType="afterEffect">
                                  <p:stCondLst>
                                    <p:cond delay="0"/>
                                  </p:stCondLst>
                                  <p:childTnLst>
                                    <p:set>
                                      <p:cBhvr>
                                        <p:cTn id="96" dur="1" fill="hold">
                                          <p:stCondLst>
                                            <p:cond delay="0"/>
                                          </p:stCondLst>
                                        </p:cTn>
                                        <p:tgtEl>
                                          <p:spTgt spid="7"/>
                                        </p:tgtEl>
                                        <p:attrNameLst>
                                          <p:attrName>style.visibility</p:attrName>
                                        </p:attrNameLst>
                                      </p:cBhvr>
                                      <p:to>
                                        <p:strVal val="visible"/>
                                      </p:to>
                                    </p:set>
                                    <p:anim calcmode="lin" valueType="num">
                                      <p:cBhvr additive="base">
                                        <p:cTn id="97" dur="1000" fill="hold"/>
                                        <p:tgtEl>
                                          <p:spTgt spid="7"/>
                                        </p:tgtEl>
                                        <p:attrNameLst>
                                          <p:attrName>ppt_x</p:attrName>
                                        </p:attrNameLst>
                                      </p:cBhvr>
                                      <p:tavLst>
                                        <p:tav tm="0">
                                          <p:val>
                                            <p:strVal val="0-#ppt_w/2"/>
                                          </p:val>
                                        </p:tav>
                                        <p:tav tm="100000">
                                          <p:val>
                                            <p:strVal val="#ppt_x"/>
                                          </p:val>
                                        </p:tav>
                                      </p:tavLst>
                                    </p:anim>
                                    <p:anim calcmode="lin" valueType="num">
                                      <p:cBhvr additive="base">
                                        <p:cTn id="98" dur="1000" fill="hold"/>
                                        <p:tgtEl>
                                          <p:spTgt spid="7"/>
                                        </p:tgtEl>
                                        <p:attrNameLst>
                                          <p:attrName>ppt_y</p:attrName>
                                        </p:attrNameLst>
                                      </p:cBhvr>
                                      <p:tavLst>
                                        <p:tav tm="0">
                                          <p:val>
                                            <p:strVal val="#ppt_y"/>
                                          </p:val>
                                        </p:tav>
                                        <p:tav tm="100000">
                                          <p:val>
                                            <p:strVal val="#ppt_y"/>
                                          </p:val>
                                        </p:tav>
                                      </p:tavLst>
                                    </p:anim>
                                  </p:childTnLst>
                                </p:cTn>
                              </p:par>
                              <p:par>
                                <p:cTn id="99" presetID="49" presetClass="entr" presetSubtype="0" decel="100000" fill="hold" grpId="1" nodeType="withEffect">
                                  <p:stCondLst>
                                    <p:cond delay="0"/>
                                  </p:stCondLst>
                                  <p:childTnLst>
                                    <p:set>
                                      <p:cBhvr>
                                        <p:cTn id="100" dur="1" fill="hold">
                                          <p:stCondLst>
                                            <p:cond delay="0"/>
                                          </p:stCondLst>
                                        </p:cTn>
                                        <p:tgtEl>
                                          <p:spTgt spid="7"/>
                                        </p:tgtEl>
                                        <p:attrNameLst>
                                          <p:attrName>style.visibility</p:attrName>
                                        </p:attrNameLst>
                                      </p:cBhvr>
                                      <p:to>
                                        <p:strVal val="visible"/>
                                      </p:to>
                                    </p:set>
                                    <p:anim calcmode="lin" valueType="num">
                                      <p:cBhvr>
                                        <p:cTn id="101" dur="1000" fill="hold"/>
                                        <p:tgtEl>
                                          <p:spTgt spid="7"/>
                                        </p:tgtEl>
                                        <p:attrNameLst>
                                          <p:attrName>ppt_w</p:attrName>
                                        </p:attrNameLst>
                                      </p:cBhvr>
                                      <p:tavLst>
                                        <p:tav tm="0">
                                          <p:val>
                                            <p:fltVal val="0"/>
                                          </p:val>
                                        </p:tav>
                                        <p:tav tm="100000">
                                          <p:val>
                                            <p:strVal val="#ppt_w"/>
                                          </p:val>
                                        </p:tav>
                                      </p:tavLst>
                                    </p:anim>
                                    <p:anim calcmode="lin" valueType="num">
                                      <p:cBhvr>
                                        <p:cTn id="102" dur="1000" fill="hold"/>
                                        <p:tgtEl>
                                          <p:spTgt spid="7"/>
                                        </p:tgtEl>
                                        <p:attrNameLst>
                                          <p:attrName>ppt_h</p:attrName>
                                        </p:attrNameLst>
                                      </p:cBhvr>
                                      <p:tavLst>
                                        <p:tav tm="0">
                                          <p:val>
                                            <p:fltVal val="0"/>
                                          </p:val>
                                        </p:tav>
                                        <p:tav tm="100000">
                                          <p:val>
                                            <p:strVal val="#ppt_h"/>
                                          </p:val>
                                        </p:tav>
                                      </p:tavLst>
                                    </p:anim>
                                    <p:anim calcmode="lin" valueType="num">
                                      <p:cBhvr>
                                        <p:cTn id="103" dur="1000" fill="hold"/>
                                        <p:tgtEl>
                                          <p:spTgt spid="7"/>
                                        </p:tgtEl>
                                        <p:attrNameLst>
                                          <p:attrName>style.rotation</p:attrName>
                                        </p:attrNameLst>
                                      </p:cBhvr>
                                      <p:tavLst>
                                        <p:tav tm="0">
                                          <p:val>
                                            <p:fltVal val="360"/>
                                          </p:val>
                                        </p:tav>
                                        <p:tav tm="100000">
                                          <p:val>
                                            <p:fltVal val="0"/>
                                          </p:val>
                                        </p:tav>
                                      </p:tavLst>
                                    </p:anim>
                                    <p:animEffect transition="in" filter="fade">
                                      <p:cBhvr>
                                        <p:cTn id="104" dur="1000"/>
                                        <p:tgtEl>
                                          <p:spTgt spid="7"/>
                                        </p:tgtEl>
                                      </p:cBhvr>
                                    </p:animEffect>
                                  </p:childTnLst>
                                </p:cTn>
                              </p:par>
                            </p:childTnLst>
                          </p:cTn>
                        </p:par>
                        <p:par>
                          <p:cTn id="105" fill="hold">
                            <p:stCondLst>
                              <p:cond delay="12100"/>
                            </p:stCondLst>
                            <p:childTnLst>
                              <p:par>
                                <p:cTn id="106" presetID="10" presetClass="entr" presetSubtype="0" fill="hold" grpId="0" nodeType="afterEffect">
                                  <p:stCondLst>
                                    <p:cond delay="0"/>
                                  </p:stCondLst>
                                  <p:childTnLst>
                                    <p:set>
                                      <p:cBhvr>
                                        <p:cTn id="107" dur="1" fill="hold">
                                          <p:stCondLst>
                                            <p:cond delay="0"/>
                                          </p:stCondLst>
                                        </p:cTn>
                                        <p:tgtEl>
                                          <p:spTgt spid="14">
                                            <p:txEl>
                                              <p:pRg st="0" end="0"/>
                                            </p:txEl>
                                          </p:spTgt>
                                        </p:tgtEl>
                                        <p:attrNameLst>
                                          <p:attrName>style.visibility</p:attrName>
                                        </p:attrNameLst>
                                      </p:cBhvr>
                                      <p:to>
                                        <p:strVal val="visible"/>
                                      </p:to>
                                    </p:set>
                                    <p:animEffect transition="in" filter="fade">
                                      <p:cBhvr>
                                        <p:cTn id="108" dur="500"/>
                                        <p:tgtEl>
                                          <p:spTgt spid="14">
                                            <p:txEl>
                                              <p:pRg st="0" end="0"/>
                                            </p:txEl>
                                          </p:spTgt>
                                        </p:tgtEl>
                                      </p:cBhvr>
                                    </p:animEffect>
                                  </p:childTnLst>
                                </p:cTn>
                              </p:par>
                            </p:childTnLst>
                          </p:cTn>
                        </p:par>
                        <p:par>
                          <p:cTn id="109" fill="hold">
                            <p:stCondLst>
                              <p:cond delay="12600"/>
                            </p:stCondLst>
                            <p:childTnLst>
                              <p:par>
                                <p:cTn id="110" presetID="2" presetClass="entr" presetSubtype="4" decel="100000" fill="hold" grpId="0" nodeType="afterEffect">
                                  <p:stCondLst>
                                    <p:cond delay="0"/>
                                  </p:stCondLst>
                                  <p:iterate type="wd">
                                    <p:tmPct val="10000"/>
                                  </p:iterate>
                                  <p:childTnLst>
                                    <p:set>
                                      <p:cBhvr>
                                        <p:cTn id="111" dur="1" fill="hold">
                                          <p:stCondLst>
                                            <p:cond delay="0"/>
                                          </p:stCondLst>
                                        </p:cTn>
                                        <p:tgtEl>
                                          <p:spTgt spid="27"/>
                                        </p:tgtEl>
                                        <p:attrNameLst>
                                          <p:attrName>style.visibility</p:attrName>
                                        </p:attrNameLst>
                                      </p:cBhvr>
                                      <p:to>
                                        <p:strVal val="visible"/>
                                      </p:to>
                                    </p:set>
                                    <p:anim calcmode="lin" valueType="num">
                                      <p:cBhvr additive="base">
                                        <p:cTn id="112" dur="1000" fill="hold"/>
                                        <p:tgtEl>
                                          <p:spTgt spid="27"/>
                                        </p:tgtEl>
                                        <p:attrNameLst>
                                          <p:attrName>ppt_x</p:attrName>
                                        </p:attrNameLst>
                                      </p:cBhvr>
                                      <p:tavLst>
                                        <p:tav tm="0">
                                          <p:val>
                                            <p:strVal val="#ppt_x"/>
                                          </p:val>
                                        </p:tav>
                                        <p:tav tm="100000">
                                          <p:val>
                                            <p:strVal val="#ppt_x"/>
                                          </p:val>
                                        </p:tav>
                                      </p:tavLst>
                                    </p:anim>
                                    <p:anim calcmode="lin" valueType="num">
                                      <p:cBhvr additive="base">
                                        <p:cTn id="113" dur="1000" fill="hold"/>
                                        <p:tgtEl>
                                          <p:spTgt spid="27"/>
                                        </p:tgtEl>
                                        <p:attrNameLst>
                                          <p:attrName>ppt_y</p:attrName>
                                        </p:attrNameLst>
                                      </p:cBhvr>
                                      <p:tavLst>
                                        <p:tav tm="0">
                                          <p:val>
                                            <p:strVal val="1+#ppt_h/2"/>
                                          </p:val>
                                        </p:tav>
                                        <p:tav tm="100000">
                                          <p:val>
                                            <p:strVal val="#ppt_y"/>
                                          </p:val>
                                        </p:tav>
                                      </p:tavLst>
                                    </p:anim>
                                  </p:childTnLst>
                                </p:cTn>
                              </p:par>
                            </p:childTnLst>
                          </p:cTn>
                        </p:par>
                        <p:par>
                          <p:cTn id="114" fill="hold">
                            <p:stCondLst>
                              <p:cond delay="13700"/>
                            </p:stCondLst>
                            <p:childTnLst>
                              <p:par>
                                <p:cTn id="115" presetID="10" presetClass="entr" presetSubtype="0" fill="hold" grpId="0" nodeType="after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7" grpId="0"/>
      <p:bldP spid="28" grpId="0">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8" grpId="0" animBg="1"/>
      <p:bldP spid="8" grpId="1" animBg="1"/>
      <p:bldP spid="9" grpId="0" animBg="1"/>
      <p:bldP spid="9" grpId="1" animBg="1"/>
      <p:bldP spid="6" grpId="0" animBg="1"/>
      <p:bldP spid="6" grpId="1" animBg="1"/>
      <p:bldP spid="10" grpId="0" animBg="1"/>
      <p:bldP spid="10" grpId="1" animBg="1"/>
      <p:bldP spid="11" grpId="0" animBg="1"/>
      <p:bldP spid="11" grpId="1" animBg="1"/>
      <p:bldP spid="7" grpId="0" animBg="1"/>
      <p:bldP spid="7" grpId="1"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imple proces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Diamond 5"/>
          <p:cNvSpPr/>
          <p:nvPr userDrawn="1"/>
        </p:nvSpPr>
        <p:spPr>
          <a:xfrm>
            <a:off x="1403385" y="2881325"/>
            <a:ext cx="1567543" cy="156778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5" name="Diamond 4"/>
          <p:cNvSpPr/>
          <p:nvPr userDrawn="1"/>
        </p:nvSpPr>
        <p:spPr>
          <a:xfrm>
            <a:off x="1403385" y="3045845"/>
            <a:ext cx="1567543" cy="156778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Text Placeholder 5"/>
          <p:cNvSpPr>
            <a:spLocks noGrp="1"/>
          </p:cNvSpPr>
          <p:nvPr userDrawn="1">
            <p:ph type="body" sz="quarter" idx="17" hasCustomPrompt="1"/>
          </p:nvPr>
        </p:nvSpPr>
        <p:spPr>
          <a:xfrm>
            <a:off x="1521936" y="3625864"/>
            <a:ext cx="1330439"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0" name="Diamond 9"/>
          <p:cNvSpPr/>
          <p:nvPr userDrawn="1"/>
        </p:nvSpPr>
        <p:spPr>
          <a:xfrm rot="10800000">
            <a:off x="3363882" y="3210365"/>
            <a:ext cx="1567543" cy="156778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Diamond 10"/>
          <p:cNvSpPr/>
          <p:nvPr userDrawn="1"/>
        </p:nvSpPr>
        <p:spPr>
          <a:xfrm rot="10800000">
            <a:off x="3363882" y="3045845"/>
            <a:ext cx="1567543" cy="1567785"/>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Text Placeholder 5"/>
          <p:cNvSpPr>
            <a:spLocks noGrp="1"/>
          </p:cNvSpPr>
          <p:nvPr userDrawn="1">
            <p:ph type="body" sz="quarter" idx="18" hasCustomPrompt="1"/>
          </p:nvPr>
        </p:nvSpPr>
        <p:spPr>
          <a:xfrm>
            <a:off x="3482433" y="3625864"/>
            <a:ext cx="1330439"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935568" y="1734010"/>
            <a:ext cx="2478877" cy="1016624"/>
          </a:xfrm>
        </p:spPr>
        <p:txBody>
          <a:bodyPr anchor="b"/>
          <a:lstStyle>
            <a:lvl1pPr marL="0" indent="0" algn="l">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9" hasCustomPrompt="1"/>
          </p:nvPr>
        </p:nvSpPr>
        <p:spPr>
          <a:xfrm>
            <a:off x="2920363" y="4908840"/>
            <a:ext cx="2478877" cy="1016624"/>
          </a:xfrm>
        </p:spPr>
        <p:txBody>
          <a:bodyPr anchor="t"/>
          <a:lstStyle>
            <a:lvl1pPr marL="0" indent="0" algn="l">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5" name="Diamond 14"/>
          <p:cNvSpPr/>
          <p:nvPr userDrawn="1"/>
        </p:nvSpPr>
        <p:spPr>
          <a:xfrm>
            <a:off x="5324379" y="2881325"/>
            <a:ext cx="1567543" cy="156778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6" name="Diamond 15"/>
          <p:cNvSpPr/>
          <p:nvPr userDrawn="1"/>
        </p:nvSpPr>
        <p:spPr>
          <a:xfrm>
            <a:off x="5324379" y="3045845"/>
            <a:ext cx="1567543" cy="156778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7" name="Text Placeholder 5"/>
          <p:cNvSpPr>
            <a:spLocks noGrp="1"/>
          </p:cNvSpPr>
          <p:nvPr>
            <p:ph type="body" sz="quarter" idx="20" hasCustomPrompt="1"/>
          </p:nvPr>
        </p:nvSpPr>
        <p:spPr>
          <a:xfrm>
            <a:off x="5442931" y="3625864"/>
            <a:ext cx="1330439"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8" name="Text Placeholder 5"/>
          <p:cNvSpPr>
            <a:spLocks noGrp="1"/>
          </p:cNvSpPr>
          <p:nvPr>
            <p:ph type="body" sz="quarter" idx="21" hasCustomPrompt="1"/>
          </p:nvPr>
        </p:nvSpPr>
        <p:spPr>
          <a:xfrm>
            <a:off x="4844412" y="1734010"/>
            <a:ext cx="2478877" cy="1016624"/>
          </a:xfrm>
        </p:spPr>
        <p:txBody>
          <a:bodyPr anchor="b"/>
          <a:lstStyle>
            <a:lvl1pPr marL="0" indent="0" algn="l">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9" name="Diamond 18"/>
          <p:cNvSpPr/>
          <p:nvPr userDrawn="1"/>
        </p:nvSpPr>
        <p:spPr>
          <a:xfrm rot="10800000">
            <a:off x="7284877" y="3210365"/>
            <a:ext cx="1567543" cy="156778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0" name="Diamond 19"/>
          <p:cNvSpPr/>
          <p:nvPr userDrawn="1"/>
        </p:nvSpPr>
        <p:spPr>
          <a:xfrm rot="10800000">
            <a:off x="7284877" y="3045845"/>
            <a:ext cx="1567543" cy="1567785"/>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1" name="Text Placeholder 5"/>
          <p:cNvSpPr>
            <a:spLocks noGrp="1"/>
          </p:cNvSpPr>
          <p:nvPr>
            <p:ph type="body" sz="quarter" idx="22" hasCustomPrompt="1"/>
          </p:nvPr>
        </p:nvSpPr>
        <p:spPr>
          <a:xfrm>
            <a:off x="7403428" y="3625864"/>
            <a:ext cx="1330439"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2" name="Text Placeholder 5"/>
          <p:cNvSpPr>
            <a:spLocks noGrp="1"/>
          </p:cNvSpPr>
          <p:nvPr>
            <p:ph type="body" sz="quarter" idx="23" hasCustomPrompt="1"/>
          </p:nvPr>
        </p:nvSpPr>
        <p:spPr>
          <a:xfrm>
            <a:off x="6829295" y="4908840"/>
            <a:ext cx="2478877" cy="1016624"/>
          </a:xfrm>
        </p:spPr>
        <p:txBody>
          <a:bodyPr anchor="t"/>
          <a:lstStyle>
            <a:lvl1pPr marL="0" indent="0" algn="l">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3" name="Diamond 22"/>
          <p:cNvSpPr/>
          <p:nvPr userDrawn="1"/>
        </p:nvSpPr>
        <p:spPr>
          <a:xfrm>
            <a:off x="9245374" y="2881325"/>
            <a:ext cx="1567543" cy="156778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4" name="Diamond 23"/>
          <p:cNvSpPr/>
          <p:nvPr userDrawn="1"/>
        </p:nvSpPr>
        <p:spPr>
          <a:xfrm>
            <a:off x="9245374" y="3045845"/>
            <a:ext cx="1567543" cy="156778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Text Placeholder 5"/>
          <p:cNvSpPr>
            <a:spLocks noGrp="1"/>
          </p:cNvSpPr>
          <p:nvPr>
            <p:ph type="body" sz="quarter" idx="24" hasCustomPrompt="1"/>
          </p:nvPr>
        </p:nvSpPr>
        <p:spPr>
          <a:xfrm>
            <a:off x="9363925" y="3625864"/>
            <a:ext cx="1330439"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6" name="Text Placeholder 5"/>
          <p:cNvSpPr>
            <a:spLocks noGrp="1"/>
          </p:cNvSpPr>
          <p:nvPr>
            <p:ph type="body" sz="quarter" idx="25" hasCustomPrompt="1"/>
          </p:nvPr>
        </p:nvSpPr>
        <p:spPr>
          <a:xfrm>
            <a:off x="8789706" y="1734010"/>
            <a:ext cx="2478877" cy="1016624"/>
          </a:xfrm>
        </p:spPr>
        <p:txBody>
          <a:bodyPr anchor="b"/>
          <a:lstStyle>
            <a:lvl1pPr marL="0" indent="0" algn="l">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7"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62714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1000" fill="hold"/>
                                        <p:tgtEl>
                                          <p:spTgt spid="6"/>
                                        </p:tgtEl>
                                        <p:attrNameLst>
                                          <p:attrName>ppt_x</p:attrName>
                                        </p:attrNameLst>
                                      </p:cBhvr>
                                      <p:tavLst>
                                        <p:tav tm="0">
                                          <p:val>
                                            <p:strVal val="#ppt_x"/>
                                          </p:val>
                                        </p:tav>
                                        <p:tav tm="100000">
                                          <p:val>
                                            <p:strVal val="#ppt_x"/>
                                          </p:val>
                                        </p:tav>
                                      </p:tavLst>
                                    </p:anim>
                                    <p:anim calcmode="lin" valueType="num">
                                      <p:cBhvr additive="base">
                                        <p:cTn id="19" dur="1000" fill="hold"/>
                                        <p:tgtEl>
                                          <p:spTgt spid="6"/>
                                        </p:tgtEl>
                                        <p:attrNameLst>
                                          <p:attrName>ppt_y</p:attrName>
                                        </p:attrNameLst>
                                      </p:cBhvr>
                                      <p:tavLst>
                                        <p:tav tm="0">
                                          <p:val>
                                            <p:strVal val="1+#ppt_h/2"/>
                                          </p:val>
                                        </p:tav>
                                        <p:tav tm="100000">
                                          <p:val>
                                            <p:strVal val="#ppt_y"/>
                                          </p:val>
                                        </p:tav>
                                      </p:tavLst>
                                    </p:anim>
                                  </p:childTnLst>
                                </p:cTn>
                              </p:par>
                              <p:par>
                                <p:cTn id="20" presetID="53" presetClass="entr" presetSubtype="16"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750" fill="hold"/>
                                        <p:tgtEl>
                                          <p:spTgt spid="6"/>
                                        </p:tgtEl>
                                        <p:attrNameLst>
                                          <p:attrName>ppt_w</p:attrName>
                                        </p:attrNameLst>
                                      </p:cBhvr>
                                      <p:tavLst>
                                        <p:tav tm="0">
                                          <p:val>
                                            <p:fltVal val="0"/>
                                          </p:val>
                                        </p:tav>
                                        <p:tav tm="100000">
                                          <p:val>
                                            <p:strVal val="#ppt_w"/>
                                          </p:val>
                                        </p:tav>
                                      </p:tavLst>
                                    </p:anim>
                                    <p:anim calcmode="lin" valueType="num">
                                      <p:cBhvr>
                                        <p:cTn id="23" dur="750" fill="hold"/>
                                        <p:tgtEl>
                                          <p:spTgt spid="6"/>
                                        </p:tgtEl>
                                        <p:attrNameLst>
                                          <p:attrName>ppt_h</p:attrName>
                                        </p:attrNameLst>
                                      </p:cBhvr>
                                      <p:tavLst>
                                        <p:tav tm="0">
                                          <p:val>
                                            <p:fltVal val="0"/>
                                          </p:val>
                                        </p:tav>
                                        <p:tav tm="100000">
                                          <p:val>
                                            <p:strVal val="#ppt_h"/>
                                          </p:val>
                                        </p:tav>
                                      </p:tavLst>
                                    </p:anim>
                                    <p:animEffect transition="in" filter="fade">
                                      <p:cBhvr>
                                        <p:cTn id="24" dur="750"/>
                                        <p:tgtEl>
                                          <p:spTgt spid="6"/>
                                        </p:tgtEl>
                                      </p:cBhvr>
                                    </p:animEffect>
                                  </p:childTnLst>
                                </p:cTn>
                              </p:par>
                            </p:childTnLst>
                          </p:cTn>
                        </p:par>
                        <p:par>
                          <p:cTn id="25" fill="hold">
                            <p:stCondLst>
                              <p:cond delay="2300"/>
                            </p:stCondLst>
                            <p:childTnLst>
                              <p:par>
                                <p:cTn id="26" presetID="10" presetClass="entr" presetSubtype="0" fill="hold" grpId="0"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305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fade">
                                      <p:cBhvr>
                                        <p:cTn id="35" dur="500"/>
                                        <p:tgtEl>
                                          <p:spTgt spid="12">
                                            <p:txEl>
                                              <p:pRg st="0" end="0"/>
                                            </p:txEl>
                                          </p:spTgt>
                                        </p:tgtEl>
                                      </p:cBhvr>
                                    </p:animEffect>
                                  </p:childTnLst>
                                </p:cTn>
                              </p:par>
                              <p:par>
                                <p:cTn id="36" presetID="2" presetClass="entr" presetSubtype="1" decel="10000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1000" fill="hold"/>
                                        <p:tgtEl>
                                          <p:spTgt spid="10"/>
                                        </p:tgtEl>
                                        <p:attrNameLst>
                                          <p:attrName>ppt_x</p:attrName>
                                        </p:attrNameLst>
                                      </p:cBhvr>
                                      <p:tavLst>
                                        <p:tav tm="0">
                                          <p:val>
                                            <p:strVal val="#ppt_x"/>
                                          </p:val>
                                        </p:tav>
                                        <p:tav tm="100000">
                                          <p:val>
                                            <p:strVal val="#ppt_x"/>
                                          </p:val>
                                        </p:tav>
                                      </p:tavLst>
                                    </p:anim>
                                    <p:anim calcmode="lin" valueType="num">
                                      <p:cBhvr additive="base">
                                        <p:cTn id="39" dur="1000" fill="hold"/>
                                        <p:tgtEl>
                                          <p:spTgt spid="10"/>
                                        </p:tgtEl>
                                        <p:attrNameLst>
                                          <p:attrName>ppt_y</p:attrName>
                                        </p:attrNameLst>
                                      </p:cBhvr>
                                      <p:tavLst>
                                        <p:tav tm="0">
                                          <p:val>
                                            <p:strVal val="0-#ppt_h/2"/>
                                          </p:val>
                                        </p:tav>
                                        <p:tav tm="100000">
                                          <p:val>
                                            <p:strVal val="#ppt_y"/>
                                          </p:val>
                                        </p:tav>
                                      </p:tavLst>
                                    </p:anim>
                                  </p:childTnLst>
                                </p:cTn>
                              </p:par>
                              <p:par>
                                <p:cTn id="40" presetID="53" presetClass="entr" presetSubtype="16" fill="hold" grpId="1"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750" fill="hold"/>
                                        <p:tgtEl>
                                          <p:spTgt spid="10"/>
                                        </p:tgtEl>
                                        <p:attrNameLst>
                                          <p:attrName>ppt_w</p:attrName>
                                        </p:attrNameLst>
                                      </p:cBhvr>
                                      <p:tavLst>
                                        <p:tav tm="0">
                                          <p:val>
                                            <p:fltVal val="0"/>
                                          </p:val>
                                        </p:tav>
                                        <p:tav tm="100000">
                                          <p:val>
                                            <p:strVal val="#ppt_w"/>
                                          </p:val>
                                        </p:tav>
                                      </p:tavLst>
                                    </p:anim>
                                    <p:anim calcmode="lin" valueType="num">
                                      <p:cBhvr>
                                        <p:cTn id="43" dur="750" fill="hold"/>
                                        <p:tgtEl>
                                          <p:spTgt spid="10"/>
                                        </p:tgtEl>
                                        <p:attrNameLst>
                                          <p:attrName>ppt_h</p:attrName>
                                        </p:attrNameLst>
                                      </p:cBhvr>
                                      <p:tavLst>
                                        <p:tav tm="0">
                                          <p:val>
                                            <p:fltVal val="0"/>
                                          </p:val>
                                        </p:tav>
                                        <p:tav tm="100000">
                                          <p:val>
                                            <p:strVal val="#ppt_h"/>
                                          </p:val>
                                        </p:tav>
                                      </p:tavLst>
                                    </p:anim>
                                    <p:animEffect transition="in" filter="fade">
                                      <p:cBhvr>
                                        <p:cTn id="44" dur="750"/>
                                        <p:tgtEl>
                                          <p:spTgt spid="10"/>
                                        </p:tgtEl>
                                      </p:cBhvr>
                                    </p:animEffect>
                                  </p:childTnLst>
                                </p:cTn>
                              </p:par>
                            </p:childTnLst>
                          </p:cTn>
                        </p:par>
                        <p:par>
                          <p:cTn id="45" fill="hold">
                            <p:stCondLst>
                              <p:cond delay="4050"/>
                            </p:stCondLst>
                            <p:childTnLst>
                              <p:par>
                                <p:cTn id="46" presetID="10" presetClass="entr" presetSubtype="0" fill="hold" grpId="0" nodeType="afterEffect">
                                  <p:stCondLst>
                                    <p:cond delay="25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4800"/>
                            </p:stCondLst>
                            <p:childTnLst>
                              <p:par>
                                <p:cTn id="50" presetID="10" presetClass="entr" presetSubtype="0" fill="hold" grpId="0" nodeType="afterEffect">
                                  <p:stCondLst>
                                    <p:cond delay="0"/>
                                  </p:stCondLst>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fade">
                                      <p:cBhvr>
                                        <p:cTn id="52" dur="500"/>
                                        <p:tgtEl>
                                          <p:spTgt spid="17">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2" presetClass="entr" presetSubtype="4" decel="10000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1000" fill="hold"/>
                                        <p:tgtEl>
                                          <p:spTgt spid="15"/>
                                        </p:tgtEl>
                                        <p:attrNameLst>
                                          <p:attrName>ppt_x</p:attrName>
                                        </p:attrNameLst>
                                      </p:cBhvr>
                                      <p:tavLst>
                                        <p:tav tm="0">
                                          <p:val>
                                            <p:strVal val="#ppt_x"/>
                                          </p:val>
                                        </p:tav>
                                        <p:tav tm="100000">
                                          <p:val>
                                            <p:strVal val="#ppt_x"/>
                                          </p:val>
                                        </p:tav>
                                      </p:tavLst>
                                    </p:anim>
                                    <p:anim calcmode="lin" valueType="num">
                                      <p:cBhvr additive="base">
                                        <p:cTn id="59" dur="1000" fill="hold"/>
                                        <p:tgtEl>
                                          <p:spTgt spid="15"/>
                                        </p:tgtEl>
                                        <p:attrNameLst>
                                          <p:attrName>ppt_y</p:attrName>
                                        </p:attrNameLst>
                                      </p:cBhvr>
                                      <p:tavLst>
                                        <p:tav tm="0">
                                          <p:val>
                                            <p:strVal val="1+#ppt_h/2"/>
                                          </p:val>
                                        </p:tav>
                                        <p:tav tm="100000">
                                          <p:val>
                                            <p:strVal val="#ppt_y"/>
                                          </p:val>
                                        </p:tav>
                                      </p:tavLst>
                                    </p:anim>
                                  </p:childTnLst>
                                </p:cTn>
                              </p:par>
                              <p:par>
                                <p:cTn id="60" presetID="53" presetClass="entr" presetSubtype="16" fill="hold" grpId="1"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750" fill="hold"/>
                                        <p:tgtEl>
                                          <p:spTgt spid="15"/>
                                        </p:tgtEl>
                                        <p:attrNameLst>
                                          <p:attrName>ppt_w</p:attrName>
                                        </p:attrNameLst>
                                      </p:cBhvr>
                                      <p:tavLst>
                                        <p:tav tm="0">
                                          <p:val>
                                            <p:fltVal val="0"/>
                                          </p:val>
                                        </p:tav>
                                        <p:tav tm="100000">
                                          <p:val>
                                            <p:strVal val="#ppt_w"/>
                                          </p:val>
                                        </p:tav>
                                      </p:tavLst>
                                    </p:anim>
                                    <p:anim calcmode="lin" valueType="num">
                                      <p:cBhvr>
                                        <p:cTn id="63" dur="750" fill="hold"/>
                                        <p:tgtEl>
                                          <p:spTgt spid="15"/>
                                        </p:tgtEl>
                                        <p:attrNameLst>
                                          <p:attrName>ppt_h</p:attrName>
                                        </p:attrNameLst>
                                      </p:cBhvr>
                                      <p:tavLst>
                                        <p:tav tm="0">
                                          <p:val>
                                            <p:fltVal val="0"/>
                                          </p:val>
                                        </p:tav>
                                        <p:tav tm="100000">
                                          <p:val>
                                            <p:strVal val="#ppt_h"/>
                                          </p:val>
                                        </p:tav>
                                      </p:tavLst>
                                    </p:anim>
                                    <p:animEffect transition="in" filter="fade">
                                      <p:cBhvr>
                                        <p:cTn id="64" dur="750"/>
                                        <p:tgtEl>
                                          <p:spTgt spid="15"/>
                                        </p:tgtEl>
                                      </p:cBhvr>
                                    </p:animEffect>
                                  </p:childTnLst>
                                </p:cTn>
                              </p:par>
                            </p:childTnLst>
                          </p:cTn>
                        </p:par>
                        <p:par>
                          <p:cTn id="65" fill="hold">
                            <p:stCondLst>
                              <p:cond delay="5800"/>
                            </p:stCondLst>
                            <p:childTnLst>
                              <p:par>
                                <p:cTn id="66" presetID="10" presetClass="entr" presetSubtype="0" fill="hold" grpId="0" nodeType="afterEffect">
                                  <p:stCondLst>
                                    <p:cond delay="25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par>
                          <p:cTn id="69" fill="hold">
                            <p:stCondLst>
                              <p:cond delay="6550"/>
                            </p:stCondLst>
                            <p:childTnLst>
                              <p:par>
                                <p:cTn id="70" presetID="10" presetClass="entr" presetSubtype="0"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animEffect transition="in" filter="fade">
                                      <p:cBhvr>
                                        <p:cTn id="75" dur="500"/>
                                        <p:tgtEl>
                                          <p:spTgt spid="21">
                                            <p:txEl>
                                              <p:pRg st="0" end="0"/>
                                            </p:txEl>
                                          </p:spTgt>
                                        </p:tgtEl>
                                      </p:cBhvr>
                                    </p:animEffect>
                                  </p:childTnLst>
                                </p:cTn>
                              </p:par>
                              <p:par>
                                <p:cTn id="76" presetID="2" presetClass="entr" presetSubtype="1" decel="10000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 calcmode="lin" valueType="num">
                                      <p:cBhvr additive="base">
                                        <p:cTn id="78" dur="1000" fill="hold"/>
                                        <p:tgtEl>
                                          <p:spTgt spid="19"/>
                                        </p:tgtEl>
                                        <p:attrNameLst>
                                          <p:attrName>ppt_x</p:attrName>
                                        </p:attrNameLst>
                                      </p:cBhvr>
                                      <p:tavLst>
                                        <p:tav tm="0">
                                          <p:val>
                                            <p:strVal val="#ppt_x"/>
                                          </p:val>
                                        </p:tav>
                                        <p:tav tm="100000">
                                          <p:val>
                                            <p:strVal val="#ppt_x"/>
                                          </p:val>
                                        </p:tav>
                                      </p:tavLst>
                                    </p:anim>
                                    <p:anim calcmode="lin" valueType="num">
                                      <p:cBhvr additive="base">
                                        <p:cTn id="79" dur="1000" fill="hold"/>
                                        <p:tgtEl>
                                          <p:spTgt spid="19"/>
                                        </p:tgtEl>
                                        <p:attrNameLst>
                                          <p:attrName>ppt_y</p:attrName>
                                        </p:attrNameLst>
                                      </p:cBhvr>
                                      <p:tavLst>
                                        <p:tav tm="0">
                                          <p:val>
                                            <p:strVal val="0-#ppt_h/2"/>
                                          </p:val>
                                        </p:tav>
                                        <p:tav tm="100000">
                                          <p:val>
                                            <p:strVal val="#ppt_y"/>
                                          </p:val>
                                        </p:tav>
                                      </p:tavLst>
                                    </p:anim>
                                  </p:childTnLst>
                                </p:cTn>
                              </p:par>
                              <p:par>
                                <p:cTn id="80" presetID="53" presetClass="entr" presetSubtype="16" fill="hold" grpId="1"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750" fill="hold"/>
                                        <p:tgtEl>
                                          <p:spTgt spid="19"/>
                                        </p:tgtEl>
                                        <p:attrNameLst>
                                          <p:attrName>ppt_w</p:attrName>
                                        </p:attrNameLst>
                                      </p:cBhvr>
                                      <p:tavLst>
                                        <p:tav tm="0">
                                          <p:val>
                                            <p:fltVal val="0"/>
                                          </p:val>
                                        </p:tav>
                                        <p:tav tm="100000">
                                          <p:val>
                                            <p:strVal val="#ppt_w"/>
                                          </p:val>
                                        </p:tav>
                                      </p:tavLst>
                                    </p:anim>
                                    <p:anim calcmode="lin" valueType="num">
                                      <p:cBhvr>
                                        <p:cTn id="83" dur="750" fill="hold"/>
                                        <p:tgtEl>
                                          <p:spTgt spid="19"/>
                                        </p:tgtEl>
                                        <p:attrNameLst>
                                          <p:attrName>ppt_h</p:attrName>
                                        </p:attrNameLst>
                                      </p:cBhvr>
                                      <p:tavLst>
                                        <p:tav tm="0">
                                          <p:val>
                                            <p:fltVal val="0"/>
                                          </p:val>
                                        </p:tav>
                                        <p:tav tm="100000">
                                          <p:val>
                                            <p:strVal val="#ppt_h"/>
                                          </p:val>
                                        </p:tav>
                                      </p:tavLst>
                                    </p:anim>
                                    <p:animEffect transition="in" filter="fade">
                                      <p:cBhvr>
                                        <p:cTn id="84" dur="750"/>
                                        <p:tgtEl>
                                          <p:spTgt spid="19"/>
                                        </p:tgtEl>
                                      </p:cBhvr>
                                    </p:animEffect>
                                  </p:childTnLst>
                                </p:cTn>
                              </p:par>
                            </p:childTnLst>
                          </p:cTn>
                        </p:par>
                        <p:par>
                          <p:cTn id="85" fill="hold">
                            <p:stCondLst>
                              <p:cond delay="7550"/>
                            </p:stCondLst>
                            <p:childTnLst>
                              <p:par>
                                <p:cTn id="86" presetID="10" presetClass="entr" presetSubtype="0" fill="hold" grpId="0" nodeType="afterEffect">
                                  <p:stCondLst>
                                    <p:cond delay="25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par>
                          <p:cTn id="89" fill="hold">
                            <p:stCondLst>
                              <p:cond delay="8300"/>
                            </p:stCondLst>
                            <p:childTnLst>
                              <p:par>
                                <p:cTn id="90" presetID="10" presetClass="entr" presetSubtype="0" fill="hold" grpId="0" nodeType="afterEffect">
                                  <p:stCondLst>
                                    <p:cond delay="0"/>
                                  </p:stCondLst>
                                  <p:childTnLst>
                                    <p:set>
                                      <p:cBhvr>
                                        <p:cTn id="91" dur="1" fill="hold">
                                          <p:stCondLst>
                                            <p:cond delay="0"/>
                                          </p:stCondLst>
                                        </p:cTn>
                                        <p:tgtEl>
                                          <p:spTgt spid="25">
                                            <p:txEl>
                                              <p:pRg st="0" end="0"/>
                                            </p:txEl>
                                          </p:spTgt>
                                        </p:tgtEl>
                                        <p:attrNameLst>
                                          <p:attrName>style.visibility</p:attrName>
                                        </p:attrNameLst>
                                      </p:cBhvr>
                                      <p:to>
                                        <p:strVal val="visible"/>
                                      </p:to>
                                    </p:set>
                                    <p:animEffect transition="in" filter="fade">
                                      <p:cBhvr>
                                        <p:cTn id="92" dur="500"/>
                                        <p:tgtEl>
                                          <p:spTgt spid="25">
                                            <p:txEl>
                                              <p:pRg st="0" end="0"/>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2" presetClass="entr" presetSubtype="4" decel="100000"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additive="base">
                                        <p:cTn id="98" dur="1000" fill="hold"/>
                                        <p:tgtEl>
                                          <p:spTgt spid="23"/>
                                        </p:tgtEl>
                                        <p:attrNameLst>
                                          <p:attrName>ppt_x</p:attrName>
                                        </p:attrNameLst>
                                      </p:cBhvr>
                                      <p:tavLst>
                                        <p:tav tm="0">
                                          <p:val>
                                            <p:strVal val="#ppt_x"/>
                                          </p:val>
                                        </p:tav>
                                        <p:tav tm="100000">
                                          <p:val>
                                            <p:strVal val="#ppt_x"/>
                                          </p:val>
                                        </p:tav>
                                      </p:tavLst>
                                    </p:anim>
                                    <p:anim calcmode="lin" valueType="num">
                                      <p:cBhvr additive="base">
                                        <p:cTn id="99" dur="1000" fill="hold"/>
                                        <p:tgtEl>
                                          <p:spTgt spid="23"/>
                                        </p:tgtEl>
                                        <p:attrNameLst>
                                          <p:attrName>ppt_y</p:attrName>
                                        </p:attrNameLst>
                                      </p:cBhvr>
                                      <p:tavLst>
                                        <p:tav tm="0">
                                          <p:val>
                                            <p:strVal val="1+#ppt_h/2"/>
                                          </p:val>
                                        </p:tav>
                                        <p:tav tm="100000">
                                          <p:val>
                                            <p:strVal val="#ppt_y"/>
                                          </p:val>
                                        </p:tav>
                                      </p:tavLst>
                                    </p:anim>
                                  </p:childTnLst>
                                </p:cTn>
                              </p:par>
                              <p:par>
                                <p:cTn id="100" presetID="53" presetClass="entr" presetSubtype="16" fill="hold" grpId="1" nodeType="withEffect">
                                  <p:stCondLst>
                                    <p:cond delay="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750" fill="hold"/>
                                        <p:tgtEl>
                                          <p:spTgt spid="23"/>
                                        </p:tgtEl>
                                        <p:attrNameLst>
                                          <p:attrName>ppt_w</p:attrName>
                                        </p:attrNameLst>
                                      </p:cBhvr>
                                      <p:tavLst>
                                        <p:tav tm="0">
                                          <p:val>
                                            <p:fltVal val="0"/>
                                          </p:val>
                                        </p:tav>
                                        <p:tav tm="100000">
                                          <p:val>
                                            <p:strVal val="#ppt_w"/>
                                          </p:val>
                                        </p:tav>
                                      </p:tavLst>
                                    </p:anim>
                                    <p:anim calcmode="lin" valueType="num">
                                      <p:cBhvr>
                                        <p:cTn id="103" dur="750" fill="hold"/>
                                        <p:tgtEl>
                                          <p:spTgt spid="23"/>
                                        </p:tgtEl>
                                        <p:attrNameLst>
                                          <p:attrName>ppt_h</p:attrName>
                                        </p:attrNameLst>
                                      </p:cBhvr>
                                      <p:tavLst>
                                        <p:tav tm="0">
                                          <p:val>
                                            <p:fltVal val="0"/>
                                          </p:val>
                                        </p:tav>
                                        <p:tav tm="100000">
                                          <p:val>
                                            <p:strVal val="#ppt_h"/>
                                          </p:val>
                                        </p:tav>
                                      </p:tavLst>
                                    </p:anim>
                                    <p:animEffect transition="in" filter="fade">
                                      <p:cBhvr>
                                        <p:cTn id="104" dur="750"/>
                                        <p:tgtEl>
                                          <p:spTgt spid="23"/>
                                        </p:tgtEl>
                                      </p:cBhvr>
                                    </p:animEffect>
                                  </p:childTnLst>
                                </p:cTn>
                              </p:par>
                            </p:childTnLst>
                          </p:cTn>
                        </p:par>
                        <p:par>
                          <p:cTn id="105" fill="hold">
                            <p:stCondLst>
                              <p:cond delay="9300"/>
                            </p:stCondLst>
                            <p:childTnLst>
                              <p:par>
                                <p:cTn id="106" presetID="10" presetClass="entr" presetSubtype="0" fill="hold" grpId="0" nodeType="afterEffect">
                                  <p:stCondLst>
                                    <p:cond delay="25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5" grpId="0" animBg="1"/>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10" grpId="0" animBg="1"/>
      <p:bldP spid="10" grpId="1" animBg="1"/>
      <p:bldP spid="11"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5" grpId="1"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19" grpId="1" animBg="1"/>
      <p:bldP spid="20"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3" grpId="1" animBg="1"/>
      <p:bldP spid="24" grpId="0" animBg="1"/>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imple process 3">
    <p:bg>
      <p:bgPr>
        <a:solidFill>
          <a:schemeClr val="tx1"/>
        </a:solidFill>
        <a:effectLst/>
      </p:bgPr>
    </p:bg>
    <p:spTree>
      <p:nvGrpSpPr>
        <p:cNvPr id="1" name=""/>
        <p:cNvGrpSpPr/>
        <p:nvPr/>
      </p:nvGrpSpPr>
      <p:grpSpPr>
        <a:xfrm>
          <a:off x="0" y="0"/>
          <a:ext cx="0" cy="0"/>
          <a:chOff x="0" y="0"/>
          <a:chExt cx="0" cy="0"/>
        </a:xfrm>
      </p:grpSpPr>
      <p:cxnSp>
        <p:nvCxnSpPr>
          <p:cNvPr id="24" name="Straight Connector 23"/>
          <p:cNvCxnSpPr/>
          <p:nvPr userDrawn="1"/>
        </p:nvCxnSpPr>
        <p:spPr>
          <a:xfrm>
            <a:off x="0" y="2818776"/>
            <a:ext cx="12192000"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amond 4"/>
          <p:cNvSpPr/>
          <p:nvPr userDrawn="1"/>
        </p:nvSpPr>
        <p:spPr>
          <a:xfrm>
            <a:off x="2624667" y="2392958"/>
            <a:ext cx="851505" cy="851637"/>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Text Placeholder 5"/>
          <p:cNvSpPr>
            <a:spLocks noGrp="1"/>
          </p:cNvSpPr>
          <p:nvPr>
            <p:ph type="body" sz="quarter" idx="14" hasCustomPrompt="1"/>
          </p:nvPr>
        </p:nvSpPr>
        <p:spPr>
          <a:xfrm rot="18900000">
            <a:off x="3095103" y="1771058"/>
            <a:ext cx="1643367" cy="379671"/>
          </a:xfrm>
        </p:spPr>
        <p:txBody>
          <a:bodyPr anchor="ctr">
            <a:normAutofit/>
          </a:bodyPr>
          <a:lstStyle>
            <a:lvl1pPr marL="0" indent="0" algn="l">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4" name="Text Placeholder 5"/>
          <p:cNvSpPr>
            <a:spLocks noGrp="1"/>
          </p:cNvSpPr>
          <p:nvPr>
            <p:ph type="body" sz="quarter" idx="16" hasCustomPrompt="1"/>
          </p:nvPr>
        </p:nvSpPr>
        <p:spPr>
          <a:xfrm rot="18900000">
            <a:off x="9188607" y="1771059"/>
            <a:ext cx="1643367" cy="379671"/>
          </a:xfrm>
        </p:spPr>
        <p:txBody>
          <a:bodyPr anchor="ctr">
            <a:normAutofit/>
          </a:bodyPr>
          <a:lstStyle>
            <a:lvl1pPr marL="0" indent="0" algn="l">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rot="18900000">
            <a:off x="2660381" y="3342005"/>
            <a:ext cx="1541138" cy="379671"/>
          </a:xfrm>
        </p:spPr>
        <p:txBody>
          <a:bodyPr anchor="ctr">
            <a:normAutofit/>
          </a:bodyPr>
          <a:lstStyle>
            <a:lvl1pPr marL="0" indent="0" algn="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rot="18900000">
            <a:off x="4488576" y="3450674"/>
            <a:ext cx="1541138" cy="379671"/>
          </a:xfrm>
        </p:spPr>
        <p:txBody>
          <a:bodyPr anchor="ctr">
            <a:normAutofit/>
          </a:bodyPr>
          <a:lstStyle>
            <a:lvl1pPr marL="0" indent="0" algn="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9" name="Text Placeholder 5"/>
          <p:cNvSpPr>
            <a:spLocks noGrp="1"/>
          </p:cNvSpPr>
          <p:nvPr>
            <p:ph type="body" sz="quarter" idx="20" hasCustomPrompt="1"/>
          </p:nvPr>
        </p:nvSpPr>
        <p:spPr>
          <a:xfrm rot="18900000">
            <a:off x="6551343" y="3342005"/>
            <a:ext cx="1541138" cy="379671"/>
          </a:xfrm>
        </p:spPr>
        <p:txBody>
          <a:bodyPr anchor="ctr">
            <a:normAutofit/>
          </a:bodyPr>
          <a:lstStyle>
            <a:lvl1pPr marL="0" indent="0" algn="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0" name="Text Placeholder 5"/>
          <p:cNvSpPr>
            <a:spLocks noGrp="1"/>
          </p:cNvSpPr>
          <p:nvPr>
            <p:ph type="body" sz="quarter" idx="21" hasCustomPrompt="1"/>
          </p:nvPr>
        </p:nvSpPr>
        <p:spPr>
          <a:xfrm rot="18900000">
            <a:off x="4931245" y="1877900"/>
            <a:ext cx="1643367" cy="379671"/>
          </a:xfrm>
        </p:spPr>
        <p:txBody>
          <a:bodyPr anchor="ctr">
            <a:normAutofit/>
          </a:bodyPr>
          <a:lstStyle>
            <a:lvl1pPr marL="0" indent="0" algn="l">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3" name="Text Placeholder 5"/>
          <p:cNvSpPr>
            <a:spLocks noGrp="1"/>
          </p:cNvSpPr>
          <p:nvPr>
            <p:ph type="body" sz="quarter" idx="22" hasCustomPrompt="1"/>
          </p:nvPr>
        </p:nvSpPr>
        <p:spPr>
          <a:xfrm rot="18900000">
            <a:off x="7101213" y="1877901"/>
            <a:ext cx="1643367" cy="379671"/>
          </a:xfrm>
        </p:spPr>
        <p:txBody>
          <a:bodyPr anchor="ctr">
            <a:normAutofit/>
          </a:bodyPr>
          <a:lstStyle>
            <a:lvl1pPr marL="0" indent="0" algn="l">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7" name="Title 1"/>
          <p:cNvSpPr>
            <a:spLocks noGrp="1"/>
          </p:cNvSpPr>
          <p:nvPr>
            <p:ph type="title" hasCustomPrompt="1"/>
          </p:nvPr>
        </p:nvSpPr>
        <p:spPr>
          <a:xfrm>
            <a:off x="935567" y="4667937"/>
            <a:ext cx="3816350" cy="1365547"/>
          </a:xfrm>
        </p:spPr>
        <p:txBody>
          <a:bodyPr anchor="ctr"/>
          <a:lstStyle>
            <a:lvl1pPr algn="r">
              <a:defRPr>
                <a:solidFill>
                  <a:schemeClr val="bg1"/>
                </a:solidFill>
              </a:defRPr>
            </a:lvl1pPr>
          </a:lstStyle>
          <a:p>
            <a:r>
              <a:rPr kumimoji="1" lang="en-US" altLang="ja-JP" dirty="0"/>
              <a:t>Slide title</a:t>
            </a:r>
            <a:endParaRPr kumimoji="1" lang="ja-JP" altLang="en-US" dirty="0"/>
          </a:p>
        </p:txBody>
      </p:sp>
      <p:sp>
        <p:nvSpPr>
          <p:cNvPr id="28" name="Text Placeholder 5"/>
          <p:cNvSpPr>
            <a:spLocks noGrp="1"/>
          </p:cNvSpPr>
          <p:nvPr>
            <p:ph type="body" sz="quarter" idx="12" hasCustomPrompt="1"/>
          </p:nvPr>
        </p:nvSpPr>
        <p:spPr>
          <a:xfrm>
            <a:off x="5052646" y="4792874"/>
            <a:ext cx="5124287" cy="1109304"/>
          </a:xfrm>
        </p:spPr>
        <p:txBody>
          <a:bodyPr anchor="ctr"/>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8" name="Diamond 7"/>
          <p:cNvSpPr/>
          <p:nvPr userDrawn="1"/>
        </p:nvSpPr>
        <p:spPr>
          <a:xfrm>
            <a:off x="3923696" y="2605867"/>
            <a:ext cx="425753" cy="425818"/>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Diamond 8"/>
          <p:cNvSpPr/>
          <p:nvPr userDrawn="1"/>
        </p:nvSpPr>
        <p:spPr>
          <a:xfrm>
            <a:off x="4796972" y="2605867"/>
            <a:ext cx="425753" cy="425818"/>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Diamond 5"/>
          <p:cNvSpPr/>
          <p:nvPr userDrawn="1"/>
        </p:nvSpPr>
        <p:spPr>
          <a:xfrm>
            <a:off x="5670248" y="2392958"/>
            <a:ext cx="851505" cy="851637"/>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Diamond 9"/>
          <p:cNvSpPr/>
          <p:nvPr userDrawn="1"/>
        </p:nvSpPr>
        <p:spPr>
          <a:xfrm>
            <a:off x="6969276" y="2605867"/>
            <a:ext cx="425753" cy="425818"/>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Diamond 10"/>
          <p:cNvSpPr/>
          <p:nvPr userDrawn="1"/>
        </p:nvSpPr>
        <p:spPr>
          <a:xfrm>
            <a:off x="7842552" y="2605867"/>
            <a:ext cx="425753" cy="425818"/>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Diamond 6"/>
          <p:cNvSpPr/>
          <p:nvPr userDrawn="1"/>
        </p:nvSpPr>
        <p:spPr>
          <a:xfrm>
            <a:off x="8715829" y="2392958"/>
            <a:ext cx="851505" cy="851637"/>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1" name="Footer Placeholder 2"/>
          <p:cNvSpPr>
            <a:spLocks noGrp="1"/>
          </p:cNvSpPr>
          <p:nvPr>
            <p:ph type="ftr" sz="quarter" idx="10"/>
          </p:nvPr>
        </p:nvSpPr>
        <p:spPr>
          <a:xfrm>
            <a:off x="7446433" y="6411940"/>
            <a:ext cx="4521200" cy="365125"/>
          </a:xfrm>
        </p:spPr>
        <p:txBody>
          <a:bodyPr/>
          <a:lstStyle/>
          <a:p>
            <a:r>
              <a:rPr kumimoji="1" lang="en-US" altLang="ja-JP"/>
              <a:t>The Power of PowerPoint - thepopp.com</a:t>
            </a:r>
            <a:endParaRPr kumimoji="1" lang="ja-JP" altLang="en-US" dirty="0"/>
          </a:p>
        </p:txBody>
      </p:sp>
      <p:sp>
        <p:nvSpPr>
          <p:cNvPr id="22" name="Slide Number Placeholder 3"/>
          <p:cNvSpPr>
            <a:spLocks noGrp="1"/>
          </p:cNvSpPr>
          <p:nvPr>
            <p:ph type="sldNum" sz="quarter" idx="11"/>
          </p:nvPr>
        </p:nvSpPr>
        <p:spPr>
          <a:xfrm>
            <a:off x="11171767" y="5919158"/>
            <a:ext cx="812800" cy="675343"/>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126590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750"/>
                                        <p:tgtEl>
                                          <p:spTgt spid="24"/>
                                        </p:tgtEl>
                                      </p:cBhvr>
                                    </p:animEffect>
                                  </p:childTnLst>
                                </p:cTn>
                              </p:par>
                            </p:childTnLst>
                          </p:cTn>
                        </p:par>
                        <p:par>
                          <p:cTn id="8" fill="hold">
                            <p:stCondLst>
                              <p:cond delay="750"/>
                            </p:stCondLst>
                            <p:childTnLst>
                              <p:par>
                                <p:cTn id="9" presetID="2" presetClass="entr" presetSubtype="8"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360"/>
                                          </p:val>
                                        </p:tav>
                                        <p:tav tm="100000">
                                          <p:val>
                                            <p:fltVal val="0"/>
                                          </p:val>
                                        </p:tav>
                                      </p:tavLst>
                                    </p:anim>
                                    <p:animEffect transition="in" filter="fade">
                                      <p:cBhvr>
                                        <p:cTn id="18" dur="1000"/>
                                        <p:tgtEl>
                                          <p:spTgt spid="5"/>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par>
                          <p:cTn id="23" fill="hold">
                            <p:stCondLst>
                              <p:cond delay="2250"/>
                            </p:stCondLst>
                            <p:childTnLst>
                              <p:par>
                                <p:cTn id="24" presetID="2" presetClass="entr" presetSubtype="8" decel="10000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000" fill="hold"/>
                                        <p:tgtEl>
                                          <p:spTgt spid="8"/>
                                        </p:tgtEl>
                                        <p:attrNameLst>
                                          <p:attrName>ppt_x</p:attrName>
                                        </p:attrNameLst>
                                      </p:cBhvr>
                                      <p:tavLst>
                                        <p:tav tm="0">
                                          <p:val>
                                            <p:strVal val="0-#ppt_w/2"/>
                                          </p:val>
                                        </p:tav>
                                        <p:tav tm="100000">
                                          <p:val>
                                            <p:strVal val="#ppt_x"/>
                                          </p:val>
                                        </p:tav>
                                      </p:tavLst>
                                    </p:anim>
                                    <p:anim calcmode="lin" valueType="num">
                                      <p:cBhvr additive="base">
                                        <p:cTn id="27" dur="1000" fill="hold"/>
                                        <p:tgtEl>
                                          <p:spTgt spid="8"/>
                                        </p:tgtEl>
                                        <p:attrNameLst>
                                          <p:attrName>ppt_y</p:attrName>
                                        </p:attrNameLst>
                                      </p:cBhvr>
                                      <p:tavLst>
                                        <p:tav tm="0">
                                          <p:val>
                                            <p:strVal val="#ppt_y"/>
                                          </p:val>
                                        </p:tav>
                                        <p:tav tm="100000">
                                          <p:val>
                                            <p:strVal val="#ppt_y"/>
                                          </p:val>
                                        </p:tav>
                                      </p:tavLst>
                                    </p:anim>
                                  </p:childTnLst>
                                </p:cTn>
                              </p:par>
                              <p:par>
                                <p:cTn id="28" presetID="49" presetClass="entr" presetSubtype="0" decel="100000" fill="hold" grpId="1"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fltVal val="0"/>
                                          </p:val>
                                        </p:tav>
                                        <p:tav tm="100000">
                                          <p:val>
                                            <p:strVal val="#ppt_w"/>
                                          </p:val>
                                        </p:tav>
                                      </p:tavLst>
                                    </p:anim>
                                    <p:anim calcmode="lin" valueType="num">
                                      <p:cBhvr>
                                        <p:cTn id="31" dur="1000" fill="hold"/>
                                        <p:tgtEl>
                                          <p:spTgt spid="8"/>
                                        </p:tgtEl>
                                        <p:attrNameLst>
                                          <p:attrName>ppt_h</p:attrName>
                                        </p:attrNameLst>
                                      </p:cBhvr>
                                      <p:tavLst>
                                        <p:tav tm="0">
                                          <p:val>
                                            <p:fltVal val="0"/>
                                          </p:val>
                                        </p:tav>
                                        <p:tav tm="100000">
                                          <p:val>
                                            <p:strVal val="#ppt_h"/>
                                          </p:val>
                                        </p:tav>
                                      </p:tavLst>
                                    </p:anim>
                                    <p:anim calcmode="lin" valueType="num">
                                      <p:cBhvr>
                                        <p:cTn id="32" dur="1000" fill="hold"/>
                                        <p:tgtEl>
                                          <p:spTgt spid="8"/>
                                        </p:tgtEl>
                                        <p:attrNameLst>
                                          <p:attrName>style.rotation</p:attrName>
                                        </p:attrNameLst>
                                      </p:cBhvr>
                                      <p:tavLst>
                                        <p:tav tm="0">
                                          <p:val>
                                            <p:fltVal val="360"/>
                                          </p:val>
                                        </p:tav>
                                        <p:tav tm="100000">
                                          <p:val>
                                            <p:fltVal val="0"/>
                                          </p:val>
                                        </p:tav>
                                      </p:tavLst>
                                    </p:anim>
                                    <p:animEffect transition="in" filter="fade">
                                      <p:cBhvr>
                                        <p:cTn id="33" dur="1000"/>
                                        <p:tgtEl>
                                          <p:spTgt spid="8"/>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500"/>
                                        <p:tgtEl>
                                          <p:spTgt spid="15">
                                            <p:txEl>
                                              <p:pRg st="0" end="0"/>
                                            </p:txEl>
                                          </p:spTgt>
                                        </p:tgtEl>
                                      </p:cBhvr>
                                    </p:animEffect>
                                  </p:childTnLst>
                                </p:cTn>
                              </p:par>
                            </p:childTnLst>
                          </p:cTn>
                        </p:par>
                        <p:par>
                          <p:cTn id="38" fill="hold">
                            <p:stCondLst>
                              <p:cond delay="3750"/>
                            </p:stCondLst>
                            <p:childTnLst>
                              <p:par>
                                <p:cTn id="39" presetID="2" presetClass="entr" presetSubtype="8" decel="10000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1000" fill="hold"/>
                                        <p:tgtEl>
                                          <p:spTgt spid="9"/>
                                        </p:tgtEl>
                                        <p:attrNameLst>
                                          <p:attrName>ppt_x</p:attrName>
                                        </p:attrNameLst>
                                      </p:cBhvr>
                                      <p:tavLst>
                                        <p:tav tm="0">
                                          <p:val>
                                            <p:strVal val="0-#ppt_w/2"/>
                                          </p:val>
                                        </p:tav>
                                        <p:tav tm="100000">
                                          <p:val>
                                            <p:strVal val="#ppt_x"/>
                                          </p:val>
                                        </p:tav>
                                      </p:tavLst>
                                    </p:anim>
                                    <p:anim calcmode="lin" valueType="num">
                                      <p:cBhvr additive="base">
                                        <p:cTn id="42" dur="1000" fill="hold"/>
                                        <p:tgtEl>
                                          <p:spTgt spid="9"/>
                                        </p:tgtEl>
                                        <p:attrNameLst>
                                          <p:attrName>ppt_y</p:attrName>
                                        </p:attrNameLst>
                                      </p:cBhvr>
                                      <p:tavLst>
                                        <p:tav tm="0">
                                          <p:val>
                                            <p:strVal val="#ppt_y"/>
                                          </p:val>
                                        </p:tav>
                                        <p:tav tm="100000">
                                          <p:val>
                                            <p:strVal val="#ppt_y"/>
                                          </p:val>
                                        </p:tav>
                                      </p:tavLst>
                                    </p:anim>
                                  </p:childTnLst>
                                </p:cTn>
                              </p:par>
                              <p:par>
                                <p:cTn id="43" presetID="49" presetClass="entr" presetSubtype="0" decel="100000" fill="hold" grpId="1"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1000" fill="hold"/>
                                        <p:tgtEl>
                                          <p:spTgt spid="9"/>
                                        </p:tgtEl>
                                        <p:attrNameLst>
                                          <p:attrName>ppt_w</p:attrName>
                                        </p:attrNameLst>
                                      </p:cBhvr>
                                      <p:tavLst>
                                        <p:tav tm="0">
                                          <p:val>
                                            <p:fltVal val="0"/>
                                          </p:val>
                                        </p:tav>
                                        <p:tav tm="100000">
                                          <p:val>
                                            <p:strVal val="#ppt_w"/>
                                          </p:val>
                                        </p:tav>
                                      </p:tavLst>
                                    </p:anim>
                                    <p:anim calcmode="lin" valueType="num">
                                      <p:cBhvr>
                                        <p:cTn id="46" dur="1000" fill="hold"/>
                                        <p:tgtEl>
                                          <p:spTgt spid="9"/>
                                        </p:tgtEl>
                                        <p:attrNameLst>
                                          <p:attrName>ppt_h</p:attrName>
                                        </p:attrNameLst>
                                      </p:cBhvr>
                                      <p:tavLst>
                                        <p:tav tm="0">
                                          <p:val>
                                            <p:fltVal val="0"/>
                                          </p:val>
                                        </p:tav>
                                        <p:tav tm="100000">
                                          <p:val>
                                            <p:strVal val="#ppt_h"/>
                                          </p:val>
                                        </p:tav>
                                      </p:tavLst>
                                    </p:anim>
                                    <p:anim calcmode="lin" valueType="num">
                                      <p:cBhvr>
                                        <p:cTn id="47" dur="1000" fill="hold"/>
                                        <p:tgtEl>
                                          <p:spTgt spid="9"/>
                                        </p:tgtEl>
                                        <p:attrNameLst>
                                          <p:attrName>style.rotation</p:attrName>
                                        </p:attrNameLst>
                                      </p:cBhvr>
                                      <p:tavLst>
                                        <p:tav tm="0">
                                          <p:val>
                                            <p:fltVal val="360"/>
                                          </p:val>
                                        </p:tav>
                                        <p:tav tm="100000">
                                          <p:val>
                                            <p:fltVal val="0"/>
                                          </p:val>
                                        </p:tav>
                                      </p:tavLst>
                                    </p:anim>
                                    <p:animEffect transition="in" filter="fade">
                                      <p:cBhvr>
                                        <p:cTn id="48" dur="1000"/>
                                        <p:tgtEl>
                                          <p:spTgt spid="9"/>
                                        </p:tgtEl>
                                      </p:cBhvr>
                                    </p:animEffect>
                                  </p:childTnLst>
                                </p:cTn>
                              </p:par>
                            </p:childTnLst>
                          </p:cTn>
                        </p:par>
                        <p:par>
                          <p:cTn id="49" fill="hold">
                            <p:stCondLst>
                              <p:cond delay="4750"/>
                            </p:stCondLst>
                            <p:childTnLst>
                              <p:par>
                                <p:cTn id="50" presetID="10" presetClass="entr" presetSubtype="0"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fade">
                                      <p:cBhvr>
                                        <p:cTn id="52" dur="500"/>
                                        <p:tgtEl>
                                          <p:spTgt spid="20">
                                            <p:txEl>
                                              <p:pRg st="0" end="0"/>
                                            </p:txEl>
                                          </p:spTgt>
                                        </p:tgtEl>
                                      </p:cBhvr>
                                    </p:animEffect>
                                  </p:childTnLst>
                                </p:cTn>
                              </p:par>
                            </p:childTnLst>
                          </p:cTn>
                        </p:par>
                        <p:par>
                          <p:cTn id="53" fill="hold">
                            <p:stCondLst>
                              <p:cond delay="5250"/>
                            </p:stCondLst>
                            <p:childTnLst>
                              <p:par>
                                <p:cTn id="54" presetID="2" presetClass="entr" presetSubtype="8" decel="10000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1000" fill="hold"/>
                                        <p:tgtEl>
                                          <p:spTgt spid="6"/>
                                        </p:tgtEl>
                                        <p:attrNameLst>
                                          <p:attrName>ppt_x</p:attrName>
                                        </p:attrNameLst>
                                      </p:cBhvr>
                                      <p:tavLst>
                                        <p:tav tm="0">
                                          <p:val>
                                            <p:strVal val="0-#ppt_w/2"/>
                                          </p:val>
                                        </p:tav>
                                        <p:tav tm="100000">
                                          <p:val>
                                            <p:strVal val="#ppt_x"/>
                                          </p:val>
                                        </p:tav>
                                      </p:tavLst>
                                    </p:anim>
                                    <p:anim calcmode="lin" valueType="num">
                                      <p:cBhvr additive="base">
                                        <p:cTn id="57" dur="1000" fill="hold"/>
                                        <p:tgtEl>
                                          <p:spTgt spid="6"/>
                                        </p:tgtEl>
                                        <p:attrNameLst>
                                          <p:attrName>ppt_y</p:attrName>
                                        </p:attrNameLst>
                                      </p:cBhvr>
                                      <p:tavLst>
                                        <p:tav tm="0">
                                          <p:val>
                                            <p:strVal val="#ppt_y"/>
                                          </p:val>
                                        </p:tav>
                                        <p:tav tm="100000">
                                          <p:val>
                                            <p:strVal val="#ppt_y"/>
                                          </p:val>
                                        </p:tav>
                                      </p:tavLst>
                                    </p:anim>
                                  </p:childTnLst>
                                </p:cTn>
                              </p:par>
                              <p:par>
                                <p:cTn id="58" presetID="49" presetClass="entr" presetSubtype="0" decel="100000" fill="hold" grpId="1" nodeType="with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p:cTn id="60" dur="1000" fill="hold"/>
                                        <p:tgtEl>
                                          <p:spTgt spid="6"/>
                                        </p:tgtEl>
                                        <p:attrNameLst>
                                          <p:attrName>ppt_w</p:attrName>
                                        </p:attrNameLst>
                                      </p:cBhvr>
                                      <p:tavLst>
                                        <p:tav tm="0">
                                          <p:val>
                                            <p:fltVal val="0"/>
                                          </p:val>
                                        </p:tav>
                                        <p:tav tm="100000">
                                          <p:val>
                                            <p:strVal val="#ppt_w"/>
                                          </p:val>
                                        </p:tav>
                                      </p:tavLst>
                                    </p:anim>
                                    <p:anim calcmode="lin" valueType="num">
                                      <p:cBhvr>
                                        <p:cTn id="61" dur="1000" fill="hold"/>
                                        <p:tgtEl>
                                          <p:spTgt spid="6"/>
                                        </p:tgtEl>
                                        <p:attrNameLst>
                                          <p:attrName>ppt_h</p:attrName>
                                        </p:attrNameLst>
                                      </p:cBhvr>
                                      <p:tavLst>
                                        <p:tav tm="0">
                                          <p:val>
                                            <p:fltVal val="0"/>
                                          </p:val>
                                        </p:tav>
                                        <p:tav tm="100000">
                                          <p:val>
                                            <p:strVal val="#ppt_h"/>
                                          </p:val>
                                        </p:tav>
                                      </p:tavLst>
                                    </p:anim>
                                    <p:anim calcmode="lin" valueType="num">
                                      <p:cBhvr>
                                        <p:cTn id="62" dur="1000" fill="hold"/>
                                        <p:tgtEl>
                                          <p:spTgt spid="6"/>
                                        </p:tgtEl>
                                        <p:attrNameLst>
                                          <p:attrName>style.rotation</p:attrName>
                                        </p:attrNameLst>
                                      </p:cBhvr>
                                      <p:tavLst>
                                        <p:tav tm="0">
                                          <p:val>
                                            <p:fltVal val="360"/>
                                          </p:val>
                                        </p:tav>
                                        <p:tav tm="100000">
                                          <p:val>
                                            <p:fltVal val="0"/>
                                          </p:val>
                                        </p:tav>
                                      </p:tavLst>
                                    </p:anim>
                                    <p:animEffect transition="in" filter="fade">
                                      <p:cBhvr>
                                        <p:cTn id="63" dur="1000"/>
                                        <p:tgtEl>
                                          <p:spTgt spid="6"/>
                                        </p:tgtEl>
                                      </p:cBhvr>
                                    </p:animEffect>
                                  </p:childTnLst>
                                </p:cTn>
                              </p:par>
                            </p:childTnLst>
                          </p:cTn>
                        </p:par>
                        <p:par>
                          <p:cTn id="64" fill="hold">
                            <p:stCondLst>
                              <p:cond delay="6250"/>
                            </p:stCondLst>
                            <p:childTnLst>
                              <p:par>
                                <p:cTn id="65" presetID="10" presetClass="entr" presetSubtype="0" fill="hold" grpId="0" nodeType="afterEffect">
                                  <p:stCondLst>
                                    <p:cond delay="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6750"/>
                            </p:stCondLst>
                            <p:childTnLst>
                              <p:par>
                                <p:cTn id="69" presetID="2" presetClass="entr" presetSubtype="8" decel="100000"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additive="base">
                                        <p:cTn id="71" dur="1000" fill="hold"/>
                                        <p:tgtEl>
                                          <p:spTgt spid="10"/>
                                        </p:tgtEl>
                                        <p:attrNameLst>
                                          <p:attrName>ppt_x</p:attrName>
                                        </p:attrNameLst>
                                      </p:cBhvr>
                                      <p:tavLst>
                                        <p:tav tm="0">
                                          <p:val>
                                            <p:strVal val="0-#ppt_w/2"/>
                                          </p:val>
                                        </p:tav>
                                        <p:tav tm="100000">
                                          <p:val>
                                            <p:strVal val="#ppt_x"/>
                                          </p:val>
                                        </p:tav>
                                      </p:tavLst>
                                    </p:anim>
                                    <p:anim calcmode="lin" valueType="num">
                                      <p:cBhvr additive="base">
                                        <p:cTn id="72" dur="1000" fill="hold"/>
                                        <p:tgtEl>
                                          <p:spTgt spid="10"/>
                                        </p:tgtEl>
                                        <p:attrNameLst>
                                          <p:attrName>ppt_y</p:attrName>
                                        </p:attrNameLst>
                                      </p:cBhvr>
                                      <p:tavLst>
                                        <p:tav tm="0">
                                          <p:val>
                                            <p:strVal val="#ppt_y"/>
                                          </p:val>
                                        </p:tav>
                                        <p:tav tm="100000">
                                          <p:val>
                                            <p:strVal val="#ppt_y"/>
                                          </p:val>
                                        </p:tav>
                                      </p:tavLst>
                                    </p:anim>
                                  </p:childTnLst>
                                </p:cTn>
                              </p:par>
                              <p:par>
                                <p:cTn id="73" presetID="49" presetClass="entr" presetSubtype="0" decel="100000" fill="hold" grpId="1" nodeType="with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1000" fill="hold"/>
                                        <p:tgtEl>
                                          <p:spTgt spid="10"/>
                                        </p:tgtEl>
                                        <p:attrNameLst>
                                          <p:attrName>ppt_w</p:attrName>
                                        </p:attrNameLst>
                                      </p:cBhvr>
                                      <p:tavLst>
                                        <p:tav tm="0">
                                          <p:val>
                                            <p:fltVal val="0"/>
                                          </p:val>
                                        </p:tav>
                                        <p:tav tm="100000">
                                          <p:val>
                                            <p:strVal val="#ppt_w"/>
                                          </p:val>
                                        </p:tav>
                                      </p:tavLst>
                                    </p:anim>
                                    <p:anim calcmode="lin" valueType="num">
                                      <p:cBhvr>
                                        <p:cTn id="76" dur="1000" fill="hold"/>
                                        <p:tgtEl>
                                          <p:spTgt spid="10"/>
                                        </p:tgtEl>
                                        <p:attrNameLst>
                                          <p:attrName>ppt_h</p:attrName>
                                        </p:attrNameLst>
                                      </p:cBhvr>
                                      <p:tavLst>
                                        <p:tav tm="0">
                                          <p:val>
                                            <p:fltVal val="0"/>
                                          </p:val>
                                        </p:tav>
                                        <p:tav tm="100000">
                                          <p:val>
                                            <p:strVal val="#ppt_h"/>
                                          </p:val>
                                        </p:tav>
                                      </p:tavLst>
                                    </p:anim>
                                    <p:anim calcmode="lin" valueType="num">
                                      <p:cBhvr>
                                        <p:cTn id="77" dur="1000" fill="hold"/>
                                        <p:tgtEl>
                                          <p:spTgt spid="10"/>
                                        </p:tgtEl>
                                        <p:attrNameLst>
                                          <p:attrName>style.rotation</p:attrName>
                                        </p:attrNameLst>
                                      </p:cBhvr>
                                      <p:tavLst>
                                        <p:tav tm="0">
                                          <p:val>
                                            <p:fltVal val="360"/>
                                          </p:val>
                                        </p:tav>
                                        <p:tav tm="100000">
                                          <p:val>
                                            <p:fltVal val="0"/>
                                          </p:val>
                                        </p:tav>
                                      </p:tavLst>
                                    </p:anim>
                                    <p:animEffect transition="in" filter="fade">
                                      <p:cBhvr>
                                        <p:cTn id="78" dur="1000"/>
                                        <p:tgtEl>
                                          <p:spTgt spid="10"/>
                                        </p:tgtEl>
                                      </p:cBhvr>
                                    </p:animEffect>
                                  </p:childTnLst>
                                </p:cTn>
                              </p:par>
                            </p:childTnLst>
                          </p:cTn>
                        </p:par>
                        <p:par>
                          <p:cTn id="79" fill="hold">
                            <p:stCondLst>
                              <p:cond delay="7750"/>
                            </p:stCondLst>
                            <p:childTnLst>
                              <p:par>
                                <p:cTn id="80" presetID="10" presetClass="entr" presetSubtype="0" fill="hold" grpId="0" nodeType="afterEffect">
                                  <p:stCondLst>
                                    <p:cond delay="0"/>
                                  </p:stCondLst>
                                  <p:childTnLst>
                                    <p:set>
                                      <p:cBhvr>
                                        <p:cTn id="81" dur="1" fill="hold">
                                          <p:stCondLst>
                                            <p:cond delay="0"/>
                                          </p:stCondLst>
                                        </p:cTn>
                                        <p:tgtEl>
                                          <p:spTgt spid="23">
                                            <p:txEl>
                                              <p:pRg st="0" end="0"/>
                                            </p:txEl>
                                          </p:spTgt>
                                        </p:tgtEl>
                                        <p:attrNameLst>
                                          <p:attrName>style.visibility</p:attrName>
                                        </p:attrNameLst>
                                      </p:cBhvr>
                                      <p:to>
                                        <p:strVal val="visible"/>
                                      </p:to>
                                    </p:set>
                                    <p:animEffect transition="in" filter="fade">
                                      <p:cBhvr>
                                        <p:cTn id="82" dur="500"/>
                                        <p:tgtEl>
                                          <p:spTgt spid="23">
                                            <p:txEl>
                                              <p:pRg st="0" end="0"/>
                                            </p:txEl>
                                          </p:spTgt>
                                        </p:tgtEl>
                                      </p:cBhvr>
                                    </p:animEffect>
                                  </p:childTnLst>
                                </p:cTn>
                              </p:par>
                            </p:childTnLst>
                          </p:cTn>
                        </p:par>
                        <p:par>
                          <p:cTn id="83" fill="hold">
                            <p:stCondLst>
                              <p:cond delay="8250"/>
                            </p:stCondLst>
                            <p:childTnLst>
                              <p:par>
                                <p:cTn id="84" presetID="2" presetClass="entr" presetSubtype="8" decel="100000" fill="hold" grpId="0" nodeType="after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1000" fill="hold"/>
                                        <p:tgtEl>
                                          <p:spTgt spid="11"/>
                                        </p:tgtEl>
                                        <p:attrNameLst>
                                          <p:attrName>ppt_x</p:attrName>
                                        </p:attrNameLst>
                                      </p:cBhvr>
                                      <p:tavLst>
                                        <p:tav tm="0">
                                          <p:val>
                                            <p:strVal val="0-#ppt_w/2"/>
                                          </p:val>
                                        </p:tav>
                                        <p:tav tm="100000">
                                          <p:val>
                                            <p:strVal val="#ppt_x"/>
                                          </p:val>
                                        </p:tav>
                                      </p:tavLst>
                                    </p:anim>
                                    <p:anim calcmode="lin" valueType="num">
                                      <p:cBhvr additive="base">
                                        <p:cTn id="87" dur="1000" fill="hold"/>
                                        <p:tgtEl>
                                          <p:spTgt spid="11"/>
                                        </p:tgtEl>
                                        <p:attrNameLst>
                                          <p:attrName>ppt_y</p:attrName>
                                        </p:attrNameLst>
                                      </p:cBhvr>
                                      <p:tavLst>
                                        <p:tav tm="0">
                                          <p:val>
                                            <p:strVal val="#ppt_y"/>
                                          </p:val>
                                        </p:tav>
                                        <p:tav tm="100000">
                                          <p:val>
                                            <p:strVal val="#ppt_y"/>
                                          </p:val>
                                        </p:tav>
                                      </p:tavLst>
                                    </p:anim>
                                  </p:childTnLst>
                                </p:cTn>
                              </p:par>
                              <p:par>
                                <p:cTn id="88" presetID="49" presetClass="entr" presetSubtype="0" decel="100000" fill="hold" grpId="1" nodeType="withEffect">
                                  <p:stCondLst>
                                    <p:cond delay="0"/>
                                  </p:stCondLst>
                                  <p:childTnLst>
                                    <p:set>
                                      <p:cBhvr>
                                        <p:cTn id="89" dur="1" fill="hold">
                                          <p:stCondLst>
                                            <p:cond delay="0"/>
                                          </p:stCondLst>
                                        </p:cTn>
                                        <p:tgtEl>
                                          <p:spTgt spid="11"/>
                                        </p:tgtEl>
                                        <p:attrNameLst>
                                          <p:attrName>style.visibility</p:attrName>
                                        </p:attrNameLst>
                                      </p:cBhvr>
                                      <p:to>
                                        <p:strVal val="visible"/>
                                      </p:to>
                                    </p:set>
                                    <p:anim calcmode="lin" valueType="num">
                                      <p:cBhvr>
                                        <p:cTn id="90" dur="1000" fill="hold"/>
                                        <p:tgtEl>
                                          <p:spTgt spid="11"/>
                                        </p:tgtEl>
                                        <p:attrNameLst>
                                          <p:attrName>ppt_w</p:attrName>
                                        </p:attrNameLst>
                                      </p:cBhvr>
                                      <p:tavLst>
                                        <p:tav tm="0">
                                          <p:val>
                                            <p:fltVal val="0"/>
                                          </p:val>
                                        </p:tav>
                                        <p:tav tm="100000">
                                          <p:val>
                                            <p:strVal val="#ppt_w"/>
                                          </p:val>
                                        </p:tav>
                                      </p:tavLst>
                                    </p:anim>
                                    <p:anim calcmode="lin" valueType="num">
                                      <p:cBhvr>
                                        <p:cTn id="91" dur="1000" fill="hold"/>
                                        <p:tgtEl>
                                          <p:spTgt spid="11"/>
                                        </p:tgtEl>
                                        <p:attrNameLst>
                                          <p:attrName>ppt_h</p:attrName>
                                        </p:attrNameLst>
                                      </p:cBhvr>
                                      <p:tavLst>
                                        <p:tav tm="0">
                                          <p:val>
                                            <p:fltVal val="0"/>
                                          </p:val>
                                        </p:tav>
                                        <p:tav tm="100000">
                                          <p:val>
                                            <p:strVal val="#ppt_h"/>
                                          </p:val>
                                        </p:tav>
                                      </p:tavLst>
                                    </p:anim>
                                    <p:anim calcmode="lin" valueType="num">
                                      <p:cBhvr>
                                        <p:cTn id="92" dur="1000" fill="hold"/>
                                        <p:tgtEl>
                                          <p:spTgt spid="11"/>
                                        </p:tgtEl>
                                        <p:attrNameLst>
                                          <p:attrName>style.rotation</p:attrName>
                                        </p:attrNameLst>
                                      </p:cBhvr>
                                      <p:tavLst>
                                        <p:tav tm="0">
                                          <p:val>
                                            <p:fltVal val="360"/>
                                          </p:val>
                                        </p:tav>
                                        <p:tav tm="100000">
                                          <p:val>
                                            <p:fltVal val="0"/>
                                          </p:val>
                                        </p:tav>
                                      </p:tavLst>
                                    </p:anim>
                                    <p:animEffect transition="in" filter="fade">
                                      <p:cBhvr>
                                        <p:cTn id="93" dur="1000"/>
                                        <p:tgtEl>
                                          <p:spTgt spid="11"/>
                                        </p:tgtEl>
                                      </p:cBhvr>
                                    </p:animEffect>
                                  </p:childTnLst>
                                </p:cTn>
                              </p:par>
                            </p:childTnLst>
                          </p:cTn>
                        </p:par>
                        <p:par>
                          <p:cTn id="94" fill="hold">
                            <p:stCondLst>
                              <p:cond delay="9250"/>
                            </p:stCondLst>
                            <p:childTnLst>
                              <p:par>
                                <p:cTn id="95" presetID="10" presetClass="entr" presetSubtype="0" fill="hold" grpId="0" nodeType="afterEffect">
                                  <p:stCondLst>
                                    <p:cond delay="0"/>
                                  </p:stCondLst>
                                  <p:childTnLst>
                                    <p:set>
                                      <p:cBhvr>
                                        <p:cTn id="96" dur="1" fill="hold">
                                          <p:stCondLst>
                                            <p:cond delay="0"/>
                                          </p:stCondLst>
                                        </p:cTn>
                                        <p:tgtEl>
                                          <p:spTgt spid="19">
                                            <p:txEl>
                                              <p:pRg st="0" end="0"/>
                                            </p:txEl>
                                          </p:spTgt>
                                        </p:tgtEl>
                                        <p:attrNameLst>
                                          <p:attrName>style.visibility</p:attrName>
                                        </p:attrNameLst>
                                      </p:cBhvr>
                                      <p:to>
                                        <p:strVal val="visible"/>
                                      </p:to>
                                    </p:set>
                                    <p:animEffect transition="in" filter="fade">
                                      <p:cBhvr>
                                        <p:cTn id="97" dur="500"/>
                                        <p:tgtEl>
                                          <p:spTgt spid="19">
                                            <p:txEl>
                                              <p:pRg st="0" end="0"/>
                                            </p:txEl>
                                          </p:spTgt>
                                        </p:tgtEl>
                                      </p:cBhvr>
                                    </p:animEffect>
                                  </p:childTnLst>
                                </p:cTn>
                              </p:par>
                            </p:childTnLst>
                          </p:cTn>
                        </p:par>
                        <p:par>
                          <p:cTn id="98" fill="hold">
                            <p:stCondLst>
                              <p:cond delay="9750"/>
                            </p:stCondLst>
                            <p:childTnLst>
                              <p:par>
                                <p:cTn id="99" presetID="2" presetClass="entr" presetSubtype="8" decel="100000" fill="hold" grpId="0" nodeType="afterEffect">
                                  <p:stCondLst>
                                    <p:cond delay="0"/>
                                  </p:stCondLst>
                                  <p:childTnLst>
                                    <p:set>
                                      <p:cBhvr>
                                        <p:cTn id="100" dur="1" fill="hold">
                                          <p:stCondLst>
                                            <p:cond delay="0"/>
                                          </p:stCondLst>
                                        </p:cTn>
                                        <p:tgtEl>
                                          <p:spTgt spid="7"/>
                                        </p:tgtEl>
                                        <p:attrNameLst>
                                          <p:attrName>style.visibility</p:attrName>
                                        </p:attrNameLst>
                                      </p:cBhvr>
                                      <p:to>
                                        <p:strVal val="visible"/>
                                      </p:to>
                                    </p:set>
                                    <p:anim calcmode="lin" valueType="num">
                                      <p:cBhvr additive="base">
                                        <p:cTn id="101" dur="1000" fill="hold"/>
                                        <p:tgtEl>
                                          <p:spTgt spid="7"/>
                                        </p:tgtEl>
                                        <p:attrNameLst>
                                          <p:attrName>ppt_x</p:attrName>
                                        </p:attrNameLst>
                                      </p:cBhvr>
                                      <p:tavLst>
                                        <p:tav tm="0">
                                          <p:val>
                                            <p:strVal val="0-#ppt_w/2"/>
                                          </p:val>
                                        </p:tav>
                                        <p:tav tm="100000">
                                          <p:val>
                                            <p:strVal val="#ppt_x"/>
                                          </p:val>
                                        </p:tav>
                                      </p:tavLst>
                                    </p:anim>
                                    <p:anim calcmode="lin" valueType="num">
                                      <p:cBhvr additive="base">
                                        <p:cTn id="102" dur="1000" fill="hold"/>
                                        <p:tgtEl>
                                          <p:spTgt spid="7"/>
                                        </p:tgtEl>
                                        <p:attrNameLst>
                                          <p:attrName>ppt_y</p:attrName>
                                        </p:attrNameLst>
                                      </p:cBhvr>
                                      <p:tavLst>
                                        <p:tav tm="0">
                                          <p:val>
                                            <p:strVal val="#ppt_y"/>
                                          </p:val>
                                        </p:tav>
                                        <p:tav tm="100000">
                                          <p:val>
                                            <p:strVal val="#ppt_y"/>
                                          </p:val>
                                        </p:tav>
                                      </p:tavLst>
                                    </p:anim>
                                  </p:childTnLst>
                                </p:cTn>
                              </p:par>
                              <p:par>
                                <p:cTn id="103" presetID="49" presetClass="entr" presetSubtype="0" decel="100000" fill="hold" grpId="1" nodeType="withEffect">
                                  <p:stCondLst>
                                    <p:cond delay="0"/>
                                  </p:stCondLst>
                                  <p:childTnLst>
                                    <p:set>
                                      <p:cBhvr>
                                        <p:cTn id="104" dur="1" fill="hold">
                                          <p:stCondLst>
                                            <p:cond delay="0"/>
                                          </p:stCondLst>
                                        </p:cTn>
                                        <p:tgtEl>
                                          <p:spTgt spid="7"/>
                                        </p:tgtEl>
                                        <p:attrNameLst>
                                          <p:attrName>style.visibility</p:attrName>
                                        </p:attrNameLst>
                                      </p:cBhvr>
                                      <p:to>
                                        <p:strVal val="visible"/>
                                      </p:to>
                                    </p:set>
                                    <p:anim calcmode="lin" valueType="num">
                                      <p:cBhvr>
                                        <p:cTn id="105" dur="1000" fill="hold"/>
                                        <p:tgtEl>
                                          <p:spTgt spid="7"/>
                                        </p:tgtEl>
                                        <p:attrNameLst>
                                          <p:attrName>ppt_w</p:attrName>
                                        </p:attrNameLst>
                                      </p:cBhvr>
                                      <p:tavLst>
                                        <p:tav tm="0">
                                          <p:val>
                                            <p:fltVal val="0"/>
                                          </p:val>
                                        </p:tav>
                                        <p:tav tm="100000">
                                          <p:val>
                                            <p:strVal val="#ppt_w"/>
                                          </p:val>
                                        </p:tav>
                                      </p:tavLst>
                                    </p:anim>
                                    <p:anim calcmode="lin" valueType="num">
                                      <p:cBhvr>
                                        <p:cTn id="106" dur="1000" fill="hold"/>
                                        <p:tgtEl>
                                          <p:spTgt spid="7"/>
                                        </p:tgtEl>
                                        <p:attrNameLst>
                                          <p:attrName>ppt_h</p:attrName>
                                        </p:attrNameLst>
                                      </p:cBhvr>
                                      <p:tavLst>
                                        <p:tav tm="0">
                                          <p:val>
                                            <p:fltVal val="0"/>
                                          </p:val>
                                        </p:tav>
                                        <p:tav tm="100000">
                                          <p:val>
                                            <p:strVal val="#ppt_h"/>
                                          </p:val>
                                        </p:tav>
                                      </p:tavLst>
                                    </p:anim>
                                    <p:anim calcmode="lin" valueType="num">
                                      <p:cBhvr>
                                        <p:cTn id="107" dur="1000" fill="hold"/>
                                        <p:tgtEl>
                                          <p:spTgt spid="7"/>
                                        </p:tgtEl>
                                        <p:attrNameLst>
                                          <p:attrName>style.rotation</p:attrName>
                                        </p:attrNameLst>
                                      </p:cBhvr>
                                      <p:tavLst>
                                        <p:tav tm="0">
                                          <p:val>
                                            <p:fltVal val="360"/>
                                          </p:val>
                                        </p:tav>
                                        <p:tav tm="100000">
                                          <p:val>
                                            <p:fltVal val="0"/>
                                          </p:val>
                                        </p:tav>
                                      </p:tavLst>
                                    </p:anim>
                                    <p:animEffect transition="in" filter="fade">
                                      <p:cBhvr>
                                        <p:cTn id="108" dur="1000"/>
                                        <p:tgtEl>
                                          <p:spTgt spid="7"/>
                                        </p:tgtEl>
                                      </p:cBhvr>
                                    </p:animEffect>
                                  </p:childTnLst>
                                </p:cTn>
                              </p:par>
                            </p:childTnLst>
                          </p:cTn>
                        </p:par>
                        <p:par>
                          <p:cTn id="109" fill="hold">
                            <p:stCondLst>
                              <p:cond delay="10750"/>
                            </p:stCondLst>
                            <p:childTnLst>
                              <p:par>
                                <p:cTn id="110" presetID="10" presetClass="entr" presetSubtype="0" fill="hold" grpId="0" nodeType="afterEffect">
                                  <p:stCondLst>
                                    <p:cond delay="0"/>
                                  </p:stCondLst>
                                  <p:childTnLst>
                                    <p:set>
                                      <p:cBhvr>
                                        <p:cTn id="111" dur="1" fill="hold">
                                          <p:stCondLst>
                                            <p:cond delay="0"/>
                                          </p:stCondLst>
                                        </p:cTn>
                                        <p:tgtEl>
                                          <p:spTgt spid="14">
                                            <p:txEl>
                                              <p:pRg st="0" end="0"/>
                                            </p:txEl>
                                          </p:spTgt>
                                        </p:tgtEl>
                                        <p:attrNameLst>
                                          <p:attrName>style.visibility</p:attrName>
                                        </p:attrNameLst>
                                      </p:cBhvr>
                                      <p:to>
                                        <p:strVal val="visible"/>
                                      </p:to>
                                    </p:set>
                                    <p:animEffect transition="in" filter="fade">
                                      <p:cBhvr>
                                        <p:cTn id="112" dur="500"/>
                                        <p:tgtEl>
                                          <p:spTgt spid="14">
                                            <p:txEl>
                                              <p:pRg st="0" end="0"/>
                                            </p:txEl>
                                          </p:spTgt>
                                        </p:tgtEl>
                                      </p:cBhvr>
                                    </p:animEffect>
                                  </p:childTnLst>
                                </p:cTn>
                              </p:par>
                            </p:childTnLst>
                          </p:cTn>
                        </p:par>
                        <p:par>
                          <p:cTn id="113" fill="hold">
                            <p:stCondLst>
                              <p:cond delay="11250"/>
                            </p:stCondLst>
                            <p:childTnLst>
                              <p:par>
                                <p:cTn id="114" presetID="2" presetClass="entr" presetSubtype="4" decel="100000" fill="hold" grpId="0" nodeType="afterEffect">
                                  <p:stCondLst>
                                    <p:cond delay="0"/>
                                  </p:stCondLst>
                                  <p:iterate type="wd">
                                    <p:tmPct val="10000"/>
                                  </p:iterate>
                                  <p:childTnLst>
                                    <p:set>
                                      <p:cBhvr>
                                        <p:cTn id="115" dur="1" fill="hold">
                                          <p:stCondLst>
                                            <p:cond delay="0"/>
                                          </p:stCondLst>
                                        </p:cTn>
                                        <p:tgtEl>
                                          <p:spTgt spid="27"/>
                                        </p:tgtEl>
                                        <p:attrNameLst>
                                          <p:attrName>style.visibility</p:attrName>
                                        </p:attrNameLst>
                                      </p:cBhvr>
                                      <p:to>
                                        <p:strVal val="visible"/>
                                      </p:to>
                                    </p:set>
                                    <p:anim calcmode="lin" valueType="num">
                                      <p:cBhvr additive="base">
                                        <p:cTn id="116" dur="1000" fill="hold"/>
                                        <p:tgtEl>
                                          <p:spTgt spid="27"/>
                                        </p:tgtEl>
                                        <p:attrNameLst>
                                          <p:attrName>ppt_x</p:attrName>
                                        </p:attrNameLst>
                                      </p:cBhvr>
                                      <p:tavLst>
                                        <p:tav tm="0">
                                          <p:val>
                                            <p:strVal val="#ppt_x"/>
                                          </p:val>
                                        </p:tav>
                                        <p:tav tm="100000">
                                          <p:val>
                                            <p:strVal val="#ppt_x"/>
                                          </p:val>
                                        </p:tav>
                                      </p:tavLst>
                                    </p:anim>
                                    <p:anim calcmode="lin" valueType="num">
                                      <p:cBhvr additive="base">
                                        <p:cTn id="117" dur="1000" fill="hold"/>
                                        <p:tgtEl>
                                          <p:spTgt spid="27"/>
                                        </p:tgtEl>
                                        <p:attrNameLst>
                                          <p:attrName>ppt_y</p:attrName>
                                        </p:attrNameLst>
                                      </p:cBhvr>
                                      <p:tavLst>
                                        <p:tav tm="0">
                                          <p:val>
                                            <p:strVal val="1+#ppt_h/2"/>
                                          </p:val>
                                        </p:tav>
                                        <p:tav tm="100000">
                                          <p:val>
                                            <p:strVal val="#ppt_y"/>
                                          </p:val>
                                        </p:tav>
                                      </p:tavLst>
                                    </p:anim>
                                  </p:childTnLst>
                                </p:cTn>
                              </p:par>
                            </p:childTnLst>
                          </p:cTn>
                        </p:par>
                        <p:par>
                          <p:cTn id="118" fill="hold">
                            <p:stCondLst>
                              <p:cond delay="12350"/>
                            </p:stCondLst>
                            <p:childTnLst>
                              <p:par>
                                <p:cTn id="119" presetID="10" presetClass="entr" presetSubtype="0" fill="hold" grpId="0" nodeType="after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fade">
                                      <p:cBhvr>
                                        <p:cTn id="1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7" grpId="0"/>
      <p:bldP spid="28" grpId="0">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8" grpId="0" animBg="1"/>
      <p:bldP spid="8" grpId="1" animBg="1"/>
      <p:bldP spid="9" grpId="0" animBg="1"/>
      <p:bldP spid="9" grpId="1" animBg="1"/>
      <p:bldP spid="6" grpId="0" animBg="1"/>
      <p:bldP spid="6" grpId="1" animBg="1"/>
      <p:bldP spid="10" grpId="0" animBg="1"/>
      <p:bldP spid="10" grpId="1" animBg="1"/>
      <p:bldP spid="11" grpId="0" animBg="1"/>
      <p:bldP spid="11" grpId="1" animBg="1"/>
      <p:bldP spid="7" grpId="0" animBg="1"/>
      <p:bldP spid="7" grpId="1" animBg="1"/>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Flow start">
    <p:spTree>
      <p:nvGrpSpPr>
        <p:cNvPr id="1" name=""/>
        <p:cNvGrpSpPr/>
        <p:nvPr/>
      </p:nvGrpSpPr>
      <p:grpSpPr>
        <a:xfrm>
          <a:off x="0" y="0"/>
          <a:ext cx="0" cy="0"/>
          <a:chOff x="0" y="0"/>
          <a:chExt cx="0" cy="0"/>
        </a:xfrm>
      </p:grpSpPr>
      <p:sp>
        <p:nvSpPr>
          <p:cNvPr id="12" name="Freeform: Shape 11"/>
          <p:cNvSpPr/>
          <p:nvPr userDrawn="1"/>
        </p:nvSpPr>
        <p:spPr>
          <a:xfrm rot="10800000">
            <a:off x="7440084" y="2504520"/>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935568" y="932536"/>
            <a:ext cx="3407833" cy="4992928"/>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Oval 5"/>
          <p:cNvSpPr/>
          <p:nvPr userDrawn="1"/>
        </p:nvSpPr>
        <p:spPr>
          <a:xfrm>
            <a:off x="4678026" y="3355097"/>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cxnSp>
        <p:nvCxnSpPr>
          <p:cNvPr id="7" name="Straight Connector 6"/>
          <p:cNvCxnSpPr>
            <a:stCxn id="6" idx="6"/>
            <a:endCxn id="8" idx="2"/>
          </p:cNvCxnSpPr>
          <p:nvPr userDrawn="1"/>
        </p:nvCxnSpPr>
        <p:spPr>
          <a:xfrm>
            <a:off x="4825808" y="3429000"/>
            <a:ext cx="3779823"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8605631" y="3355097"/>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Text Placeholder 5"/>
          <p:cNvSpPr>
            <a:spLocks noGrp="1"/>
          </p:cNvSpPr>
          <p:nvPr>
            <p:ph type="body" sz="quarter" idx="16" hasCustomPrompt="1"/>
          </p:nvPr>
        </p:nvSpPr>
        <p:spPr>
          <a:xfrm>
            <a:off x="7532175" y="2589461"/>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5" name="Text Placeholder 5"/>
          <p:cNvSpPr>
            <a:spLocks noGrp="1"/>
          </p:cNvSpPr>
          <p:nvPr>
            <p:ph type="body" sz="quarter" idx="12" hasCustomPrompt="1"/>
          </p:nvPr>
        </p:nvSpPr>
        <p:spPr>
          <a:xfrm>
            <a:off x="7440084" y="3575038"/>
            <a:ext cx="2478877" cy="2350427"/>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16" name="Straight Connector 15"/>
          <p:cNvCxnSpPr>
            <a:stCxn id="8" idx="6"/>
          </p:cNvCxnSpPr>
          <p:nvPr userDrawn="1"/>
        </p:nvCxnSpPr>
        <p:spPr>
          <a:xfrm>
            <a:off x="8753413" y="3429000"/>
            <a:ext cx="3438587"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9" name="Title 1"/>
          <p:cNvSpPr>
            <a:spLocks noGrp="1"/>
          </p:cNvSpPr>
          <p:nvPr>
            <p:ph type="title" hasCustomPrompt="1"/>
          </p:nvPr>
        </p:nvSpPr>
        <p:spPr>
          <a:xfrm>
            <a:off x="4751917" y="932535"/>
            <a:ext cx="5160433" cy="1386583"/>
          </a:xfrm>
        </p:spPr>
        <p:txBody>
          <a:bodyPr anchor="t"/>
          <a:lstStyle>
            <a:lvl1pPr algn="l">
              <a:defRPr>
                <a:solidFill>
                  <a:schemeClr val="tx1"/>
                </a:solidFill>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65286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ppt_x"/>
                                          </p:val>
                                        </p:tav>
                                        <p:tav tm="100000">
                                          <p:val>
                                            <p:strVal val="#ppt_x"/>
                                          </p:val>
                                        </p:tav>
                                      </p:tavLst>
                                    </p:anim>
                                    <p:anim calcmode="lin" valueType="num">
                                      <p:cBhvr additive="base">
                                        <p:cTn id="12" dur="10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205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55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750"/>
                                        <p:tgtEl>
                                          <p:spTgt spid="7"/>
                                        </p:tgtEl>
                                      </p:cBhvr>
                                    </p:animEffect>
                                  </p:childTnLst>
                                </p:cTn>
                              </p:par>
                            </p:childTnLst>
                          </p:cTn>
                        </p:par>
                        <p:par>
                          <p:cTn id="21" fill="hold">
                            <p:stCondLst>
                              <p:cond delay="33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 calcmode="lin" valueType="num">
                                      <p:cBhvr additive="base">
                                        <p:cTn id="27"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0">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ppt_x"/>
                                          </p:val>
                                        </p:tav>
                                        <p:tav tm="100000">
                                          <p:val>
                                            <p:strVal val="#ppt_x"/>
                                          </p:val>
                                        </p:tav>
                                      </p:tavLst>
                                    </p:anim>
                                    <p:anim calcmode="lin" valueType="num">
                                      <p:cBhvr additive="base">
                                        <p:cTn id="32" dur="1000" fill="hold"/>
                                        <p:tgtEl>
                                          <p:spTgt spid="12"/>
                                        </p:tgtEl>
                                        <p:attrNameLst>
                                          <p:attrName>ppt_y</p:attrName>
                                        </p:attrNameLst>
                                      </p:cBhvr>
                                      <p:tavLst>
                                        <p:tav tm="0">
                                          <p:val>
                                            <p:strVal val="0-#ppt_h/2"/>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1000"/>
                                        <p:tgtEl>
                                          <p:spTgt spid="10">
                                            <p:txEl>
                                              <p:pRg st="0" end="0"/>
                                            </p:txEl>
                                          </p:spTgt>
                                        </p:tgtEl>
                                      </p:cBhvr>
                                    </p:animEffect>
                                  </p:childTnLst>
                                </p:cTn>
                              </p:par>
                              <p:par>
                                <p:cTn id="36" presetID="10" presetClass="entr" presetSubtype="0" fill="hold" grpId="1"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childTnLst>
                                </p:cTn>
                              </p:par>
                            </p:childTnLst>
                          </p:cTn>
                        </p:par>
                        <p:par>
                          <p:cTn id="39" fill="hold">
                            <p:stCondLst>
                              <p:cond delay="430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5050"/>
                            </p:stCondLst>
                            <p:childTnLst>
                              <p:par>
                                <p:cTn id="44" presetID="22" presetClass="entr" presetSubtype="8" fill="hold" nodeType="afterEffect">
                                  <p:stCondLst>
                                    <p:cond delay="25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5" grpId="0" animBg="1"/>
      <p:bldP spid="6" grpId="0" animBg="1"/>
      <p:bldP spid="8" grpId="0" animBg="1"/>
      <p:bldP spid="10" grpId="0" build="p">
        <p:tmplLst>
          <p:tmpl lvl="1">
            <p:tnLst>
              <p:par>
                <p:cTn presetID="2" presetClass="entr" presetSubtype="1"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ppt_x"/>
                          </p:val>
                        </p:tav>
                        <p:tav tm="100000">
                          <p:val>
                            <p:strVal val="#ppt_x"/>
                          </p:val>
                        </p:tav>
                      </p:tavLst>
                    </p:anim>
                    <p:anim calcmode="lin" valueType="num">
                      <p:cBhvr additive="base">
                        <p:cTn dur="1000" fill="hold"/>
                        <p:tgtEl>
                          <p:spTgt spid="10"/>
                        </p:tgtEl>
                        <p:attrNameLst>
                          <p:attrName>ppt_y</p:attrName>
                        </p:attrNameLst>
                      </p:cBhvr>
                      <p:tavLst>
                        <p:tav tm="0">
                          <p:val>
                            <p:strVal val="0-#ppt_h/2"/>
                          </p:val>
                        </p:tav>
                        <p:tav tm="100000">
                          <p:val>
                            <p:strVal val="#ppt_y"/>
                          </p:val>
                        </p:tav>
                      </p:tavLst>
                    </p:anim>
                  </p:childTnLst>
                </p:cTn>
              </p:par>
            </p:tnLst>
          </p:tmpl>
        </p:tmplLst>
      </p:bldP>
      <p:bldP spid="10" grpId="1"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1000"/>
                        <p:tgtEl>
                          <p:spTgt spid="10"/>
                        </p:tgtEl>
                      </p:cBhvr>
                    </p:animEffect>
                  </p:childTnLst>
                </p:cTn>
              </p:par>
            </p:tnLst>
          </p:tmpl>
        </p:tmplLst>
      </p:bldP>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9"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0F24-1F2B-4D2F-B1B1-CDCC6EBE50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B07E85A-6404-48CE-964E-0FEB133F70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10632EF-1567-4730-9A6D-AC07FC09D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7FD7E-9293-45FC-85E1-008E9C7FFF20}"/>
              </a:ext>
            </a:extLst>
          </p:cNvPr>
          <p:cNvSpPr>
            <a:spLocks noGrp="1"/>
          </p:cNvSpPr>
          <p:nvPr>
            <p:ph type="dt" sz="half" idx="10"/>
          </p:nvPr>
        </p:nvSpPr>
        <p:spPr/>
        <p:txBody>
          <a:bodyPr/>
          <a:lstStyle/>
          <a:p>
            <a:fld id="{569E1045-2283-40B5-9F4E-AA955CF3586B}" type="datetimeFigureOut">
              <a:rPr lang="en-GB" smtClean="0"/>
              <a:t>05/12/2019</a:t>
            </a:fld>
            <a:endParaRPr lang="en-GB"/>
          </a:p>
        </p:txBody>
      </p:sp>
      <p:sp>
        <p:nvSpPr>
          <p:cNvPr id="6" name="Footer Placeholder 5">
            <a:extLst>
              <a:ext uri="{FF2B5EF4-FFF2-40B4-BE49-F238E27FC236}">
                <a16:creationId xmlns:a16="http://schemas.microsoft.com/office/drawing/2014/main" id="{AD087F04-05C2-42A2-A70A-4A78DB65F1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894809-CEF6-432C-BDE3-94149CB6B425}"/>
              </a:ext>
            </a:extLst>
          </p:cNvPr>
          <p:cNvSpPr>
            <a:spLocks noGrp="1"/>
          </p:cNvSpPr>
          <p:nvPr>
            <p:ph type="sldNum" sz="quarter" idx="12"/>
          </p:nvPr>
        </p:nvSpPr>
        <p:spPr/>
        <p:txBody>
          <a:bodyPr/>
          <a:lstStyle/>
          <a:p>
            <a:fld id="{990F453B-B293-4732-A3E1-89B233908248}" type="slidenum">
              <a:rPr lang="en-GB" smtClean="0"/>
              <a:t>‹#›</a:t>
            </a:fld>
            <a:endParaRPr lang="en-GB"/>
          </a:p>
        </p:txBody>
      </p:sp>
    </p:spTree>
    <p:extLst>
      <p:ext uri="{BB962C8B-B14F-4D97-AF65-F5344CB8AC3E}">
        <p14:creationId xmlns:p14="http://schemas.microsoft.com/office/powerpoint/2010/main" val="39267888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4233" y="3428471"/>
            <a:ext cx="209793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2093706"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Freeform: Shape 10"/>
          <p:cNvSpPr/>
          <p:nvPr userDrawn="1"/>
        </p:nvSpPr>
        <p:spPr>
          <a:xfrm rot="10800000">
            <a:off x="935567" y="2504520"/>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Text Placeholder 5"/>
          <p:cNvSpPr>
            <a:spLocks noGrp="1"/>
          </p:cNvSpPr>
          <p:nvPr>
            <p:ph type="body" sz="quarter" idx="16" hasCustomPrompt="1"/>
          </p:nvPr>
        </p:nvSpPr>
        <p:spPr>
          <a:xfrm>
            <a:off x="1027658" y="2589461"/>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4" name="Text Placeholder 5"/>
          <p:cNvSpPr>
            <a:spLocks noGrp="1"/>
          </p:cNvSpPr>
          <p:nvPr>
            <p:ph type="body" sz="quarter" idx="12" hasCustomPrompt="1"/>
          </p:nvPr>
        </p:nvSpPr>
        <p:spPr>
          <a:xfrm>
            <a:off x="935568" y="3575038"/>
            <a:ext cx="2478877" cy="2350427"/>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15" name="Straight Connector 14"/>
          <p:cNvCxnSpPr>
            <a:stCxn id="8" idx="6"/>
            <a:endCxn id="23" idx="2"/>
          </p:cNvCxnSpPr>
          <p:nvPr userDrawn="1"/>
        </p:nvCxnSpPr>
        <p:spPr>
          <a:xfrm>
            <a:off x="2241488" y="3428471"/>
            <a:ext cx="378062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6022109"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Freeform: Shape 24"/>
          <p:cNvSpPr/>
          <p:nvPr userDrawn="1"/>
        </p:nvSpPr>
        <p:spPr>
          <a:xfrm>
            <a:off x="4856562" y="3621586"/>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6" name="Text Placeholder 5"/>
          <p:cNvSpPr>
            <a:spLocks noGrp="1"/>
          </p:cNvSpPr>
          <p:nvPr>
            <p:ph type="body" sz="quarter" idx="17" hasCustomPrompt="1"/>
          </p:nvPr>
        </p:nvSpPr>
        <p:spPr>
          <a:xfrm>
            <a:off x="4948653" y="3856605"/>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4853386" y="944535"/>
            <a:ext cx="2478877" cy="2350427"/>
          </a:xfrm>
        </p:spPr>
        <p:txBody>
          <a:bodyPr anchor="b"/>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30" name="Straight Connector 29"/>
          <p:cNvCxnSpPr>
            <a:stCxn id="23" idx="6"/>
            <a:endCxn id="38" idx="2"/>
          </p:cNvCxnSpPr>
          <p:nvPr userDrawn="1"/>
        </p:nvCxnSpPr>
        <p:spPr>
          <a:xfrm>
            <a:off x="6169891" y="3428471"/>
            <a:ext cx="3776387"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Oval 37"/>
          <p:cNvSpPr/>
          <p:nvPr userDrawn="1"/>
        </p:nvSpPr>
        <p:spPr>
          <a:xfrm>
            <a:off x="9946278"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0" name="Freeform: Shape 39"/>
          <p:cNvSpPr/>
          <p:nvPr userDrawn="1"/>
        </p:nvSpPr>
        <p:spPr>
          <a:xfrm rot="10800000">
            <a:off x="8771205" y="2504520"/>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1" name="Text Placeholder 5"/>
          <p:cNvSpPr>
            <a:spLocks noGrp="1"/>
          </p:cNvSpPr>
          <p:nvPr>
            <p:ph type="body" sz="quarter" idx="19" hasCustomPrompt="1"/>
          </p:nvPr>
        </p:nvSpPr>
        <p:spPr>
          <a:xfrm>
            <a:off x="8863296" y="2589461"/>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2" name="Text Placeholder 5"/>
          <p:cNvSpPr>
            <a:spLocks noGrp="1"/>
          </p:cNvSpPr>
          <p:nvPr>
            <p:ph type="body" sz="quarter" idx="20" hasCustomPrompt="1"/>
          </p:nvPr>
        </p:nvSpPr>
        <p:spPr>
          <a:xfrm>
            <a:off x="8762510" y="3575038"/>
            <a:ext cx="2478877" cy="2350427"/>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43" name="Straight Connector 42"/>
          <p:cNvCxnSpPr>
            <a:stCxn id="38" idx="6"/>
          </p:cNvCxnSpPr>
          <p:nvPr userDrawn="1"/>
        </p:nvCxnSpPr>
        <p:spPr>
          <a:xfrm>
            <a:off x="10094060" y="3428471"/>
            <a:ext cx="2101912"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05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 calcmode="lin" valueType="num">
                                      <p:cBhvr additive="base">
                                        <p:cTn id="10"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12">
                                            <p:txEl>
                                              <p:pRg st="0" end="0"/>
                                            </p:txEl>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1000" fill="hold"/>
                                        <p:tgtEl>
                                          <p:spTgt spid="11"/>
                                        </p:tgtEl>
                                        <p:attrNameLst>
                                          <p:attrName>ppt_x</p:attrName>
                                        </p:attrNameLst>
                                      </p:cBhvr>
                                      <p:tavLst>
                                        <p:tav tm="0">
                                          <p:val>
                                            <p:strVal val="#ppt_x"/>
                                          </p:val>
                                        </p:tav>
                                        <p:tav tm="100000">
                                          <p:val>
                                            <p:strVal val="#ppt_x"/>
                                          </p:val>
                                        </p:tav>
                                      </p:tavLst>
                                    </p:anim>
                                    <p:anim calcmode="lin" valueType="num">
                                      <p:cBhvr additive="base">
                                        <p:cTn id="15" dur="1000" fill="hold"/>
                                        <p:tgtEl>
                                          <p:spTgt spid="11"/>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1000"/>
                                        <p:tgtEl>
                                          <p:spTgt spid="12">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childTnLst>
                          </p:cTn>
                        </p:par>
                        <p:par>
                          <p:cTn id="22" fill="hold">
                            <p:stCondLst>
                              <p:cond delay="1000"/>
                            </p:stCondLst>
                            <p:childTnLst>
                              <p:par>
                                <p:cTn id="23" presetID="10" presetClass="entr" presetSubtype="0" fill="hold" grpId="0" nodeType="afterEffect">
                                  <p:stCondLst>
                                    <p:cond delay="2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1750"/>
                            </p:stCondLst>
                            <p:childTnLst>
                              <p:par>
                                <p:cTn id="27" presetID="22" presetClass="entr" presetSubtype="8"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750"/>
                                        <p:tgtEl>
                                          <p:spTgt spid="15"/>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 calcmode="lin" valueType="num">
                                      <p:cBhvr additive="base">
                                        <p:cTn id="36"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1000" fill="hold"/>
                                        <p:tgtEl>
                                          <p:spTgt spid="25"/>
                                        </p:tgtEl>
                                        <p:attrNameLst>
                                          <p:attrName>ppt_x</p:attrName>
                                        </p:attrNameLst>
                                      </p:cBhvr>
                                      <p:tavLst>
                                        <p:tav tm="0">
                                          <p:val>
                                            <p:strVal val="#ppt_x"/>
                                          </p:val>
                                        </p:tav>
                                        <p:tav tm="100000">
                                          <p:val>
                                            <p:strVal val="#ppt_x"/>
                                          </p:val>
                                        </p:tav>
                                      </p:tavLst>
                                    </p:anim>
                                    <p:anim calcmode="lin" valueType="num">
                                      <p:cBhvr additive="base">
                                        <p:cTn id="41" dur="1000" fill="hold"/>
                                        <p:tgtEl>
                                          <p:spTgt spid="25"/>
                                        </p:tgtEl>
                                        <p:attrNameLst>
                                          <p:attrName>ppt_y</p:attrName>
                                        </p:attrNameLst>
                                      </p:cBhvr>
                                      <p:tavLst>
                                        <p:tav tm="0">
                                          <p:val>
                                            <p:strVal val="1+#ppt_h/2"/>
                                          </p:val>
                                        </p:tav>
                                        <p:tav tm="100000">
                                          <p:val>
                                            <p:strVal val="#ppt_y"/>
                                          </p:val>
                                        </p:tav>
                                      </p:tavLst>
                                    </p:anim>
                                  </p:childTnLst>
                                </p:cTn>
                              </p:par>
                              <p:par>
                                <p:cTn id="42" presetID="10" presetClass="entr" presetSubtype="0" fill="hold" grpId="1" nodeType="with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fade">
                                      <p:cBhvr>
                                        <p:cTn id="44" dur="1000"/>
                                        <p:tgtEl>
                                          <p:spTgt spid="26">
                                            <p:txEl>
                                              <p:pRg st="0" end="0"/>
                                            </p:txEl>
                                          </p:spTgt>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childTnLst>
                                </p:cTn>
                              </p:par>
                            </p:childTnLst>
                          </p:cTn>
                        </p:par>
                        <p:par>
                          <p:cTn id="48" fill="hold">
                            <p:stCondLst>
                              <p:cond delay="3500"/>
                            </p:stCondLst>
                            <p:childTnLst>
                              <p:par>
                                <p:cTn id="49" presetID="10" presetClass="entr" presetSubtype="0" fill="hold" grpId="0" nodeType="afterEffect">
                                  <p:stCondLst>
                                    <p:cond delay="25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par>
                          <p:cTn id="52" fill="hold">
                            <p:stCondLst>
                              <p:cond delay="4250"/>
                            </p:stCondLst>
                            <p:childTnLst>
                              <p:par>
                                <p:cTn id="53" presetID="22" presetClass="entr" presetSubtype="8"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750"/>
                                        <p:tgtEl>
                                          <p:spTgt spid="30"/>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par>
                                <p:cTn id="60" presetID="2" presetClass="entr" presetSubtype="1" decel="100000" fill="hold" grpId="0" nodeType="with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 calcmode="lin" valueType="num">
                                      <p:cBhvr additive="base">
                                        <p:cTn id="62"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63" dur="1000" fill="hold"/>
                                        <p:tgtEl>
                                          <p:spTgt spid="41">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additive="base">
                                        <p:cTn id="66" dur="1000" fill="hold"/>
                                        <p:tgtEl>
                                          <p:spTgt spid="40"/>
                                        </p:tgtEl>
                                        <p:attrNameLst>
                                          <p:attrName>ppt_x</p:attrName>
                                        </p:attrNameLst>
                                      </p:cBhvr>
                                      <p:tavLst>
                                        <p:tav tm="0">
                                          <p:val>
                                            <p:strVal val="#ppt_x"/>
                                          </p:val>
                                        </p:tav>
                                        <p:tav tm="100000">
                                          <p:val>
                                            <p:strVal val="#ppt_x"/>
                                          </p:val>
                                        </p:tav>
                                      </p:tavLst>
                                    </p:anim>
                                    <p:anim calcmode="lin" valueType="num">
                                      <p:cBhvr additive="base">
                                        <p:cTn id="67" dur="1000" fill="hold"/>
                                        <p:tgtEl>
                                          <p:spTgt spid="40"/>
                                        </p:tgtEl>
                                        <p:attrNameLst>
                                          <p:attrName>ppt_y</p:attrName>
                                        </p:attrNameLst>
                                      </p:cBhvr>
                                      <p:tavLst>
                                        <p:tav tm="0">
                                          <p:val>
                                            <p:strVal val="0-#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41">
                                            <p:txEl>
                                              <p:pRg st="0" end="0"/>
                                            </p:txEl>
                                          </p:spTgt>
                                        </p:tgtEl>
                                        <p:attrNameLst>
                                          <p:attrName>style.visibility</p:attrName>
                                        </p:attrNameLst>
                                      </p:cBhvr>
                                      <p:to>
                                        <p:strVal val="visible"/>
                                      </p:to>
                                    </p:set>
                                    <p:animEffect transition="in" filter="fade">
                                      <p:cBhvr>
                                        <p:cTn id="70" dur="1000"/>
                                        <p:tgtEl>
                                          <p:spTgt spid="41">
                                            <p:txEl>
                                              <p:pRg st="0" end="0"/>
                                            </p:txEl>
                                          </p:spTgt>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1000"/>
                                        <p:tgtEl>
                                          <p:spTgt spid="40"/>
                                        </p:tgtEl>
                                      </p:cBhvr>
                                    </p:animEffect>
                                  </p:childTnLst>
                                </p:cTn>
                              </p:par>
                            </p:childTnLst>
                          </p:cTn>
                        </p:par>
                        <p:par>
                          <p:cTn id="74" fill="hold">
                            <p:stCondLst>
                              <p:cond delay="6000"/>
                            </p:stCondLst>
                            <p:childTnLst>
                              <p:par>
                                <p:cTn id="75" presetID="10" presetClass="entr" presetSubtype="0" fill="hold" grpId="0" nodeType="afterEffect">
                                  <p:stCondLst>
                                    <p:cond delay="25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childTnLst>
                          </p:cTn>
                        </p:par>
                        <p:par>
                          <p:cTn id="78" fill="hold">
                            <p:stCondLst>
                              <p:cond delay="6750"/>
                            </p:stCondLst>
                            <p:childTnLst>
                              <p:par>
                                <p:cTn id="79" presetID="22" presetClass="entr" presetSubtype="8" fill="hold" nodeType="after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wipe(left)">
                                      <p:cBhvr>
                                        <p:cTn id="81"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2" grpId="0" build="p">
        <p:tmplLst>
          <p:tmpl lvl="1">
            <p:tnLst>
              <p:par>
                <p:cTn presetID="2" presetClass="entr" presetSubtype="1"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1"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childTnLst>
                </p:cTn>
              </p:par>
            </p:tnLst>
          </p:tmpl>
        </p:tmplLst>
      </p:bldP>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8" grpId="0" animBg="1"/>
      <p:bldP spid="40" grpId="0" animBg="1"/>
      <p:bldP spid="40" grpId="1" animBg="1"/>
      <p:bldP spid="41" grpId="0" build="p">
        <p:tmplLst>
          <p:tmpl lvl="1">
            <p:tnLst>
              <p:par>
                <p:cTn presetID="2" presetClass="entr" presetSubtype="1"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ppt_x"/>
                          </p:val>
                        </p:tav>
                        <p:tav tm="100000">
                          <p:val>
                            <p:strVal val="#ppt_x"/>
                          </p:val>
                        </p:tav>
                      </p:tavLst>
                    </p:anim>
                    <p:anim calcmode="lin" valueType="num">
                      <p:cBhvr additive="base">
                        <p:cTn dur="1000" fill="hold"/>
                        <p:tgtEl>
                          <p:spTgt spid="41"/>
                        </p:tgtEl>
                        <p:attrNameLst>
                          <p:attrName>ppt_y</p:attrName>
                        </p:attrNameLst>
                      </p:cBhvr>
                      <p:tavLst>
                        <p:tav tm="0">
                          <p:val>
                            <p:strVal val="0-#ppt_h/2"/>
                          </p:val>
                        </p:tav>
                        <p:tav tm="100000">
                          <p:val>
                            <p:strVal val="#ppt_y"/>
                          </p:val>
                        </p:tav>
                      </p:tavLst>
                    </p:anim>
                  </p:childTnLst>
                </p:cTn>
              </p:par>
            </p:tnLst>
          </p:tmpl>
        </p:tmplLst>
      </p:bldP>
      <p:bldP spid="41" grpId="1"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1000"/>
                        <p:tgtEl>
                          <p:spTgt spid="41"/>
                        </p:tgtEl>
                      </p:cBhvr>
                    </p:animEffect>
                  </p:childTnLst>
                </p:cTn>
              </p:par>
            </p:tnLst>
          </p:tmpl>
        </p:tmplLst>
      </p:bldP>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4233" y="3428471"/>
            <a:ext cx="209793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2093706"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Freeform: Shape 24"/>
          <p:cNvSpPr/>
          <p:nvPr userDrawn="1"/>
        </p:nvSpPr>
        <p:spPr>
          <a:xfrm>
            <a:off x="922867" y="3621586"/>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6" name="Text Placeholder 5"/>
          <p:cNvSpPr>
            <a:spLocks noGrp="1"/>
          </p:cNvSpPr>
          <p:nvPr>
            <p:ph type="body" sz="quarter" idx="17" hasCustomPrompt="1"/>
          </p:nvPr>
        </p:nvSpPr>
        <p:spPr>
          <a:xfrm>
            <a:off x="1014958" y="3856605"/>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932392" y="944535"/>
            <a:ext cx="2478877" cy="2350427"/>
          </a:xfrm>
        </p:spPr>
        <p:txBody>
          <a:bodyPr anchor="b"/>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30" name="Straight Connector 29"/>
          <p:cNvCxnSpPr>
            <a:stCxn id="8" idx="6"/>
            <a:endCxn id="38" idx="2"/>
          </p:cNvCxnSpPr>
          <p:nvPr userDrawn="1"/>
        </p:nvCxnSpPr>
        <p:spPr>
          <a:xfrm>
            <a:off x="2241489" y="3428471"/>
            <a:ext cx="378379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Oval 37"/>
          <p:cNvSpPr/>
          <p:nvPr userDrawn="1"/>
        </p:nvSpPr>
        <p:spPr>
          <a:xfrm>
            <a:off x="6025284"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0" name="Freeform: Shape 39"/>
          <p:cNvSpPr/>
          <p:nvPr userDrawn="1"/>
        </p:nvSpPr>
        <p:spPr>
          <a:xfrm rot="10800000">
            <a:off x="4850210" y="2504520"/>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1" name="Text Placeholder 5"/>
          <p:cNvSpPr>
            <a:spLocks noGrp="1"/>
          </p:cNvSpPr>
          <p:nvPr>
            <p:ph type="body" sz="quarter" idx="19" hasCustomPrompt="1"/>
          </p:nvPr>
        </p:nvSpPr>
        <p:spPr>
          <a:xfrm>
            <a:off x="4942302" y="2589461"/>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2" name="Text Placeholder 5"/>
          <p:cNvSpPr>
            <a:spLocks noGrp="1"/>
          </p:cNvSpPr>
          <p:nvPr>
            <p:ph type="body" sz="quarter" idx="20" hasCustomPrompt="1"/>
          </p:nvPr>
        </p:nvSpPr>
        <p:spPr>
          <a:xfrm>
            <a:off x="4841516" y="3575038"/>
            <a:ext cx="2478877" cy="2350427"/>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43" name="Straight Connector 42"/>
          <p:cNvCxnSpPr>
            <a:stCxn id="38" idx="6"/>
          </p:cNvCxnSpPr>
          <p:nvPr userDrawn="1"/>
        </p:nvCxnSpPr>
        <p:spPr>
          <a:xfrm>
            <a:off x="6173065" y="3428471"/>
            <a:ext cx="601893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4" name="Picture Placeholder 6"/>
          <p:cNvSpPr>
            <a:spLocks noGrp="1"/>
          </p:cNvSpPr>
          <p:nvPr>
            <p:ph type="pic" sz="quarter" idx="15"/>
          </p:nvPr>
        </p:nvSpPr>
        <p:spPr>
          <a:xfrm>
            <a:off x="7427381" y="932536"/>
            <a:ext cx="3829053" cy="2176268"/>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00210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 calcmode="lin" valueType="num">
                                      <p:cBhvr additive="base">
                                        <p:cTn id="1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1000" fill="hold"/>
                                        <p:tgtEl>
                                          <p:spTgt spid="25"/>
                                        </p:tgtEl>
                                        <p:attrNameLst>
                                          <p:attrName>ppt_x</p:attrName>
                                        </p:attrNameLst>
                                      </p:cBhvr>
                                      <p:tavLst>
                                        <p:tav tm="0">
                                          <p:val>
                                            <p:strVal val="#ppt_x"/>
                                          </p:val>
                                        </p:tav>
                                        <p:tav tm="100000">
                                          <p:val>
                                            <p:strVal val="#ppt_x"/>
                                          </p:val>
                                        </p:tav>
                                      </p:tavLst>
                                    </p:anim>
                                    <p:anim calcmode="lin" valueType="num">
                                      <p:cBhvr additive="base">
                                        <p:cTn id="15" dur="1000" fill="hold"/>
                                        <p:tgtEl>
                                          <p:spTgt spid="25"/>
                                        </p:tgtEl>
                                        <p:attrNameLst>
                                          <p:attrName>ppt_y</p:attrName>
                                        </p:attrNameLst>
                                      </p:cBhvr>
                                      <p:tavLst>
                                        <p:tav tm="0">
                                          <p:val>
                                            <p:strVal val="1+#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fade">
                                      <p:cBhvr>
                                        <p:cTn id="18" dur="1000"/>
                                        <p:tgtEl>
                                          <p:spTgt spid="26">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2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par>
                          <p:cTn id="26" fill="hold">
                            <p:stCondLst>
                              <p:cond delay="1750"/>
                            </p:stCondLst>
                            <p:childTnLst>
                              <p:par>
                                <p:cTn id="27" presetID="22" presetClass="entr" presetSubtype="8"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750"/>
                                        <p:tgtEl>
                                          <p:spTgt spid="30"/>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1000" fill="hold"/>
                                        <p:tgtEl>
                                          <p:spTgt spid="40"/>
                                        </p:tgtEl>
                                        <p:attrNameLst>
                                          <p:attrName>ppt_x</p:attrName>
                                        </p:attrNameLst>
                                      </p:cBhvr>
                                      <p:tavLst>
                                        <p:tav tm="0">
                                          <p:val>
                                            <p:strVal val="#ppt_x"/>
                                          </p:val>
                                        </p:tav>
                                        <p:tav tm="100000">
                                          <p:val>
                                            <p:strVal val="#ppt_x"/>
                                          </p:val>
                                        </p:tav>
                                      </p:tavLst>
                                    </p:anim>
                                    <p:anim calcmode="lin" valueType="num">
                                      <p:cBhvr additive="base">
                                        <p:cTn id="41" dur="1000" fill="hold"/>
                                        <p:tgtEl>
                                          <p:spTgt spid="40"/>
                                        </p:tgtEl>
                                        <p:attrNameLst>
                                          <p:attrName>ppt_y</p:attrName>
                                        </p:attrNameLst>
                                      </p:cBhvr>
                                      <p:tavLst>
                                        <p:tav tm="0">
                                          <p:val>
                                            <p:strVal val="0-#ppt_h/2"/>
                                          </p:val>
                                        </p:tav>
                                        <p:tav tm="100000">
                                          <p:val>
                                            <p:strVal val="#ppt_y"/>
                                          </p:val>
                                        </p:tav>
                                      </p:tavLst>
                                    </p:anim>
                                  </p:childTnLst>
                                </p:cTn>
                              </p:par>
                              <p:par>
                                <p:cTn id="42" presetID="10" presetClass="entr" presetSubtype="0" fill="hold" grpId="1" nodeType="withEffect">
                                  <p:stCondLst>
                                    <p:cond delay="0"/>
                                  </p:stCondLst>
                                  <p:childTnLst>
                                    <p:set>
                                      <p:cBhvr>
                                        <p:cTn id="43" dur="1" fill="hold">
                                          <p:stCondLst>
                                            <p:cond delay="0"/>
                                          </p:stCondLst>
                                        </p:cTn>
                                        <p:tgtEl>
                                          <p:spTgt spid="41">
                                            <p:txEl>
                                              <p:pRg st="0" end="0"/>
                                            </p:txEl>
                                          </p:spTgt>
                                        </p:tgtEl>
                                        <p:attrNameLst>
                                          <p:attrName>style.visibility</p:attrName>
                                        </p:attrNameLst>
                                      </p:cBhvr>
                                      <p:to>
                                        <p:strVal val="visible"/>
                                      </p:to>
                                    </p:set>
                                    <p:animEffect transition="in" filter="fade">
                                      <p:cBhvr>
                                        <p:cTn id="44" dur="1000"/>
                                        <p:tgtEl>
                                          <p:spTgt spid="41">
                                            <p:txEl>
                                              <p:pRg st="0" end="0"/>
                                            </p:txEl>
                                          </p:spTgt>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childTnLst>
                                </p:cTn>
                              </p:par>
                            </p:childTnLst>
                          </p:cTn>
                        </p:par>
                        <p:par>
                          <p:cTn id="48" fill="hold">
                            <p:stCondLst>
                              <p:cond delay="350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750"/>
                                        <p:tgtEl>
                                          <p:spTgt spid="24"/>
                                        </p:tgtEl>
                                      </p:cBhvr>
                                    </p:animEffect>
                                  </p:childTnLst>
                                </p:cTn>
                              </p:par>
                            </p:childTnLst>
                          </p:cTn>
                        </p:par>
                        <p:par>
                          <p:cTn id="52" fill="hold">
                            <p:stCondLst>
                              <p:cond delay="4250"/>
                            </p:stCondLst>
                            <p:childTnLst>
                              <p:par>
                                <p:cTn id="53" presetID="10" presetClass="entr" presetSubtype="0" fill="hold" grpId="0" nodeType="afterEffect">
                                  <p:stCondLst>
                                    <p:cond delay="25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left)">
                                      <p:cBhvr>
                                        <p:cTn id="59"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8" grpId="0" animBg="1"/>
      <p:bldP spid="40" grpId="0" animBg="1"/>
      <p:bldP spid="40" grpId="1" animBg="1"/>
      <p:bldP spid="41" grpId="0" build="p">
        <p:tmplLst>
          <p:tmpl lvl="1">
            <p:tnLst>
              <p:par>
                <p:cTn presetID="2" presetClass="entr" presetSubtype="1"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ppt_x"/>
                          </p:val>
                        </p:tav>
                        <p:tav tm="100000">
                          <p:val>
                            <p:strVal val="#ppt_x"/>
                          </p:val>
                        </p:tav>
                      </p:tavLst>
                    </p:anim>
                    <p:anim calcmode="lin" valueType="num">
                      <p:cBhvr additive="base">
                        <p:cTn dur="1000" fill="hold"/>
                        <p:tgtEl>
                          <p:spTgt spid="41"/>
                        </p:tgtEl>
                        <p:attrNameLst>
                          <p:attrName>ppt_y</p:attrName>
                        </p:attrNameLst>
                      </p:cBhvr>
                      <p:tavLst>
                        <p:tav tm="0">
                          <p:val>
                            <p:strVal val="0-#ppt_h/2"/>
                          </p:val>
                        </p:tav>
                        <p:tav tm="100000">
                          <p:val>
                            <p:strVal val="#ppt_y"/>
                          </p:val>
                        </p:tav>
                      </p:tavLst>
                    </p:anim>
                  </p:childTnLst>
                </p:cTn>
              </p:par>
            </p:tnLst>
          </p:tmpl>
        </p:tmplLst>
      </p:bldP>
      <p:bldP spid="41" grpId="1"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1000"/>
                        <p:tgtEl>
                          <p:spTgt spid="41"/>
                        </p:tgtEl>
                      </p:cBhvr>
                    </p:animEffect>
                  </p:childTnLst>
                </p:cTn>
              </p:par>
            </p:tnLst>
          </p:tmpl>
        </p:tmplLst>
      </p:bldP>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24" grpId="0" animBg="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low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4233" y="3428471"/>
            <a:ext cx="209793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2093706"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Freeform: Shape 10"/>
          <p:cNvSpPr/>
          <p:nvPr userDrawn="1"/>
        </p:nvSpPr>
        <p:spPr>
          <a:xfrm rot="10800000">
            <a:off x="935567" y="2504520"/>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Text Placeholder 5"/>
          <p:cNvSpPr>
            <a:spLocks noGrp="1"/>
          </p:cNvSpPr>
          <p:nvPr>
            <p:ph type="body" sz="quarter" idx="16" hasCustomPrompt="1"/>
          </p:nvPr>
        </p:nvSpPr>
        <p:spPr>
          <a:xfrm>
            <a:off x="1027658" y="2589461"/>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4" name="Text Placeholder 5"/>
          <p:cNvSpPr>
            <a:spLocks noGrp="1"/>
          </p:cNvSpPr>
          <p:nvPr>
            <p:ph type="body" sz="quarter" idx="12" hasCustomPrompt="1"/>
          </p:nvPr>
        </p:nvSpPr>
        <p:spPr>
          <a:xfrm>
            <a:off x="935568" y="3575038"/>
            <a:ext cx="2478877" cy="2350427"/>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15" name="Straight Connector 14"/>
          <p:cNvCxnSpPr>
            <a:stCxn id="8" idx="6"/>
            <a:endCxn id="23" idx="2"/>
          </p:cNvCxnSpPr>
          <p:nvPr userDrawn="1"/>
        </p:nvCxnSpPr>
        <p:spPr>
          <a:xfrm>
            <a:off x="2241488" y="3428471"/>
            <a:ext cx="503170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7273190"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Freeform: Shape 24"/>
          <p:cNvSpPr/>
          <p:nvPr userDrawn="1"/>
        </p:nvSpPr>
        <p:spPr>
          <a:xfrm>
            <a:off x="6099176" y="3621586"/>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6" name="Text Placeholder 5"/>
          <p:cNvSpPr>
            <a:spLocks noGrp="1"/>
          </p:cNvSpPr>
          <p:nvPr>
            <p:ph type="body" sz="quarter" idx="17" hasCustomPrompt="1"/>
          </p:nvPr>
        </p:nvSpPr>
        <p:spPr>
          <a:xfrm>
            <a:off x="6191267" y="3856605"/>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6096000" y="944535"/>
            <a:ext cx="2478877" cy="2350427"/>
          </a:xfrm>
        </p:spPr>
        <p:txBody>
          <a:bodyPr anchor="b"/>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30" name="Straight Connector 29"/>
          <p:cNvCxnSpPr>
            <a:stCxn id="23" idx="6"/>
          </p:cNvCxnSpPr>
          <p:nvPr userDrawn="1"/>
        </p:nvCxnSpPr>
        <p:spPr>
          <a:xfrm>
            <a:off x="7420972" y="3428471"/>
            <a:ext cx="4779495" cy="1055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4" name="Picture Placeholder 6"/>
          <p:cNvSpPr>
            <a:spLocks noGrp="1"/>
          </p:cNvSpPr>
          <p:nvPr>
            <p:ph type="pic" sz="quarter" idx="15"/>
          </p:nvPr>
        </p:nvSpPr>
        <p:spPr>
          <a:xfrm>
            <a:off x="935567" y="932536"/>
            <a:ext cx="3816350" cy="151035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Picture Placeholder 6"/>
          <p:cNvSpPr>
            <a:spLocks noGrp="1"/>
          </p:cNvSpPr>
          <p:nvPr>
            <p:ph type="pic" sz="quarter" idx="19"/>
          </p:nvPr>
        </p:nvSpPr>
        <p:spPr>
          <a:xfrm>
            <a:off x="6096000" y="4416730"/>
            <a:ext cx="3816350" cy="151035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33549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 calcmode="lin" valueType="num">
                                      <p:cBhvr additive="base">
                                        <p:cTn id="10"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12">
                                            <p:txEl>
                                              <p:pRg st="0" end="0"/>
                                            </p:txEl>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1000" fill="hold"/>
                                        <p:tgtEl>
                                          <p:spTgt spid="11"/>
                                        </p:tgtEl>
                                        <p:attrNameLst>
                                          <p:attrName>ppt_x</p:attrName>
                                        </p:attrNameLst>
                                      </p:cBhvr>
                                      <p:tavLst>
                                        <p:tav tm="0">
                                          <p:val>
                                            <p:strVal val="#ppt_x"/>
                                          </p:val>
                                        </p:tav>
                                        <p:tav tm="100000">
                                          <p:val>
                                            <p:strVal val="#ppt_x"/>
                                          </p:val>
                                        </p:tav>
                                      </p:tavLst>
                                    </p:anim>
                                    <p:anim calcmode="lin" valueType="num">
                                      <p:cBhvr additive="base">
                                        <p:cTn id="15" dur="1000" fill="hold"/>
                                        <p:tgtEl>
                                          <p:spTgt spid="11"/>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1000"/>
                                        <p:tgtEl>
                                          <p:spTgt spid="12">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childTnLst>
                                </p:cTn>
                              </p:par>
                            </p:childTnLst>
                          </p:cTn>
                        </p:par>
                        <p:par>
                          <p:cTn id="26" fill="hold">
                            <p:stCondLst>
                              <p:cond delay="1750"/>
                            </p:stCondLst>
                            <p:childTnLst>
                              <p:par>
                                <p:cTn id="27" presetID="10" presetClass="entr" presetSubtype="0" fill="hold" grpId="0" nodeType="afterEffect">
                                  <p:stCondLst>
                                    <p:cond delay="25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750"/>
                                        <p:tgtEl>
                                          <p:spTgt spid="15"/>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2" presetClass="entr" presetSubtype="4" decel="100000" fill="hold" grpId="0" nodeType="withEffect">
                                  <p:stCondLst>
                                    <p:cond delay="0"/>
                                  </p:stCondLst>
                                  <p:childTnLst>
                                    <p:set>
                                      <p:cBhvr>
                                        <p:cTn id="39" dur="1" fill="hold">
                                          <p:stCondLst>
                                            <p:cond delay="0"/>
                                          </p:stCondLst>
                                        </p:cTn>
                                        <p:tgtEl>
                                          <p:spTgt spid="26">
                                            <p:txEl>
                                              <p:pRg st="0" end="0"/>
                                            </p:txEl>
                                          </p:spTgt>
                                        </p:tgtEl>
                                        <p:attrNameLst>
                                          <p:attrName>style.visibility</p:attrName>
                                        </p:attrNameLst>
                                      </p:cBhvr>
                                      <p:to>
                                        <p:strVal val="visible"/>
                                      </p:to>
                                    </p:set>
                                    <p:anim calcmode="lin" valueType="num">
                                      <p:cBhvr additive="base">
                                        <p:cTn id="4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1000" fill="hold"/>
                                        <p:tgtEl>
                                          <p:spTgt spid="25"/>
                                        </p:tgtEl>
                                        <p:attrNameLst>
                                          <p:attrName>ppt_x</p:attrName>
                                        </p:attrNameLst>
                                      </p:cBhvr>
                                      <p:tavLst>
                                        <p:tav tm="0">
                                          <p:val>
                                            <p:strVal val="#ppt_x"/>
                                          </p:val>
                                        </p:tav>
                                        <p:tav tm="100000">
                                          <p:val>
                                            <p:strVal val="#ppt_x"/>
                                          </p:val>
                                        </p:tav>
                                      </p:tavLst>
                                    </p:anim>
                                    <p:anim calcmode="lin" valueType="num">
                                      <p:cBhvr additive="base">
                                        <p:cTn id="45" dur="1000" fill="hold"/>
                                        <p:tgtEl>
                                          <p:spTgt spid="25"/>
                                        </p:tgtEl>
                                        <p:attrNameLst>
                                          <p:attrName>ppt_y</p:attrName>
                                        </p:attrNameLst>
                                      </p:cBhvr>
                                      <p:tavLst>
                                        <p:tav tm="0">
                                          <p:val>
                                            <p:strVal val="1+#ppt_h/2"/>
                                          </p:val>
                                        </p:tav>
                                        <p:tav tm="100000">
                                          <p:val>
                                            <p:strVal val="#ppt_y"/>
                                          </p:val>
                                        </p:tav>
                                      </p:tavLst>
                                    </p:anim>
                                  </p:childTnLst>
                                </p:cTn>
                              </p:par>
                              <p:par>
                                <p:cTn id="46" presetID="10" presetClass="entr" presetSubtype="0" fill="hold" grpId="1"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Effect transition="in" filter="fade">
                                      <p:cBhvr>
                                        <p:cTn id="48" dur="1000"/>
                                        <p:tgtEl>
                                          <p:spTgt spid="26">
                                            <p:txEl>
                                              <p:pRg st="0" end="0"/>
                                            </p:txEl>
                                          </p:spTgt>
                                        </p:tgtEl>
                                      </p:cBhvr>
                                    </p:animEffect>
                                  </p:childTnLst>
                                </p:cTn>
                              </p:par>
                              <p:par>
                                <p:cTn id="49" presetID="10" presetClass="entr" presetSubtype="0" fill="hold" grpId="1"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childTnLst>
                                </p:cTn>
                              </p:par>
                            </p:childTnLst>
                          </p:cTn>
                        </p:par>
                        <p:par>
                          <p:cTn id="52" fill="hold">
                            <p:stCondLst>
                              <p:cond delay="425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750"/>
                                        <p:tgtEl>
                                          <p:spTgt spid="28"/>
                                        </p:tgtEl>
                                      </p:cBhvr>
                                    </p:animEffect>
                                  </p:childTnLst>
                                </p:cTn>
                              </p:par>
                            </p:childTnLst>
                          </p:cTn>
                        </p:par>
                        <p:par>
                          <p:cTn id="56" fill="hold">
                            <p:stCondLst>
                              <p:cond delay="5000"/>
                            </p:stCondLst>
                            <p:childTnLst>
                              <p:par>
                                <p:cTn id="57" presetID="10" presetClass="entr" presetSubtype="0" fill="hold" grpId="0" nodeType="afterEffect">
                                  <p:stCondLst>
                                    <p:cond delay="25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par>
                          <p:cTn id="60" fill="hold">
                            <p:stCondLst>
                              <p:cond delay="5750"/>
                            </p:stCondLst>
                            <p:childTnLst>
                              <p:par>
                                <p:cTn id="61" presetID="22" presetClass="entr" presetSubtype="8"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2" grpId="0" build="p">
        <p:tmplLst>
          <p:tmpl lvl="1">
            <p:tnLst>
              <p:par>
                <p:cTn presetID="2" presetClass="entr" presetSubtype="1"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1"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childTnLst>
                </p:cTn>
              </p:par>
            </p:tnLst>
          </p:tmpl>
        </p:tmplLst>
      </p:bldP>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4" grpId="0" animBg="1"/>
      <p:bldP spid="28"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Flow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23" idx="2"/>
          </p:cNvCxnSpPr>
          <p:nvPr userDrawn="1"/>
        </p:nvCxnSpPr>
        <p:spPr>
          <a:xfrm>
            <a:off x="0" y="3428471"/>
            <a:ext cx="6025284"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6025284"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Freeform: Shape 24"/>
          <p:cNvSpPr/>
          <p:nvPr userDrawn="1"/>
        </p:nvSpPr>
        <p:spPr>
          <a:xfrm>
            <a:off x="4850500" y="3621586"/>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6" name="Text Placeholder 5"/>
          <p:cNvSpPr>
            <a:spLocks noGrp="1"/>
          </p:cNvSpPr>
          <p:nvPr>
            <p:ph type="body" sz="quarter" idx="17" hasCustomPrompt="1"/>
          </p:nvPr>
        </p:nvSpPr>
        <p:spPr>
          <a:xfrm>
            <a:off x="4942592" y="3856605"/>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cxnSp>
        <p:nvCxnSpPr>
          <p:cNvPr id="30" name="Straight Connector 29"/>
          <p:cNvCxnSpPr>
            <a:stCxn id="23" idx="6"/>
          </p:cNvCxnSpPr>
          <p:nvPr userDrawn="1"/>
        </p:nvCxnSpPr>
        <p:spPr>
          <a:xfrm>
            <a:off x="6173066" y="3428471"/>
            <a:ext cx="6018934" cy="13289"/>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8" name="Picture Placeholder 6"/>
          <p:cNvSpPr>
            <a:spLocks noGrp="1"/>
          </p:cNvSpPr>
          <p:nvPr>
            <p:ph type="pic" sz="quarter" idx="19"/>
          </p:nvPr>
        </p:nvSpPr>
        <p:spPr>
          <a:xfrm>
            <a:off x="935567" y="932536"/>
            <a:ext cx="10320867" cy="2325721"/>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20" hasCustomPrompt="1"/>
          </p:nvPr>
        </p:nvSpPr>
        <p:spPr>
          <a:xfrm>
            <a:off x="7698057" y="3621586"/>
            <a:ext cx="3558377" cy="2303879"/>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9296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 calcmode="lin" valueType="num">
                                      <p:cBhvr additive="base">
                                        <p:cTn id="1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1000" fill="hold"/>
                                        <p:tgtEl>
                                          <p:spTgt spid="25"/>
                                        </p:tgtEl>
                                        <p:attrNameLst>
                                          <p:attrName>ppt_x</p:attrName>
                                        </p:attrNameLst>
                                      </p:cBhvr>
                                      <p:tavLst>
                                        <p:tav tm="0">
                                          <p:val>
                                            <p:strVal val="#ppt_x"/>
                                          </p:val>
                                        </p:tav>
                                        <p:tav tm="100000">
                                          <p:val>
                                            <p:strVal val="#ppt_x"/>
                                          </p:val>
                                        </p:tav>
                                      </p:tavLst>
                                    </p:anim>
                                    <p:anim calcmode="lin" valueType="num">
                                      <p:cBhvr additive="base">
                                        <p:cTn id="15" dur="1000" fill="hold"/>
                                        <p:tgtEl>
                                          <p:spTgt spid="25"/>
                                        </p:tgtEl>
                                        <p:attrNameLst>
                                          <p:attrName>ppt_y</p:attrName>
                                        </p:attrNameLst>
                                      </p:cBhvr>
                                      <p:tavLst>
                                        <p:tav tm="0">
                                          <p:val>
                                            <p:strVal val="1+#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fade">
                                      <p:cBhvr>
                                        <p:cTn id="18" dur="1000"/>
                                        <p:tgtEl>
                                          <p:spTgt spid="26">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50"/>
                                        <p:tgtEl>
                                          <p:spTgt spid="28"/>
                                        </p:tgtEl>
                                      </p:cBhvr>
                                    </p:animEffect>
                                  </p:childTnLst>
                                </p:cTn>
                              </p:par>
                            </p:childTnLst>
                          </p:cTn>
                        </p:par>
                        <p:par>
                          <p:cTn id="26" fill="hold">
                            <p:stCondLst>
                              <p:cond delay="1750"/>
                            </p:stCondLst>
                            <p:childTnLst>
                              <p:par>
                                <p:cTn id="27" presetID="10"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par>
                          <p:cTn id="30" fill="hold">
                            <p:stCondLst>
                              <p:cond delay="2250"/>
                            </p:stCondLst>
                            <p:childTnLst>
                              <p:par>
                                <p:cTn id="31" presetID="22" presetClass="entr" presetSubtype="8"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8" grpId="0" animBg="1"/>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low 5">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p:nvPr userDrawn="1"/>
        </p:nvCxnSpPr>
        <p:spPr>
          <a:xfrm>
            <a:off x="0" y="3428471"/>
            <a:ext cx="6025284"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Diamond 22"/>
          <p:cNvSpPr/>
          <p:nvPr userDrawn="1"/>
        </p:nvSpPr>
        <p:spPr>
          <a:xfrm>
            <a:off x="6025284" y="3354568"/>
            <a:ext cx="147782" cy="147805"/>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Freeform: Shape 24"/>
          <p:cNvSpPr/>
          <p:nvPr userDrawn="1"/>
        </p:nvSpPr>
        <p:spPr>
          <a:xfrm>
            <a:off x="4853387" y="3621586"/>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6" name="Text Placeholder 5"/>
          <p:cNvSpPr>
            <a:spLocks noGrp="1"/>
          </p:cNvSpPr>
          <p:nvPr>
            <p:ph type="body" sz="quarter" idx="17" hasCustomPrompt="1"/>
          </p:nvPr>
        </p:nvSpPr>
        <p:spPr>
          <a:xfrm>
            <a:off x="4945478" y="3856605"/>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cxnSp>
        <p:nvCxnSpPr>
          <p:cNvPr id="30" name="Straight Connector 29"/>
          <p:cNvCxnSpPr/>
          <p:nvPr userDrawn="1"/>
        </p:nvCxnSpPr>
        <p:spPr>
          <a:xfrm>
            <a:off x="6173066" y="3428471"/>
            <a:ext cx="6018934" cy="13289"/>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9" name="Text Placeholder 5"/>
          <p:cNvSpPr>
            <a:spLocks noGrp="1"/>
          </p:cNvSpPr>
          <p:nvPr>
            <p:ph type="body" sz="quarter" idx="20" hasCustomPrompt="1"/>
          </p:nvPr>
        </p:nvSpPr>
        <p:spPr>
          <a:xfrm>
            <a:off x="4853388" y="4471090"/>
            <a:ext cx="2478877" cy="1454375"/>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11" name="Straight Connector 10"/>
          <p:cNvCxnSpPr>
            <a:stCxn id="23" idx="0"/>
          </p:cNvCxnSpPr>
          <p:nvPr userDrawn="1"/>
        </p:nvCxnSpPr>
        <p:spPr>
          <a:xfrm flipH="1" flipV="1">
            <a:off x="6096001" y="0"/>
            <a:ext cx="3175" cy="3354568"/>
          </a:xfrm>
          <a:prstGeom prst="line">
            <a:avLst/>
          </a:prstGeom>
          <a:ln w="127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4" name="Text Placeholder 5"/>
          <p:cNvSpPr>
            <a:spLocks noGrp="1"/>
          </p:cNvSpPr>
          <p:nvPr>
            <p:ph type="body" sz="quarter" idx="16" hasCustomPrompt="1"/>
          </p:nvPr>
        </p:nvSpPr>
        <p:spPr>
          <a:xfrm>
            <a:off x="4378743" y="932536"/>
            <a:ext cx="1643367" cy="379671"/>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5" name="Text Placeholder 5"/>
          <p:cNvSpPr>
            <a:spLocks noGrp="1"/>
          </p:cNvSpPr>
          <p:nvPr>
            <p:ph type="body" sz="quarter" idx="21" hasCustomPrompt="1"/>
          </p:nvPr>
        </p:nvSpPr>
        <p:spPr>
          <a:xfrm>
            <a:off x="6169892" y="950097"/>
            <a:ext cx="4007042" cy="362110"/>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9613067" y="2974897"/>
            <a:ext cx="1643367" cy="379671"/>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412976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 calcmode="lin" valueType="num">
                                      <p:cBhvr additive="base">
                                        <p:cTn id="1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1000" fill="hold"/>
                                        <p:tgtEl>
                                          <p:spTgt spid="25"/>
                                        </p:tgtEl>
                                        <p:attrNameLst>
                                          <p:attrName>ppt_x</p:attrName>
                                        </p:attrNameLst>
                                      </p:cBhvr>
                                      <p:tavLst>
                                        <p:tav tm="0">
                                          <p:val>
                                            <p:strVal val="#ppt_x"/>
                                          </p:val>
                                        </p:tav>
                                        <p:tav tm="100000">
                                          <p:val>
                                            <p:strVal val="#ppt_x"/>
                                          </p:val>
                                        </p:tav>
                                      </p:tavLst>
                                    </p:anim>
                                    <p:anim calcmode="lin" valueType="num">
                                      <p:cBhvr additive="base">
                                        <p:cTn id="15" dur="1000" fill="hold"/>
                                        <p:tgtEl>
                                          <p:spTgt spid="25"/>
                                        </p:tgtEl>
                                        <p:attrNameLst>
                                          <p:attrName>ppt_y</p:attrName>
                                        </p:attrNameLst>
                                      </p:cBhvr>
                                      <p:tavLst>
                                        <p:tav tm="0">
                                          <p:val>
                                            <p:strVal val="1+#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fade">
                                      <p:cBhvr>
                                        <p:cTn id="18" dur="1000"/>
                                        <p:tgtEl>
                                          <p:spTgt spid="26">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1500"/>
                            </p:stCondLst>
                            <p:childTnLst>
                              <p:par>
                                <p:cTn id="27" presetID="22" presetClass="entr" presetSubtype="4"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750"/>
                                        <p:tgtEl>
                                          <p:spTgt spid="11"/>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27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3250"/>
                            </p:stCondLst>
                            <p:childTnLst>
                              <p:par>
                                <p:cTn id="39" presetID="22" presetClass="entr" presetSubtype="8" fill="hold" nodeType="afterEffect">
                                  <p:stCondLst>
                                    <p:cond delay="25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750"/>
                                        <p:tgtEl>
                                          <p:spTgt spid="30"/>
                                        </p:tgtEl>
                                      </p:cBhvr>
                                    </p:animEffect>
                                  </p:childTnLst>
                                </p:cTn>
                              </p:par>
                            </p:childTnLst>
                          </p:cTn>
                        </p:par>
                        <p:par>
                          <p:cTn id="42" fill="hold">
                            <p:stCondLst>
                              <p:cond delay="4250"/>
                            </p:stCondLst>
                            <p:childTnLst>
                              <p:par>
                                <p:cTn id="43" presetID="10" presetClass="entr" presetSubtype="0" fill="hold" grpId="0" nodeType="afterEffect">
                                  <p:stCondLst>
                                    <p:cond delay="0"/>
                                  </p:stCondLst>
                                  <p:childTnLst>
                                    <p:set>
                                      <p:cBhvr>
                                        <p:cTn id="44" dur="1" fill="hold">
                                          <p:stCondLst>
                                            <p:cond delay="0"/>
                                          </p:stCondLst>
                                        </p:cTn>
                                        <p:tgtEl>
                                          <p:spTgt spid="16">
                                            <p:txEl>
                                              <p:pRg st="0" end="0"/>
                                            </p:txEl>
                                          </p:spTgt>
                                        </p:tgtEl>
                                        <p:attrNameLst>
                                          <p:attrName>style.visibility</p:attrName>
                                        </p:attrNameLst>
                                      </p:cBhvr>
                                      <p:to>
                                        <p:strVal val="visible"/>
                                      </p:to>
                                    </p:set>
                                    <p:animEffect transition="in" filter="fade">
                                      <p:cBhvr>
                                        <p:cTn id="45"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low end">
    <p:spTree>
      <p:nvGrpSpPr>
        <p:cNvPr id="1" name=""/>
        <p:cNvGrpSpPr/>
        <p:nvPr/>
      </p:nvGrpSpPr>
      <p:grpSpPr>
        <a:xfrm>
          <a:off x="0" y="0"/>
          <a:ext cx="0" cy="0"/>
          <a:chOff x="0" y="0"/>
          <a:chExt cx="0" cy="0"/>
        </a:xfrm>
      </p:grpSpPr>
      <p:sp>
        <p:nvSpPr>
          <p:cNvPr id="17" name="Picture Placeholder 6"/>
          <p:cNvSpPr>
            <a:spLocks noGrp="1"/>
          </p:cNvSpPr>
          <p:nvPr>
            <p:ph type="pic" sz="quarter" idx="15"/>
          </p:nvPr>
        </p:nvSpPr>
        <p:spPr>
          <a:xfrm>
            <a:off x="6096000" y="932536"/>
            <a:ext cx="5160433" cy="4992928"/>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13" name="Straight Connector 12"/>
          <p:cNvCxnSpPr>
            <a:endCxn id="14" idx="2"/>
          </p:cNvCxnSpPr>
          <p:nvPr userDrawn="1"/>
        </p:nvCxnSpPr>
        <p:spPr>
          <a:xfrm>
            <a:off x="0" y="3428471"/>
            <a:ext cx="5635061" cy="529"/>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5635062" y="3355097"/>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3" name="Title 1"/>
          <p:cNvSpPr>
            <a:spLocks noGrp="1"/>
          </p:cNvSpPr>
          <p:nvPr>
            <p:ph type="title" hasCustomPrompt="1"/>
          </p:nvPr>
        </p:nvSpPr>
        <p:spPr>
          <a:xfrm>
            <a:off x="935568" y="932537"/>
            <a:ext cx="3407833"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4"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9269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750"/>
                                        <p:tgtEl>
                                          <p:spTgt spid="17"/>
                                        </p:tgtEl>
                                      </p:cBhvr>
                                    </p:animEffect>
                                  </p:childTnLst>
                                </p:cTn>
                              </p:par>
                            </p:childTnLst>
                          </p:cTn>
                        </p:par>
                        <p:par>
                          <p:cTn id="12" fill="hold">
                            <p:stCondLst>
                              <p:cond delay="1250"/>
                            </p:stCondLst>
                            <p:childTnLst>
                              <p:par>
                                <p:cTn id="13" presetID="2" presetClass="entr" presetSubtype="1" decel="100000" fill="hold" grpId="0" nodeType="afterEffect">
                                  <p:stCondLst>
                                    <p:cond delay="0"/>
                                  </p:stCondLst>
                                  <p:iterate type="wd">
                                    <p:tmPct val="10000"/>
                                  </p:iterate>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000" fill="hold"/>
                                        <p:tgtEl>
                                          <p:spTgt spid="23"/>
                                        </p:tgtEl>
                                        <p:attrNameLst>
                                          <p:attrName>ppt_x</p:attrName>
                                        </p:attrNameLst>
                                      </p:cBhvr>
                                      <p:tavLst>
                                        <p:tav tm="0">
                                          <p:val>
                                            <p:strVal val="#ppt_x"/>
                                          </p:val>
                                        </p:tav>
                                        <p:tav tm="100000">
                                          <p:val>
                                            <p:strVal val="#ppt_x"/>
                                          </p:val>
                                        </p:tav>
                                      </p:tavLst>
                                    </p:anim>
                                    <p:anim calcmode="lin" valueType="num">
                                      <p:cBhvr additive="base">
                                        <p:cTn id="16" dur="1000" fill="hold"/>
                                        <p:tgtEl>
                                          <p:spTgt spid="23"/>
                                        </p:tgtEl>
                                        <p:attrNameLst>
                                          <p:attrName>ppt_y</p:attrName>
                                        </p:attrNameLst>
                                      </p:cBhvr>
                                      <p:tavLst>
                                        <p:tav tm="0">
                                          <p:val>
                                            <p:strVal val="0-#ppt_h/2"/>
                                          </p:val>
                                        </p:tav>
                                        <p:tav tm="100000">
                                          <p:val>
                                            <p:strVal val="#ppt_y"/>
                                          </p:val>
                                        </p:tav>
                                      </p:tavLst>
                                    </p:anim>
                                  </p:childTnLst>
                                </p:cTn>
                              </p:par>
                            </p:childTnLst>
                          </p:cTn>
                        </p:par>
                        <p:par>
                          <p:cTn id="17" fill="hold">
                            <p:stCondLst>
                              <p:cond delay="2550"/>
                            </p:stCondLst>
                            <p:childTnLst>
                              <p:par>
                                <p:cTn id="18" presetID="10" presetClass="entr" presetSubtype="0" fill="hold" grpId="0" nodeType="afterEffect">
                                  <p:stCondLst>
                                    <p:cond delay="25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4" grpId="0" animBg="1"/>
      <p:bldP spid="23" grpId="0"/>
      <p:bldP spid="24" grpId="0">
        <p:tmplLst>
          <p:tmpl>
            <p:tnLst>
              <p:par>
                <p:cTn presetID="10" presetClass="entr" presetSubtype="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Magnifi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2" name="Freeform: Shape 71"/>
          <p:cNvSpPr/>
          <p:nvPr userDrawn="1"/>
        </p:nvSpPr>
        <p:spPr>
          <a:xfrm rot="2700000">
            <a:off x="3802408" y="1921571"/>
            <a:ext cx="2464342" cy="3943867"/>
          </a:xfrm>
          <a:custGeom>
            <a:avLst/>
            <a:gdLst>
              <a:gd name="connsiteX0" fmla="*/ 797273 w 3695942"/>
              <a:gd name="connsiteY0" fmla="*/ 797271 h 5915801"/>
              <a:gd name="connsiteX1" fmla="*/ 362059 w 3695942"/>
              <a:gd name="connsiteY1" fmla="*/ 1847971 h 5915801"/>
              <a:gd name="connsiteX2" fmla="*/ 1847972 w 3695942"/>
              <a:gd name="connsiteY2" fmla="*/ 3333884 h 5915801"/>
              <a:gd name="connsiteX3" fmla="*/ 3333885 w 3695942"/>
              <a:gd name="connsiteY3" fmla="*/ 1847971 h 5915801"/>
              <a:gd name="connsiteX4" fmla="*/ 1847972 w 3695942"/>
              <a:gd name="connsiteY4" fmla="*/ 362057 h 5915801"/>
              <a:gd name="connsiteX5" fmla="*/ 797273 w 3695942"/>
              <a:gd name="connsiteY5" fmla="*/ 797271 h 5915801"/>
              <a:gd name="connsiteX6" fmla="*/ 541259 w 3695942"/>
              <a:gd name="connsiteY6" fmla="*/ 541258 h 5915801"/>
              <a:gd name="connsiteX7" fmla="*/ 1847971 w 3695942"/>
              <a:gd name="connsiteY7" fmla="*/ 0 h 5915801"/>
              <a:gd name="connsiteX8" fmla="*/ 3695942 w 3695942"/>
              <a:gd name="connsiteY8" fmla="*/ 1847971 h 5915801"/>
              <a:gd name="connsiteX9" fmla="*/ 2220402 w 3695942"/>
              <a:gd name="connsiteY9" fmla="*/ 3658398 h 5915801"/>
              <a:gd name="connsiteX10" fmla="*/ 2044562 w 3695942"/>
              <a:gd name="connsiteY10" fmla="*/ 3685234 h 5915801"/>
              <a:gd name="connsiteX11" fmla="*/ 2044562 w 3695942"/>
              <a:gd name="connsiteY11" fmla="*/ 5719208 h 5915801"/>
              <a:gd name="connsiteX12" fmla="*/ 1847969 w 3695942"/>
              <a:gd name="connsiteY12" fmla="*/ 5915801 h 5915801"/>
              <a:gd name="connsiteX13" fmla="*/ 1847969 w 3695942"/>
              <a:gd name="connsiteY13" fmla="*/ 5915800 h 5915801"/>
              <a:gd name="connsiteX14" fmla="*/ 1651376 w 3695942"/>
              <a:gd name="connsiteY14" fmla="*/ 5719207 h 5915801"/>
              <a:gd name="connsiteX15" fmla="*/ 1651377 w 3695942"/>
              <a:gd name="connsiteY15" fmla="*/ 3685234 h 5915801"/>
              <a:gd name="connsiteX16" fmla="*/ 1475541 w 3695942"/>
              <a:gd name="connsiteY16" fmla="*/ 3658398 h 5915801"/>
              <a:gd name="connsiteX17" fmla="*/ 0 w 3695942"/>
              <a:gd name="connsiteY17" fmla="*/ 1847971 h 5915801"/>
              <a:gd name="connsiteX18" fmla="*/ 541259 w 3695942"/>
              <a:gd name="connsiteY18" fmla="*/ 541258 h 591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95942" h="5915801">
                <a:moveTo>
                  <a:pt x="797273" y="797271"/>
                </a:moveTo>
                <a:cubicBezTo>
                  <a:pt x="528375" y="1066169"/>
                  <a:pt x="362059" y="1437647"/>
                  <a:pt x="362059" y="1847971"/>
                </a:cubicBezTo>
                <a:cubicBezTo>
                  <a:pt x="362059" y="2668617"/>
                  <a:pt x="1027325" y="3333884"/>
                  <a:pt x="1847972" y="3333884"/>
                </a:cubicBezTo>
                <a:cubicBezTo>
                  <a:pt x="2668619" y="3333884"/>
                  <a:pt x="3333885" y="2668617"/>
                  <a:pt x="3333885" y="1847971"/>
                </a:cubicBezTo>
                <a:cubicBezTo>
                  <a:pt x="3333885" y="1027324"/>
                  <a:pt x="2668619" y="362057"/>
                  <a:pt x="1847972" y="362057"/>
                </a:cubicBezTo>
                <a:cubicBezTo>
                  <a:pt x="1437648" y="362058"/>
                  <a:pt x="1066170" y="528374"/>
                  <a:pt x="797273" y="797271"/>
                </a:cubicBezTo>
                <a:close/>
                <a:moveTo>
                  <a:pt x="541259" y="541258"/>
                </a:moveTo>
                <a:cubicBezTo>
                  <a:pt x="875676" y="206841"/>
                  <a:pt x="1337668" y="0"/>
                  <a:pt x="1847971" y="0"/>
                </a:cubicBezTo>
                <a:cubicBezTo>
                  <a:pt x="2868577" y="0"/>
                  <a:pt x="3695942" y="827365"/>
                  <a:pt x="3695942" y="1847971"/>
                </a:cubicBezTo>
                <a:cubicBezTo>
                  <a:pt x="3695942" y="2741001"/>
                  <a:pt x="3062491" y="3486081"/>
                  <a:pt x="2220402" y="3658398"/>
                </a:cubicBezTo>
                <a:lnTo>
                  <a:pt x="2044562" y="3685234"/>
                </a:lnTo>
                <a:lnTo>
                  <a:pt x="2044562" y="5719208"/>
                </a:lnTo>
                <a:cubicBezTo>
                  <a:pt x="2044562" y="5827783"/>
                  <a:pt x="1956544" y="5915801"/>
                  <a:pt x="1847969" y="5915801"/>
                </a:cubicBezTo>
                <a:lnTo>
                  <a:pt x="1847969" y="5915800"/>
                </a:lnTo>
                <a:cubicBezTo>
                  <a:pt x="1739394" y="5915800"/>
                  <a:pt x="1651376" y="5827782"/>
                  <a:pt x="1651376" y="5719207"/>
                </a:cubicBezTo>
                <a:lnTo>
                  <a:pt x="1651377" y="3685234"/>
                </a:lnTo>
                <a:lnTo>
                  <a:pt x="1475541" y="3658398"/>
                </a:lnTo>
                <a:cubicBezTo>
                  <a:pt x="633452" y="3486081"/>
                  <a:pt x="0" y="2741001"/>
                  <a:pt x="0" y="1847971"/>
                </a:cubicBezTo>
                <a:cubicBezTo>
                  <a:pt x="0" y="1337668"/>
                  <a:pt x="206841" y="875676"/>
                  <a:pt x="541259" y="541258"/>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51" name="Freeform: Shape 50"/>
          <p:cNvSpPr/>
          <p:nvPr userDrawn="1"/>
        </p:nvSpPr>
        <p:spPr>
          <a:xfrm rot="19800000">
            <a:off x="5692688" y="1382709"/>
            <a:ext cx="1058703" cy="1456073"/>
          </a:xfrm>
          <a:custGeom>
            <a:avLst/>
            <a:gdLst>
              <a:gd name="connsiteX0" fmla="*/ 327872 w 1588054"/>
              <a:gd name="connsiteY0" fmla="*/ 0 h 2183773"/>
              <a:gd name="connsiteX1" fmla="*/ 510788 w 1588054"/>
              <a:gd name="connsiteY1" fmla="*/ 118292 h 2183773"/>
              <a:gd name="connsiteX2" fmla="*/ 1585097 w 1588054"/>
              <a:gd name="connsiteY2" fmla="*/ 2051410 h 2183773"/>
              <a:gd name="connsiteX3" fmla="*/ 1588054 w 1588054"/>
              <a:gd name="connsiteY3" fmla="*/ 2183773 h 2183773"/>
              <a:gd name="connsiteX4" fmla="*/ 932943 w 1588054"/>
              <a:gd name="connsiteY4" fmla="*/ 2183773 h 2183773"/>
              <a:gd name="connsiteX5" fmla="*/ 932277 w 1588054"/>
              <a:gd name="connsiteY5" fmla="*/ 2117963 h 2183773"/>
              <a:gd name="connsiteX6" fmla="*/ 868717 w 1588054"/>
              <a:gd name="connsiteY6" fmla="*/ 1727409 h 2183773"/>
              <a:gd name="connsiteX7" fmla="*/ 116225 w 1588054"/>
              <a:gd name="connsiteY7" fmla="*/ 642603 h 2183773"/>
              <a:gd name="connsiteX8" fmla="*/ 0 w 1588054"/>
              <a:gd name="connsiteY8" fmla="*/ 567891 h 2183773"/>
              <a:gd name="connsiteX9" fmla="*/ 327872 w 1588054"/>
              <a:gd name="connsiteY9" fmla="*/ 0 h 218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8054" h="2183773">
                <a:moveTo>
                  <a:pt x="327872" y="0"/>
                </a:moveTo>
                <a:lnTo>
                  <a:pt x="510788" y="118292"/>
                </a:lnTo>
                <a:cubicBezTo>
                  <a:pt x="1154406" y="582464"/>
                  <a:pt x="1531952" y="1299400"/>
                  <a:pt x="1585097" y="2051410"/>
                </a:cubicBezTo>
                <a:lnTo>
                  <a:pt x="1588054" y="2183773"/>
                </a:lnTo>
                <a:lnTo>
                  <a:pt x="932943" y="2183773"/>
                </a:lnTo>
                <a:lnTo>
                  <a:pt x="932277" y="2117963"/>
                </a:lnTo>
                <a:cubicBezTo>
                  <a:pt x="924499" y="1988393"/>
                  <a:pt x="903621" y="1857675"/>
                  <a:pt x="868717" y="1727409"/>
                </a:cubicBezTo>
                <a:cubicBezTo>
                  <a:pt x="746551" y="1271481"/>
                  <a:pt x="472804" y="896648"/>
                  <a:pt x="116225" y="642603"/>
                </a:cubicBezTo>
                <a:lnTo>
                  <a:pt x="0" y="567891"/>
                </a:lnTo>
                <a:lnTo>
                  <a:pt x="327872"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52" name="Freeform: Shape 51"/>
          <p:cNvSpPr/>
          <p:nvPr userDrawn="1"/>
        </p:nvSpPr>
        <p:spPr>
          <a:xfrm rot="19800000">
            <a:off x="6453862" y="2699978"/>
            <a:ext cx="1060142" cy="1456985"/>
          </a:xfrm>
          <a:custGeom>
            <a:avLst/>
            <a:gdLst>
              <a:gd name="connsiteX0" fmla="*/ 1589747 w 1590213"/>
              <a:gd name="connsiteY0" fmla="*/ 0 h 2185140"/>
              <a:gd name="connsiteX1" fmla="*/ 1590213 w 1590213"/>
              <a:gd name="connsiteY1" fmla="*/ 20834 h 2185140"/>
              <a:gd name="connsiteX2" fmla="*/ 1241066 w 1590213"/>
              <a:gd name="connsiteY2" fmla="*/ 1255449 h 2185140"/>
              <a:gd name="connsiteX3" fmla="*/ 346432 w 1590213"/>
              <a:gd name="connsiteY3" fmla="*/ 2175126 h 2185140"/>
              <a:gd name="connsiteX4" fmla="*/ 328156 w 1590213"/>
              <a:gd name="connsiteY4" fmla="*/ 2185140 h 2185140"/>
              <a:gd name="connsiteX5" fmla="*/ 0 w 1590213"/>
              <a:gd name="connsiteY5" fmla="*/ 1616757 h 2185140"/>
              <a:gd name="connsiteX6" fmla="*/ 25268 w 1590213"/>
              <a:gd name="connsiteY6" fmla="*/ 1602508 h 2185140"/>
              <a:gd name="connsiteX7" fmla="*/ 933729 w 1590213"/>
              <a:gd name="connsiteY7" fmla="*/ 29007 h 2185140"/>
              <a:gd name="connsiteX8" fmla="*/ 933435 w 1590213"/>
              <a:gd name="connsiteY8" fmla="*/ 0 h 2185140"/>
              <a:gd name="connsiteX9" fmla="*/ 1589747 w 1590213"/>
              <a:gd name="connsiteY9" fmla="*/ 0 h 2185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0213" h="2185140">
                <a:moveTo>
                  <a:pt x="1589747" y="0"/>
                </a:moveTo>
                <a:lnTo>
                  <a:pt x="1590213" y="20834"/>
                </a:lnTo>
                <a:cubicBezTo>
                  <a:pt x="1579289" y="441455"/>
                  <a:pt x="1466240" y="865435"/>
                  <a:pt x="1241066" y="1255449"/>
                </a:cubicBezTo>
                <a:cubicBezTo>
                  <a:pt x="1015891" y="1645462"/>
                  <a:pt x="705238" y="1955355"/>
                  <a:pt x="346432" y="2175126"/>
                </a:cubicBezTo>
                <a:lnTo>
                  <a:pt x="328156" y="2185140"/>
                </a:lnTo>
                <a:lnTo>
                  <a:pt x="0" y="1616757"/>
                </a:lnTo>
                <a:lnTo>
                  <a:pt x="25268" y="1602508"/>
                </a:lnTo>
                <a:cubicBezTo>
                  <a:pt x="566879" y="1260414"/>
                  <a:pt x="908273" y="669103"/>
                  <a:pt x="933729" y="29007"/>
                </a:cubicBezTo>
                <a:lnTo>
                  <a:pt x="933435" y="0"/>
                </a:lnTo>
                <a:lnTo>
                  <a:pt x="1589747"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53" name="Freeform: Shape 52"/>
          <p:cNvSpPr/>
          <p:nvPr userDrawn="1"/>
        </p:nvSpPr>
        <p:spPr>
          <a:xfrm rot="19800000">
            <a:off x="5436291" y="4323840"/>
            <a:ext cx="1680863" cy="597059"/>
          </a:xfrm>
          <a:custGeom>
            <a:avLst/>
            <a:gdLst>
              <a:gd name="connsiteX0" fmla="*/ 2193739 w 2521294"/>
              <a:gd name="connsiteY0" fmla="*/ 13 h 895451"/>
              <a:gd name="connsiteX1" fmla="*/ 2521294 w 2521294"/>
              <a:gd name="connsiteY1" fmla="*/ 567355 h 895451"/>
              <a:gd name="connsiteX2" fmla="*/ 2405186 w 2521294"/>
              <a:gd name="connsiteY2" fmla="*/ 630976 h 895451"/>
              <a:gd name="connsiteX3" fmla="*/ 193902 w 2521294"/>
              <a:gd name="connsiteY3" fmla="*/ 667156 h 895451"/>
              <a:gd name="connsiteX4" fmla="*/ 0 w 2521294"/>
              <a:gd name="connsiteY4" fmla="*/ 567892 h 895451"/>
              <a:gd name="connsiteX5" fmla="*/ 327872 w 2521294"/>
              <a:gd name="connsiteY5" fmla="*/ 0 h 895451"/>
              <a:gd name="connsiteX6" fmla="*/ 450687 w 2521294"/>
              <a:gd name="connsiteY6" fmla="*/ 63299 h 895451"/>
              <a:gd name="connsiteX7" fmla="*/ 1766403 w 2521294"/>
              <a:gd name="connsiteY7" fmla="*/ 172573 h 895451"/>
              <a:gd name="connsiteX8" fmla="*/ 2136412 w 2521294"/>
              <a:gd name="connsiteY8" fmla="*/ 32341 h 895451"/>
              <a:gd name="connsiteX9" fmla="*/ 2193739 w 2521294"/>
              <a:gd name="connsiteY9" fmla="*/ 13 h 89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1294" h="895451">
                <a:moveTo>
                  <a:pt x="2193739" y="13"/>
                </a:moveTo>
                <a:lnTo>
                  <a:pt x="2521294" y="567355"/>
                </a:lnTo>
                <a:lnTo>
                  <a:pt x="2405186" y="630976"/>
                </a:lnTo>
                <a:cubicBezTo>
                  <a:pt x="1727354" y="960956"/>
                  <a:pt x="917695" y="992459"/>
                  <a:pt x="193902" y="667156"/>
                </a:cubicBezTo>
                <a:lnTo>
                  <a:pt x="0" y="567892"/>
                </a:lnTo>
                <a:lnTo>
                  <a:pt x="327872" y="0"/>
                </a:lnTo>
                <a:lnTo>
                  <a:pt x="450687" y="63299"/>
                </a:lnTo>
                <a:cubicBezTo>
                  <a:pt x="848986" y="245083"/>
                  <a:pt x="1310475" y="294738"/>
                  <a:pt x="1766403" y="172573"/>
                </a:cubicBezTo>
                <a:cubicBezTo>
                  <a:pt x="1896668" y="137668"/>
                  <a:pt x="2020313" y="90390"/>
                  <a:pt x="2136412" y="32341"/>
                </a:cubicBezTo>
                <a:lnTo>
                  <a:pt x="2193739" y="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54" name="Text Placeholder 5"/>
          <p:cNvSpPr>
            <a:spLocks noGrp="1"/>
          </p:cNvSpPr>
          <p:nvPr userDrawn="1">
            <p:ph type="body" sz="quarter" idx="22" hasCustomPrompt="1"/>
          </p:nvPr>
        </p:nvSpPr>
        <p:spPr>
          <a:xfrm>
            <a:off x="6123952" y="1871104"/>
            <a:ext cx="382439" cy="379671"/>
          </a:xfrm>
        </p:spPr>
        <p:txBody>
          <a:bodyPr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a:t>
            </a:r>
            <a:endParaRPr kumimoji="1" lang="ja-JP" altLang="en-US" dirty="0"/>
          </a:p>
        </p:txBody>
      </p:sp>
      <p:sp>
        <p:nvSpPr>
          <p:cNvPr id="55" name="Text Placeholder 5"/>
          <p:cNvSpPr>
            <a:spLocks noGrp="1"/>
          </p:cNvSpPr>
          <p:nvPr userDrawn="1">
            <p:ph type="body" sz="quarter" idx="23" hasCustomPrompt="1"/>
          </p:nvPr>
        </p:nvSpPr>
        <p:spPr>
          <a:xfrm>
            <a:off x="6123952" y="4485893"/>
            <a:ext cx="382439" cy="379671"/>
          </a:xfrm>
        </p:spPr>
        <p:txBody>
          <a:bodyPr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a:t>
            </a:r>
            <a:endParaRPr kumimoji="1" lang="ja-JP" altLang="en-US" dirty="0"/>
          </a:p>
        </p:txBody>
      </p:sp>
      <p:sp>
        <p:nvSpPr>
          <p:cNvPr id="56" name="Text Placeholder 5"/>
          <p:cNvSpPr>
            <a:spLocks noGrp="1"/>
          </p:cNvSpPr>
          <p:nvPr userDrawn="1">
            <p:ph type="body" sz="quarter" idx="24" hasCustomPrompt="1"/>
          </p:nvPr>
        </p:nvSpPr>
        <p:spPr>
          <a:xfrm>
            <a:off x="6879877" y="3116534"/>
            <a:ext cx="382439" cy="379671"/>
          </a:xfrm>
        </p:spPr>
        <p:txBody>
          <a:bodyPr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a:t>
            </a:r>
            <a:endParaRPr kumimoji="1" lang="ja-JP" altLang="en-US" dirty="0"/>
          </a:p>
        </p:txBody>
      </p:sp>
      <p:sp>
        <p:nvSpPr>
          <p:cNvPr id="57" name="Text Placeholder 5"/>
          <p:cNvSpPr>
            <a:spLocks noGrp="1"/>
          </p:cNvSpPr>
          <p:nvPr userDrawn="1">
            <p:ph type="body" sz="quarter" idx="25" hasCustomPrompt="1"/>
          </p:nvPr>
        </p:nvSpPr>
        <p:spPr>
          <a:xfrm>
            <a:off x="4747231" y="3129281"/>
            <a:ext cx="1643367" cy="379671"/>
          </a:xfrm>
        </p:spPr>
        <p:txBody>
          <a:bodyPr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58" name="Text Placeholder 5"/>
          <p:cNvSpPr>
            <a:spLocks noGrp="1"/>
          </p:cNvSpPr>
          <p:nvPr userDrawn="1">
            <p:ph type="body" sz="quarter" idx="19" hasCustomPrompt="1"/>
          </p:nvPr>
        </p:nvSpPr>
        <p:spPr>
          <a:xfrm>
            <a:off x="8001000" y="1331705"/>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9" name="Text Placeholder 5"/>
          <p:cNvSpPr>
            <a:spLocks noGrp="1"/>
          </p:cNvSpPr>
          <p:nvPr userDrawn="1">
            <p:ph type="body" sz="quarter" idx="20" hasCustomPrompt="1"/>
          </p:nvPr>
        </p:nvSpPr>
        <p:spPr>
          <a:xfrm>
            <a:off x="8001000" y="892146"/>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60" name="Text Placeholder 5"/>
          <p:cNvSpPr>
            <a:spLocks noGrp="1"/>
          </p:cNvSpPr>
          <p:nvPr userDrawn="1">
            <p:ph type="body" sz="quarter" idx="21" hasCustomPrompt="1"/>
          </p:nvPr>
        </p:nvSpPr>
        <p:spPr>
          <a:xfrm>
            <a:off x="8001000" y="3154778"/>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61" name="Text Placeholder 5"/>
          <p:cNvSpPr>
            <a:spLocks noGrp="1"/>
          </p:cNvSpPr>
          <p:nvPr userDrawn="1">
            <p:ph type="body" sz="quarter" idx="26" hasCustomPrompt="1"/>
          </p:nvPr>
        </p:nvSpPr>
        <p:spPr>
          <a:xfrm>
            <a:off x="8001000" y="2715219"/>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62" name="Text Placeholder 5"/>
          <p:cNvSpPr>
            <a:spLocks noGrp="1"/>
          </p:cNvSpPr>
          <p:nvPr userDrawn="1">
            <p:ph type="body" sz="quarter" idx="27" hasCustomPrompt="1"/>
          </p:nvPr>
        </p:nvSpPr>
        <p:spPr>
          <a:xfrm>
            <a:off x="8001000" y="4977851"/>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63" name="Text Placeholder 5"/>
          <p:cNvSpPr>
            <a:spLocks noGrp="1"/>
          </p:cNvSpPr>
          <p:nvPr userDrawn="1">
            <p:ph type="body" sz="quarter" idx="28" hasCustomPrompt="1"/>
          </p:nvPr>
        </p:nvSpPr>
        <p:spPr>
          <a:xfrm>
            <a:off x="8001000" y="4538292"/>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64" name="Title 1"/>
          <p:cNvSpPr>
            <a:spLocks noGrp="1"/>
          </p:cNvSpPr>
          <p:nvPr userDrawn="1">
            <p:ph type="title" hasCustomPrompt="1"/>
          </p:nvPr>
        </p:nvSpPr>
        <p:spPr>
          <a:xfrm>
            <a:off x="935567" y="2422731"/>
            <a:ext cx="301685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15480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wd">
                                    <p:tmPct val="10000"/>
                                  </p:iterate>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ppt_x"/>
                                          </p:val>
                                        </p:tav>
                                        <p:tav tm="100000">
                                          <p:val>
                                            <p:strVal val="#ppt_x"/>
                                          </p:val>
                                        </p:tav>
                                      </p:tavLst>
                                    </p:anim>
                                    <p:anim calcmode="lin" valueType="num">
                                      <p:cBhvr additive="base">
                                        <p:cTn id="8" dur="1000" fill="hold"/>
                                        <p:tgtEl>
                                          <p:spTgt spid="64"/>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49" presetClass="entr" presetSubtype="0" decel="100000" fill="hold" grpId="0" nodeType="after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1000" fill="hold"/>
                                        <p:tgtEl>
                                          <p:spTgt spid="72"/>
                                        </p:tgtEl>
                                        <p:attrNameLst>
                                          <p:attrName>ppt_w</p:attrName>
                                        </p:attrNameLst>
                                      </p:cBhvr>
                                      <p:tavLst>
                                        <p:tav tm="0">
                                          <p:val>
                                            <p:fltVal val="0"/>
                                          </p:val>
                                        </p:tav>
                                        <p:tav tm="100000">
                                          <p:val>
                                            <p:strVal val="#ppt_w"/>
                                          </p:val>
                                        </p:tav>
                                      </p:tavLst>
                                    </p:anim>
                                    <p:anim calcmode="lin" valueType="num">
                                      <p:cBhvr>
                                        <p:cTn id="13" dur="1000" fill="hold"/>
                                        <p:tgtEl>
                                          <p:spTgt spid="72"/>
                                        </p:tgtEl>
                                        <p:attrNameLst>
                                          <p:attrName>ppt_h</p:attrName>
                                        </p:attrNameLst>
                                      </p:cBhvr>
                                      <p:tavLst>
                                        <p:tav tm="0">
                                          <p:val>
                                            <p:fltVal val="0"/>
                                          </p:val>
                                        </p:tav>
                                        <p:tav tm="100000">
                                          <p:val>
                                            <p:strVal val="#ppt_h"/>
                                          </p:val>
                                        </p:tav>
                                      </p:tavLst>
                                    </p:anim>
                                    <p:anim calcmode="lin" valueType="num">
                                      <p:cBhvr>
                                        <p:cTn id="14" dur="1000" fill="hold"/>
                                        <p:tgtEl>
                                          <p:spTgt spid="72"/>
                                        </p:tgtEl>
                                        <p:attrNameLst>
                                          <p:attrName>style.rotation</p:attrName>
                                        </p:attrNameLst>
                                      </p:cBhvr>
                                      <p:tavLst>
                                        <p:tav tm="0">
                                          <p:val>
                                            <p:fltVal val="360"/>
                                          </p:val>
                                        </p:tav>
                                        <p:tav tm="100000">
                                          <p:val>
                                            <p:fltVal val="0"/>
                                          </p:val>
                                        </p:tav>
                                      </p:tavLst>
                                    </p:anim>
                                    <p:animEffect transition="in" filter="fade">
                                      <p:cBhvr>
                                        <p:cTn id="15" dur="1000"/>
                                        <p:tgtEl>
                                          <p:spTgt spid="72"/>
                                        </p:tgtEl>
                                      </p:cBhvr>
                                    </p:animEffect>
                                  </p:childTnLst>
                                </p:cTn>
                              </p:par>
                              <p:par>
                                <p:cTn id="16" presetID="2" presetClass="entr" presetSubtype="4" decel="100000" fill="hold" grpId="1" nodeType="withEffect">
                                  <p:stCondLst>
                                    <p:cond delay="0"/>
                                  </p:stCondLst>
                                  <p:childTnLst>
                                    <p:set>
                                      <p:cBhvr>
                                        <p:cTn id="17" dur="1" fill="hold">
                                          <p:stCondLst>
                                            <p:cond delay="0"/>
                                          </p:stCondLst>
                                        </p:cTn>
                                        <p:tgtEl>
                                          <p:spTgt spid="72"/>
                                        </p:tgtEl>
                                        <p:attrNameLst>
                                          <p:attrName>style.visibility</p:attrName>
                                        </p:attrNameLst>
                                      </p:cBhvr>
                                      <p:to>
                                        <p:strVal val="visible"/>
                                      </p:to>
                                    </p:set>
                                    <p:anim calcmode="lin" valueType="num">
                                      <p:cBhvr additive="base">
                                        <p:cTn id="18" dur="1000" fill="hold"/>
                                        <p:tgtEl>
                                          <p:spTgt spid="72"/>
                                        </p:tgtEl>
                                        <p:attrNameLst>
                                          <p:attrName>ppt_x</p:attrName>
                                        </p:attrNameLst>
                                      </p:cBhvr>
                                      <p:tavLst>
                                        <p:tav tm="0">
                                          <p:val>
                                            <p:strVal val="#ppt_x"/>
                                          </p:val>
                                        </p:tav>
                                        <p:tav tm="100000">
                                          <p:val>
                                            <p:strVal val="#ppt_x"/>
                                          </p:val>
                                        </p:tav>
                                      </p:tavLst>
                                    </p:anim>
                                    <p:anim calcmode="lin" valueType="num">
                                      <p:cBhvr additive="base">
                                        <p:cTn id="19" dur="1000" fill="hold"/>
                                        <p:tgtEl>
                                          <p:spTgt spid="72"/>
                                        </p:tgtEl>
                                        <p:attrNameLst>
                                          <p:attrName>ppt_y</p:attrName>
                                        </p:attrNameLst>
                                      </p:cBhvr>
                                      <p:tavLst>
                                        <p:tav tm="0">
                                          <p:val>
                                            <p:strVal val="1+#ppt_h/2"/>
                                          </p:val>
                                        </p:tav>
                                        <p:tav tm="100000">
                                          <p:val>
                                            <p:strVal val="#ppt_y"/>
                                          </p:val>
                                        </p:tav>
                                      </p:tavLst>
                                    </p:anim>
                                  </p:childTnLst>
                                </p:cTn>
                              </p:par>
                              <p:par>
                                <p:cTn id="20" presetID="53" presetClass="entr" presetSubtype="16" fill="hold" grpId="0" nodeType="withEffect">
                                  <p:stCondLst>
                                    <p:cond delay="0"/>
                                  </p:stCondLst>
                                  <p:childTnLst>
                                    <p:set>
                                      <p:cBhvr>
                                        <p:cTn id="21" dur="1" fill="hold">
                                          <p:stCondLst>
                                            <p:cond delay="0"/>
                                          </p:stCondLst>
                                        </p:cTn>
                                        <p:tgtEl>
                                          <p:spTgt spid="57">
                                            <p:txEl>
                                              <p:pRg st="0" end="0"/>
                                            </p:txEl>
                                          </p:spTgt>
                                        </p:tgtEl>
                                        <p:attrNameLst>
                                          <p:attrName>style.visibility</p:attrName>
                                        </p:attrNameLst>
                                      </p:cBhvr>
                                      <p:to>
                                        <p:strVal val="visible"/>
                                      </p:to>
                                    </p:set>
                                    <p:anim calcmode="lin" valueType="num">
                                      <p:cBhvr>
                                        <p:cTn id="22" dur="10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24" dur="1000"/>
                                        <p:tgtEl>
                                          <p:spTgt spid="57">
                                            <p:txEl>
                                              <p:pRg st="0" end="0"/>
                                            </p:txEl>
                                          </p:spTgt>
                                        </p:tgtEl>
                                      </p:cBhvr>
                                    </p:animEffect>
                                  </p:childTnLst>
                                </p:cTn>
                              </p:par>
                            </p:childTnLst>
                          </p:cTn>
                        </p:par>
                        <p:par>
                          <p:cTn id="25" fill="hold">
                            <p:stCondLst>
                              <p:cond delay="2300"/>
                            </p:stCondLst>
                            <p:childTnLst>
                              <p:par>
                                <p:cTn id="26" presetID="10" presetClass="entr" presetSubtype="0" fill="hold" grpId="0" nodeType="afterEffect">
                                  <p:stCondLst>
                                    <p:cond delay="250"/>
                                  </p:stCondLst>
                                  <p:childTnLst>
                                    <p:set>
                                      <p:cBhvr>
                                        <p:cTn id="27" dur="1" fill="hold">
                                          <p:stCondLst>
                                            <p:cond delay="0"/>
                                          </p:stCondLst>
                                        </p:cTn>
                                        <p:tgtEl>
                                          <p:spTgt spid="54">
                                            <p:txEl>
                                              <p:pRg st="0" end="0"/>
                                            </p:txEl>
                                          </p:spTgt>
                                        </p:tgtEl>
                                        <p:attrNameLst>
                                          <p:attrName>style.visibility</p:attrName>
                                        </p:attrNameLst>
                                      </p:cBhvr>
                                      <p:to>
                                        <p:strVal val="visible"/>
                                      </p:to>
                                    </p:set>
                                    <p:animEffect transition="in" filter="fade">
                                      <p:cBhvr>
                                        <p:cTn id="28" dur="500"/>
                                        <p:tgtEl>
                                          <p:spTgt spid="54">
                                            <p:txEl>
                                              <p:pRg st="0" end="0"/>
                                            </p:txEl>
                                          </p:spTgt>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childTnLst>
                          </p:cTn>
                        </p:par>
                        <p:par>
                          <p:cTn id="32" fill="hold">
                            <p:stCondLst>
                              <p:cond delay="3050"/>
                            </p:stCondLst>
                            <p:childTnLst>
                              <p:par>
                                <p:cTn id="33" presetID="22" presetClass="entr" presetSubtype="8" fill="hold" grpId="0" nodeType="afterEffect">
                                  <p:stCondLst>
                                    <p:cond delay="0"/>
                                  </p:stCondLst>
                                  <p:childTnLst>
                                    <p:set>
                                      <p:cBhvr>
                                        <p:cTn id="34" dur="1" fill="hold">
                                          <p:stCondLst>
                                            <p:cond delay="0"/>
                                          </p:stCondLst>
                                        </p:cTn>
                                        <p:tgtEl>
                                          <p:spTgt spid="59">
                                            <p:txEl>
                                              <p:pRg st="0" end="0"/>
                                            </p:txEl>
                                          </p:spTgt>
                                        </p:tgtEl>
                                        <p:attrNameLst>
                                          <p:attrName>style.visibility</p:attrName>
                                        </p:attrNameLst>
                                      </p:cBhvr>
                                      <p:to>
                                        <p:strVal val="visible"/>
                                      </p:to>
                                    </p:set>
                                    <p:animEffect transition="in" filter="wipe(left)">
                                      <p:cBhvr>
                                        <p:cTn id="35" dur="500"/>
                                        <p:tgtEl>
                                          <p:spTgt spid="59">
                                            <p:txEl>
                                              <p:pRg st="0" end="0"/>
                                            </p:txEl>
                                          </p:spTgt>
                                        </p:tgtEl>
                                      </p:cBhvr>
                                    </p:animEffect>
                                  </p:childTnLst>
                                </p:cTn>
                              </p:par>
                            </p:childTnLst>
                          </p:cTn>
                        </p:par>
                        <p:par>
                          <p:cTn id="36" fill="hold">
                            <p:stCondLst>
                              <p:cond delay="3550"/>
                            </p:stCondLst>
                            <p:childTnLst>
                              <p:par>
                                <p:cTn id="37" presetID="10" presetClass="entr" presetSubtype="0" fill="hold" grpId="0" nodeType="afterEffect">
                                  <p:stCondLst>
                                    <p:cond delay="25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childTnLst>
                          </p:cTn>
                        </p:par>
                        <p:par>
                          <p:cTn id="40" fill="hold">
                            <p:stCondLst>
                              <p:cond delay="4300"/>
                            </p:stCondLst>
                            <p:childTnLst>
                              <p:par>
                                <p:cTn id="41" presetID="10" presetClass="entr" presetSubtype="0" fill="hold" grpId="0" nodeType="afterEffect">
                                  <p:stCondLst>
                                    <p:cond delay="25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fade">
                                      <p:cBhvr>
                                        <p:cTn id="43" dur="500"/>
                                        <p:tgtEl>
                                          <p:spTgt spid="56">
                                            <p:txEl>
                                              <p:pRg st="0" end="0"/>
                                            </p:txEl>
                                          </p:spTgt>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childTnLst>
                          </p:cTn>
                        </p:par>
                        <p:par>
                          <p:cTn id="47" fill="hold">
                            <p:stCondLst>
                              <p:cond delay="5050"/>
                            </p:stCondLst>
                            <p:childTnLst>
                              <p:par>
                                <p:cTn id="48" presetID="22" presetClass="entr" presetSubtype="8" fill="hold" grpId="0" nodeType="afterEffect">
                                  <p:stCondLst>
                                    <p:cond delay="0"/>
                                  </p:stCondLst>
                                  <p:childTnLst>
                                    <p:set>
                                      <p:cBhvr>
                                        <p:cTn id="49" dur="1" fill="hold">
                                          <p:stCondLst>
                                            <p:cond delay="0"/>
                                          </p:stCondLst>
                                        </p:cTn>
                                        <p:tgtEl>
                                          <p:spTgt spid="61">
                                            <p:txEl>
                                              <p:pRg st="0" end="0"/>
                                            </p:txEl>
                                          </p:spTgt>
                                        </p:tgtEl>
                                        <p:attrNameLst>
                                          <p:attrName>style.visibility</p:attrName>
                                        </p:attrNameLst>
                                      </p:cBhvr>
                                      <p:to>
                                        <p:strVal val="visible"/>
                                      </p:to>
                                    </p:set>
                                    <p:animEffect transition="in" filter="wipe(left)">
                                      <p:cBhvr>
                                        <p:cTn id="50" dur="500"/>
                                        <p:tgtEl>
                                          <p:spTgt spid="61">
                                            <p:txEl>
                                              <p:pRg st="0" end="0"/>
                                            </p:txEl>
                                          </p:spTgt>
                                        </p:tgtEl>
                                      </p:cBhvr>
                                    </p:animEffect>
                                  </p:childTnLst>
                                </p:cTn>
                              </p:par>
                            </p:childTnLst>
                          </p:cTn>
                        </p:par>
                        <p:par>
                          <p:cTn id="51" fill="hold">
                            <p:stCondLst>
                              <p:cond delay="5550"/>
                            </p:stCondLst>
                            <p:childTnLst>
                              <p:par>
                                <p:cTn id="52" presetID="10" presetClass="entr" presetSubtype="0" fill="hold" grpId="0" nodeType="afterEffect">
                                  <p:stCondLst>
                                    <p:cond delay="25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500"/>
                                        <p:tgtEl>
                                          <p:spTgt spid="60"/>
                                        </p:tgtEl>
                                      </p:cBhvr>
                                    </p:animEffect>
                                  </p:childTnLst>
                                </p:cTn>
                              </p:par>
                            </p:childTnLst>
                          </p:cTn>
                        </p:par>
                        <p:par>
                          <p:cTn id="55" fill="hold">
                            <p:stCondLst>
                              <p:cond delay="6300"/>
                            </p:stCondLst>
                            <p:childTnLst>
                              <p:par>
                                <p:cTn id="56" presetID="10" presetClass="entr" presetSubtype="0" fill="hold" grpId="0" nodeType="afterEffect">
                                  <p:stCondLst>
                                    <p:cond delay="250"/>
                                  </p:stCondLst>
                                  <p:childTnLst>
                                    <p:set>
                                      <p:cBhvr>
                                        <p:cTn id="57" dur="1" fill="hold">
                                          <p:stCondLst>
                                            <p:cond delay="0"/>
                                          </p:stCondLst>
                                        </p:cTn>
                                        <p:tgtEl>
                                          <p:spTgt spid="55">
                                            <p:txEl>
                                              <p:pRg st="0" end="0"/>
                                            </p:txEl>
                                          </p:spTgt>
                                        </p:tgtEl>
                                        <p:attrNameLst>
                                          <p:attrName>style.visibility</p:attrName>
                                        </p:attrNameLst>
                                      </p:cBhvr>
                                      <p:to>
                                        <p:strVal val="visible"/>
                                      </p:to>
                                    </p:set>
                                    <p:animEffect transition="in" filter="fade">
                                      <p:cBhvr>
                                        <p:cTn id="58" dur="500"/>
                                        <p:tgtEl>
                                          <p:spTgt spid="55">
                                            <p:txEl>
                                              <p:pRg st="0" end="0"/>
                                            </p:txEl>
                                          </p:spTgt>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childTnLst>
                          </p:cTn>
                        </p:par>
                        <p:par>
                          <p:cTn id="62" fill="hold">
                            <p:stCondLst>
                              <p:cond delay="7050"/>
                            </p:stCondLst>
                            <p:childTnLst>
                              <p:par>
                                <p:cTn id="63" presetID="22" presetClass="entr" presetSubtype="8" fill="hold" grpId="0" nodeType="afterEffect">
                                  <p:stCondLst>
                                    <p:cond delay="0"/>
                                  </p:stCondLst>
                                  <p:childTnLst>
                                    <p:set>
                                      <p:cBhvr>
                                        <p:cTn id="64" dur="1" fill="hold">
                                          <p:stCondLst>
                                            <p:cond delay="0"/>
                                          </p:stCondLst>
                                        </p:cTn>
                                        <p:tgtEl>
                                          <p:spTgt spid="63">
                                            <p:txEl>
                                              <p:pRg st="0" end="0"/>
                                            </p:txEl>
                                          </p:spTgt>
                                        </p:tgtEl>
                                        <p:attrNameLst>
                                          <p:attrName>style.visibility</p:attrName>
                                        </p:attrNameLst>
                                      </p:cBhvr>
                                      <p:to>
                                        <p:strVal val="visible"/>
                                      </p:to>
                                    </p:set>
                                    <p:animEffect transition="in" filter="wipe(left)">
                                      <p:cBhvr>
                                        <p:cTn id="65" dur="500"/>
                                        <p:tgtEl>
                                          <p:spTgt spid="63">
                                            <p:txEl>
                                              <p:pRg st="0" end="0"/>
                                            </p:txEl>
                                          </p:spTgt>
                                        </p:tgtEl>
                                      </p:cBhvr>
                                    </p:animEffect>
                                  </p:childTnLst>
                                </p:cTn>
                              </p:par>
                            </p:childTnLst>
                          </p:cTn>
                        </p:par>
                        <p:par>
                          <p:cTn id="66" fill="hold">
                            <p:stCondLst>
                              <p:cond delay="7550"/>
                            </p:stCondLst>
                            <p:childTnLst>
                              <p:par>
                                <p:cTn id="67" presetID="10" presetClass="entr" presetSubtype="0" fill="hold" grpId="0" nodeType="afterEffect">
                                  <p:stCondLst>
                                    <p:cond delay="25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2" grpId="1" animBg="1"/>
      <p:bldP spid="51" grpId="0" animBg="1"/>
      <p:bldP spid="52" grpId="0" animBg="1"/>
      <p:bldP spid="53" grpId="0" animBg="1"/>
      <p:bldP spid="54" grpId="0" build="p">
        <p:tmplLst>
          <p:tmpl lvl="1">
            <p:tnLst>
              <p:par>
                <p:cTn presetID="10" presetClass="entr" presetSubtype="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10" presetClass="entr" presetSubtype="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53" presetClass="entr" presetSubtype="16" fill="hold" nodeType="with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1000" fill="hold"/>
                        <p:tgtEl>
                          <p:spTgt spid="57"/>
                        </p:tgtEl>
                        <p:attrNameLst>
                          <p:attrName>ppt_w</p:attrName>
                        </p:attrNameLst>
                      </p:cBhvr>
                      <p:tavLst>
                        <p:tav tm="0">
                          <p:val>
                            <p:fltVal val="0"/>
                          </p:val>
                        </p:tav>
                        <p:tav tm="100000">
                          <p:val>
                            <p:strVal val="#ppt_w"/>
                          </p:val>
                        </p:tav>
                      </p:tavLst>
                    </p:anim>
                    <p:anim calcmode="lin" valueType="num">
                      <p:cBhvr>
                        <p:cTn dur="1000" fill="hold"/>
                        <p:tgtEl>
                          <p:spTgt spid="57"/>
                        </p:tgtEl>
                        <p:attrNameLst>
                          <p:attrName>ppt_h</p:attrName>
                        </p:attrNameLst>
                      </p:cBhvr>
                      <p:tavLst>
                        <p:tav tm="0">
                          <p:val>
                            <p:fltVal val="0"/>
                          </p:val>
                        </p:tav>
                        <p:tav tm="100000">
                          <p:val>
                            <p:strVal val="#ppt_h"/>
                          </p:val>
                        </p:tav>
                      </p:tavLst>
                    </p:anim>
                    <p:animEffect transition="in" filter="fade">
                      <p:cBhvr>
                        <p:cTn dur="1000"/>
                        <p:tgtEl>
                          <p:spTgt spid="57"/>
                        </p:tgtEl>
                      </p:cBhvr>
                    </p:animEffect>
                  </p:childTnLst>
                </p:cTn>
              </p:par>
            </p:tnLst>
          </p:tmpl>
        </p:tmplLst>
      </p:bldP>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10" presetClass="entr" presetSubtype="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p:tmplLst>
          <p:tmpl>
            <p:tnLst>
              <p:par>
                <p:cTn presetID="10" presetClass="entr" presetSubtype="0" fill="hold" nodeType="afterEffect">
                  <p:stCondLst>
                    <p:cond delay="25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5" name="Freeform: Shape 24"/>
          <p:cNvSpPr/>
          <p:nvPr userDrawn="1"/>
        </p:nvSpPr>
        <p:spPr>
          <a:xfrm>
            <a:off x="1295401" y="2180504"/>
            <a:ext cx="2696079" cy="2121805"/>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Text Placeholder 5"/>
          <p:cNvSpPr>
            <a:spLocks noGrp="1"/>
          </p:cNvSpPr>
          <p:nvPr>
            <p:ph type="body" sz="quarter" idx="25" hasCustomPrompt="1"/>
          </p:nvPr>
        </p:nvSpPr>
        <p:spPr>
          <a:xfrm>
            <a:off x="1419505" y="3048800"/>
            <a:ext cx="2165767" cy="379671"/>
          </a:xfrm>
        </p:spPr>
        <p:txBody>
          <a:bodyPr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6" name="Freeform: Shape 25"/>
          <p:cNvSpPr/>
          <p:nvPr userDrawn="1"/>
        </p:nvSpPr>
        <p:spPr>
          <a:xfrm>
            <a:off x="4747961" y="2180504"/>
            <a:ext cx="2696079" cy="2121805"/>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7" name="Text Placeholder 5"/>
          <p:cNvSpPr>
            <a:spLocks noGrp="1"/>
          </p:cNvSpPr>
          <p:nvPr>
            <p:ph type="body" sz="quarter" idx="26" hasCustomPrompt="1"/>
          </p:nvPr>
        </p:nvSpPr>
        <p:spPr>
          <a:xfrm>
            <a:off x="4872065" y="3048800"/>
            <a:ext cx="2165767" cy="379671"/>
          </a:xfrm>
        </p:spPr>
        <p:txBody>
          <a:bodyPr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8" name="Freeform: Shape 27"/>
          <p:cNvSpPr/>
          <p:nvPr userDrawn="1"/>
        </p:nvSpPr>
        <p:spPr>
          <a:xfrm>
            <a:off x="8200521" y="2180504"/>
            <a:ext cx="2696079" cy="2121805"/>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9" name="Text Placeholder 5"/>
          <p:cNvSpPr>
            <a:spLocks noGrp="1"/>
          </p:cNvSpPr>
          <p:nvPr>
            <p:ph type="body" sz="quarter" idx="27" hasCustomPrompt="1"/>
          </p:nvPr>
        </p:nvSpPr>
        <p:spPr>
          <a:xfrm>
            <a:off x="8324625" y="3048800"/>
            <a:ext cx="2165767" cy="379671"/>
          </a:xfrm>
        </p:spPr>
        <p:txBody>
          <a:bodyPr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1" name="Text Placeholder 5"/>
          <p:cNvSpPr>
            <a:spLocks noGrp="1"/>
          </p:cNvSpPr>
          <p:nvPr>
            <p:ph type="body" sz="quarter" idx="12" hasCustomPrompt="1"/>
          </p:nvPr>
        </p:nvSpPr>
        <p:spPr>
          <a:xfrm>
            <a:off x="3533857" y="4792874"/>
            <a:ext cx="5124287" cy="1109304"/>
          </a:xfrm>
        </p:spPr>
        <p:txBody>
          <a:bodyPr anchor="ctr"/>
          <a:lstStyle>
            <a:lvl1pPr marL="0" indent="0" algn="ctr">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2"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96247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8" decel="10000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1000" fill="hold"/>
                                        <p:tgtEl>
                                          <p:spTgt spid="25"/>
                                        </p:tgtEl>
                                        <p:attrNameLst>
                                          <p:attrName>ppt_x</p:attrName>
                                        </p:attrNameLst>
                                      </p:cBhvr>
                                      <p:tavLst>
                                        <p:tav tm="0">
                                          <p:val>
                                            <p:strVal val="0-#ppt_w/2"/>
                                          </p:val>
                                        </p:tav>
                                        <p:tav tm="100000">
                                          <p:val>
                                            <p:strVal val="#ppt_x"/>
                                          </p:val>
                                        </p:tav>
                                      </p:tavLst>
                                    </p:anim>
                                    <p:anim calcmode="lin" valueType="num">
                                      <p:cBhvr additive="base">
                                        <p:cTn id="13" dur="1000" fill="hold"/>
                                        <p:tgtEl>
                                          <p:spTgt spid="25"/>
                                        </p:tgtEl>
                                        <p:attrNameLst>
                                          <p:attrName>ppt_y</p:attrName>
                                        </p:attrNameLst>
                                      </p:cBhvr>
                                      <p:tavLst>
                                        <p:tav tm="0">
                                          <p:val>
                                            <p:strVal val="#ppt_y"/>
                                          </p:val>
                                        </p:tav>
                                        <p:tav tm="100000">
                                          <p:val>
                                            <p:strVal val="#ppt_y"/>
                                          </p:val>
                                        </p:tav>
                                      </p:tavLst>
                                    </p:anim>
                                  </p:childTnLst>
                                </p:cTn>
                              </p:par>
                              <p:par>
                                <p:cTn id="14" presetID="10" presetClass="entr" presetSubtype="0" fill="hold" grpId="1"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par>
                                <p:cTn id="17" presetID="2" presetClass="entr" presetSubtype="8"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2300"/>
                            </p:stCondLst>
                            <p:childTnLst>
                              <p:par>
                                <p:cTn id="25" presetID="2" presetClass="entr" presetSubtype="8"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10" presetClass="entr"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par>
                                <p:cTn id="32" presetID="2" presetClass="entr" presetSubtype="8" decel="10000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1000" fill="hold"/>
                                        <p:tgtEl>
                                          <p:spTgt spid="27"/>
                                        </p:tgtEl>
                                        <p:attrNameLst>
                                          <p:attrName>ppt_x</p:attrName>
                                        </p:attrNameLst>
                                      </p:cBhvr>
                                      <p:tavLst>
                                        <p:tav tm="0">
                                          <p:val>
                                            <p:strVal val="0-#ppt_w/2"/>
                                          </p:val>
                                        </p:tav>
                                        <p:tav tm="100000">
                                          <p:val>
                                            <p:strVal val="#ppt_x"/>
                                          </p:val>
                                        </p:tav>
                                      </p:tavLst>
                                    </p:anim>
                                    <p:anim calcmode="lin" valueType="num">
                                      <p:cBhvr additive="base">
                                        <p:cTn id="35" dur="1000" fill="hold"/>
                                        <p:tgtEl>
                                          <p:spTgt spid="27"/>
                                        </p:tgtEl>
                                        <p:attrNameLst>
                                          <p:attrName>ppt_y</p:attrName>
                                        </p:attrNameLst>
                                      </p:cBhvr>
                                      <p:tavLst>
                                        <p:tav tm="0">
                                          <p:val>
                                            <p:strVal val="#ppt_y"/>
                                          </p:val>
                                        </p:tav>
                                        <p:tav tm="100000">
                                          <p:val>
                                            <p:strVal val="#ppt_y"/>
                                          </p:val>
                                        </p:tav>
                                      </p:tavLst>
                                    </p:anim>
                                  </p:childTnLst>
                                </p:cTn>
                              </p:par>
                              <p:par>
                                <p:cTn id="36" presetID="10" presetClass="entr" presetSubtype="0" fill="hold" grpId="1"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childTnLst>
                                </p:cTn>
                              </p:par>
                            </p:childTnLst>
                          </p:cTn>
                        </p:par>
                        <p:par>
                          <p:cTn id="39" fill="hold">
                            <p:stCondLst>
                              <p:cond delay="3300"/>
                            </p:stCondLst>
                            <p:childTnLst>
                              <p:par>
                                <p:cTn id="40" presetID="2" presetClass="entr" presetSubtype="8" decel="10000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1000" fill="hold"/>
                                        <p:tgtEl>
                                          <p:spTgt spid="28"/>
                                        </p:tgtEl>
                                        <p:attrNameLst>
                                          <p:attrName>ppt_x</p:attrName>
                                        </p:attrNameLst>
                                      </p:cBhvr>
                                      <p:tavLst>
                                        <p:tav tm="0">
                                          <p:val>
                                            <p:strVal val="0-#ppt_w/2"/>
                                          </p:val>
                                        </p:tav>
                                        <p:tav tm="100000">
                                          <p:val>
                                            <p:strVal val="#ppt_x"/>
                                          </p:val>
                                        </p:tav>
                                      </p:tavLst>
                                    </p:anim>
                                    <p:anim calcmode="lin" valueType="num">
                                      <p:cBhvr additive="base">
                                        <p:cTn id="43" dur="1000" fill="hold"/>
                                        <p:tgtEl>
                                          <p:spTgt spid="28"/>
                                        </p:tgtEl>
                                        <p:attrNameLst>
                                          <p:attrName>ppt_y</p:attrName>
                                        </p:attrNameLst>
                                      </p:cBhvr>
                                      <p:tavLst>
                                        <p:tav tm="0">
                                          <p:val>
                                            <p:strVal val="#ppt_y"/>
                                          </p:val>
                                        </p:tav>
                                        <p:tav tm="100000">
                                          <p:val>
                                            <p:strVal val="#ppt_y"/>
                                          </p:val>
                                        </p:tav>
                                      </p:tavLst>
                                    </p:anim>
                                  </p:childTnLst>
                                </p:cTn>
                              </p:par>
                              <p:par>
                                <p:cTn id="44" presetID="10" presetClass="entr" presetSubtype="0" fill="hold" grpId="1"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childTnLst>
                                </p:cTn>
                              </p:par>
                              <p:par>
                                <p:cTn id="47" presetID="2" presetClass="entr" presetSubtype="8" decel="10000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1000" fill="hold"/>
                                        <p:tgtEl>
                                          <p:spTgt spid="29"/>
                                        </p:tgtEl>
                                        <p:attrNameLst>
                                          <p:attrName>ppt_x</p:attrName>
                                        </p:attrNameLst>
                                      </p:cBhvr>
                                      <p:tavLst>
                                        <p:tav tm="0">
                                          <p:val>
                                            <p:strVal val="0-#ppt_w/2"/>
                                          </p:val>
                                        </p:tav>
                                        <p:tav tm="100000">
                                          <p:val>
                                            <p:strVal val="#ppt_x"/>
                                          </p:val>
                                        </p:tav>
                                      </p:tavLst>
                                    </p:anim>
                                    <p:anim calcmode="lin" valueType="num">
                                      <p:cBhvr additive="base">
                                        <p:cTn id="50" dur="1000" fill="hold"/>
                                        <p:tgtEl>
                                          <p:spTgt spid="29"/>
                                        </p:tgtEl>
                                        <p:attrNameLst>
                                          <p:attrName>ppt_y</p:attrName>
                                        </p:attrNameLst>
                                      </p:cBhvr>
                                      <p:tavLst>
                                        <p:tav tm="0">
                                          <p:val>
                                            <p:strVal val="#ppt_y"/>
                                          </p:val>
                                        </p:tav>
                                        <p:tav tm="100000">
                                          <p:val>
                                            <p:strVal val="#ppt_y"/>
                                          </p:val>
                                        </p:tav>
                                      </p:tavLst>
                                    </p:anim>
                                  </p:childTnLst>
                                </p:cTn>
                              </p:par>
                              <p:par>
                                <p:cTn id="51" presetID="10" presetClass="entr" presetSubtype="0" fill="hold" grpId="1"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1000"/>
                                        <p:tgtEl>
                                          <p:spTgt spid="29"/>
                                        </p:tgtEl>
                                      </p:cBhvr>
                                    </p:animEffect>
                                  </p:childTnLst>
                                </p:cTn>
                              </p:par>
                            </p:childTnLst>
                          </p:cTn>
                        </p:par>
                        <p:par>
                          <p:cTn id="54" fill="hold">
                            <p:stCondLst>
                              <p:cond delay="4300"/>
                            </p:stCondLst>
                            <p:childTnLst>
                              <p:par>
                                <p:cTn id="55" presetID="10" presetClass="entr" presetSubtype="0" fill="hold" grpId="0" nodeType="afterEffect">
                                  <p:stCondLst>
                                    <p:cond delay="25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7" grpId="0">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0-#ppt_w/2"/>
                          </p:val>
                        </p:tav>
                        <p:tav tm="100000">
                          <p:val>
                            <p:strVal val="#ppt_x"/>
                          </p:val>
                        </p:tav>
                      </p:tavLst>
                    </p:anim>
                    <p:anim calcmode="lin" valueType="num">
                      <p:cBhvr additive="base">
                        <p:cTn dur="1000" fill="hold"/>
                        <p:tgtEl>
                          <p:spTgt spid="7"/>
                        </p:tgtEl>
                        <p:attrNameLst>
                          <p:attrName>ppt_y</p:attrName>
                        </p:attrNameLst>
                      </p:cBhvr>
                      <p:tavLst>
                        <p:tav tm="0">
                          <p:val>
                            <p:strVal val="#ppt_y"/>
                          </p:val>
                        </p:tav>
                        <p:tav tm="100000">
                          <p:val>
                            <p:strVal val="#ppt_y"/>
                          </p:val>
                        </p:tav>
                      </p:tavLst>
                    </p:anim>
                  </p:childTnLst>
                </p:cTn>
              </p:par>
            </p:tnLst>
          </p:tmpl>
        </p:tmplLst>
      </p:bldP>
      <p:bldP spid="7" grpId="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P spid="26" grpId="0" animBg="1"/>
      <p:bldP spid="26" grpId="1" animBg="1"/>
      <p:bldP spid="27" grpId="0">
        <p:tmplLst>
          <p:tmpl>
            <p:tnLst>
              <p:par>
                <p:cTn presetID="2" presetClass="entr" presetSubtype="8"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1000" fill="hold"/>
                        <p:tgtEl>
                          <p:spTgt spid="27"/>
                        </p:tgtEl>
                        <p:attrNameLst>
                          <p:attrName>ppt_x</p:attrName>
                        </p:attrNameLst>
                      </p:cBhvr>
                      <p:tavLst>
                        <p:tav tm="0">
                          <p:val>
                            <p:strVal val="0-#ppt_w/2"/>
                          </p:val>
                        </p:tav>
                        <p:tav tm="100000">
                          <p:val>
                            <p:strVal val="#ppt_x"/>
                          </p:val>
                        </p:tav>
                      </p:tavLst>
                    </p:anim>
                    <p:anim calcmode="lin" valueType="num">
                      <p:cBhvr additive="base">
                        <p:cTn dur="1000" fill="hold"/>
                        <p:tgtEl>
                          <p:spTgt spid="27"/>
                        </p:tgtEl>
                        <p:attrNameLst>
                          <p:attrName>ppt_y</p:attrName>
                        </p:attrNameLst>
                      </p:cBhvr>
                      <p:tavLst>
                        <p:tav tm="0">
                          <p:val>
                            <p:strVal val="#ppt_y"/>
                          </p:val>
                        </p:tav>
                        <p:tav tm="100000">
                          <p:val>
                            <p:strVal val="#ppt_y"/>
                          </p:val>
                        </p:tav>
                      </p:tavLst>
                    </p:anim>
                  </p:childTnLst>
                </p:cTn>
              </p:par>
            </p:tnLst>
          </p:tmpl>
        </p:tmplLst>
      </p:bldP>
      <p:bldP spid="27" grpId="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1000"/>
                        <p:tgtEl>
                          <p:spTgt spid="27"/>
                        </p:tgtEl>
                      </p:cBhvr>
                    </p:animEffect>
                  </p:childTnLst>
                </p:cTn>
              </p:par>
            </p:tnLst>
          </p:tmpl>
        </p:tmplLst>
      </p:bldP>
      <p:bldP spid="28" grpId="0" animBg="1"/>
      <p:bldP spid="28" grpId="1" animBg="1"/>
      <p:bldP spid="29" grpId="0">
        <p:tmplLst>
          <p:tmpl>
            <p:tnLst>
              <p:par>
                <p:cTn presetID="2" presetClass="entr" presetSubtype="8"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0-#ppt_w/2"/>
                          </p:val>
                        </p:tav>
                        <p:tav tm="100000">
                          <p:val>
                            <p:strVal val="#ppt_x"/>
                          </p:val>
                        </p:tav>
                      </p:tavLst>
                    </p:anim>
                    <p:anim calcmode="lin" valueType="num">
                      <p:cBhvr additive="base">
                        <p:cTn dur="1000" fill="hold"/>
                        <p:tgtEl>
                          <p:spTgt spid="29"/>
                        </p:tgtEl>
                        <p:attrNameLst>
                          <p:attrName>ppt_y</p:attrName>
                        </p:attrNameLst>
                      </p:cBhvr>
                      <p:tavLst>
                        <p:tav tm="0">
                          <p:val>
                            <p:strVal val="#ppt_y"/>
                          </p:val>
                        </p:tav>
                        <p:tav tm="100000">
                          <p:val>
                            <p:strVal val="#ppt_y"/>
                          </p:val>
                        </p:tav>
                      </p:tavLst>
                    </p:anim>
                  </p:childTnLst>
                </p:cTn>
              </p:par>
            </p:tnLst>
          </p:tmpl>
        </p:tmplLst>
      </p:bldP>
      <p:bldP spid="29" grpId="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childTnLst>
                </p:cTn>
              </p:par>
            </p:tnLst>
          </p:tmpl>
        </p:tmplLst>
      </p:bldP>
      <p:bldP spid="31" grpId="0">
        <p:tmplLst>
          <p:tmpl>
            <p:tnLst>
              <p:par>
                <p:cTn presetID="10" presetClass="entr" presetSubtype="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 arrows ">
    <p:spTree>
      <p:nvGrpSpPr>
        <p:cNvPr id="1" name=""/>
        <p:cNvGrpSpPr/>
        <p:nvPr/>
      </p:nvGrpSpPr>
      <p:grpSpPr>
        <a:xfrm>
          <a:off x="0" y="0"/>
          <a:ext cx="0" cy="0"/>
          <a:chOff x="0" y="0"/>
          <a:chExt cx="0" cy="0"/>
        </a:xfrm>
      </p:grpSpPr>
      <p:sp>
        <p:nvSpPr>
          <p:cNvPr id="26" name="Freeform: Shape 25"/>
          <p:cNvSpPr/>
          <p:nvPr userDrawn="1"/>
        </p:nvSpPr>
        <p:spPr>
          <a:xfrm>
            <a:off x="3525303" y="2300390"/>
            <a:ext cx="2543745" cy="2001918"/>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7" name="Text Placeholder 5"/>
          <p:cNvSpPr>
            <a:spLocks noGrp="1"/>
          </p:cNvSpPr>
          <p:nvPr>
            <p:ph type="body" sz="quarter" idx="26" hasCustomPrompt="1"/>
          </p:nvPr>
        </p:nvSpPr>
        <p:spPr>
          <a:xfrm>
            <a:off x="3571341" y="3095372"/>
            <a:ext cx="2165767" cy="398760"/>
          </a:xfrm>
        </p:spPr>
        <p:txBody>
          <a:bodyPr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5" name="Freeform: Shape 24"/>
          <p:cNvSpPr/>
          <p:nvPr userDrawn="1"/>
        </p:nvSpPr>
        <p:spPr>
          <a:xfrm>
            <a:off x="935567" y="2300390"/>
            <a:ext cx="2543745" cy="2001918"/>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Text Placeholder 5"/>
          <p:cNvSpPr>
            <a:spLocks noGrp="1"/>
          </p:cNvSpPr>
          <p:nvPr>
            <p:ph type="body" sz="quarter" idx="25" hasCustomPrompt="1"/>
          </p:nvPr>
        </p:nvSpPr>
        <p:spPr>
          <a:xfrm>
            <a:off x="1059671" y="3095372"/>
            <a:ext cx="2165767" cy="398760"/>
          </a:xfrm>
        </p:spPr>
        <p:txBody>
          <a:bodyPr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8" name="Freeform: Shape 27"/>
          <p:cNvSpPr/>
          <p:nvPr userDrawn="1"/>
        </p:nvSpPr>
        <p:spPr>
          <a:xfrm>
            <a:off x="6115039" y="2281194"/>
            <a:ext cx="2543745" cy="2001918"/>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9" name="Text Placeholder 5"/>
          <p:cNvSpPr>
            <a:spLocks noGrp="1"/>
          </p:cNvSpPr>
          <p:nvPr>
            <p:ph type="body" sz="quarter" idx="27" hasCustomPrompt="1"/>
          </p:nvPr>
        </p:nvSpPr>
        <p:spPr>
          <a:xfrm>
            <a:off x="6216148" y="3076175"/>
            <a:ext cx="2165767" cy="398760"/>
          </a:xfrm>
        </p:spPr>
        <p:txBody>
          <a:bodyPr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1" name="Text Placeholder 5"/>
          <p:cNvSpPr>
            <a:spLocks noGrp="1"/>
          </p:cNvSpPr>
          <p:nvPr>
            <p:ph type="body" sz="quarter" idx="12" hasCustomPrompt="1"/>
          </p:nvPr>
        </p:nvSpPr>
        <p:spPr>
          <a:xfrm>
            <a:off x="3533857" y="4792874"/>
            <a:ext cx="5124287" cy="1109304"/>
          </a:xfrm>
        </p:spPr>
        <p:txBody>
          <a:bodyPr anchor="ctr"/>
          <a:lstStyle>
            <a:lvl1pPr marL="0" indent="0" algn="ctr">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2"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
        <p:nvSpPr>
          <p:cNvPr id="12" name="Freeform: Shape 11"/>
          <p:cNvSpPr/>
          <p:nvPr userDrawn="1"/>
        </p:nvSpPr>
        <p:spPr>
          <a:xfrm>
            <a:off x="8704776" y="2300390"/>
            <a:ext cx="2543745" cy="2001918"/>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3" name="Text Placeholder 5"/>
          <p:cNvSpPr>
            <a:spLocks noGrp="1"/>
          </p:cNvSpPr>
          <p:nvPr>
            <p:ph type="body" sz="quarter" idx="28" hasCustomPrompt="1"/>
          </p:nvPr>
        </p:nvSpPr>
        <p:spPr>
          <a:xfrm>
            <a:off x="8684459" y="3095372"/>
            <a:ext cx="2165767" cy="398760"/>
          </a:xfrm>
        </p:spPr>
        <p:txBody>
          <a:bodyPr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367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8" decel="10000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1000" fill="hold"/>
                                        <p:tgtEl>
                                          <p:spTgt spid="25"/>
                                        </p:tgtEl>
                                        <p:attrNameLst>
                                          <p:attrName>ppt_x</p:attrName>
                                        </p:attrNameLst>
                                      </p:cBhvr>
                                      <p:tavLst>
                                        <p:tav tm="0">
                                          <p:val>
                                            <p:strVal val="0-#ppt_w/2"/>
                                          </p:val>
                                        </p:tav>
                                        <p:tav tm="100000">
                                          <p:val>
                                            <p:strVal val="#ppt_x"/>
                                          </p:val>
                                        </p:tav>
                                      </p:tavLst>
                                    </p:anim>
                                    <p:anim calcmode="lin" valueType="num">
                                      <p:cBhvr additive="base">
                                        <p:cTn id="13" dur="1000" fill="hold"/>
                                        <p:tgtEl>
                                          <p:spTgt spid="25"/>
                                        </p:tgtEl>
                                        <p:attrNameLst>
                                          <p:attrName>ppt_y</p:attrName>
                                        </p:attrNameLst>
                                      </p:cBhvr>
                                      <p:tavLst>
                                        <p:tav tm="0">
                                          <p:val>
                                            <p:strVal val="#ppt_y"/>
                                          </p:val>
                                        </p:tav>
                                        <p:tav tm="100000">
                                          <p:val>
                                            <p:strVal val="#ppt_y"/>
                                          </p:val>
                                        </p:tav>
                                      </p:tavLst>
                                    </p:anim>
                                  </p:childTnLst>
                                </p:cTn>
                              </p:par>
                              <p:par>
                                <p:cTn id="14" presetID="10" presetClass="entr" presetSubtype="0" fill="hold" grpId="1"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par>
                                <p:cTn id="17" presetID="2" presetClass="entr" presetSubtype="8"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2300"/>
                            </p:stCondLst>
                            <p:childTnLst>
                              <p:par>
                                <p:cTn id="25" presetID="2" presetClass="entr" presetSubtype="8"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10" presetClass="entr"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par>
                                <p:cTn id="32" presetID="2" presetClass="entr" presetSubtype="8" decel="10000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1000" fill="hold"/>
                                        <p:tgtEl>
                                          <p:spTgt spid="27"/>
                                        </p:tgtEl>
                                        <p:attrNameLst>
                                          <p:attrName>ppt_x</p:attrName>
                                        </p:attrNameLst>
                                      </p:cBhvr>
                                      <p:tavLst>
                                        <p:tav tm="0">
                                          <p:val>
                                            <p:strVal val="0-#ppt_w/2"/>
                                          </p:val>
                                        </p:tav>
                                        <p:tav tm="100000">
                                          <p:val>
                                            <p:strVal val="#ppt_x"/>
                                          </p:val>
                                        </p:tav>
                                      </p:tavLst>
                                    </p:anim>
                                    <p:anim calcmode="lin" valueType="num">
                                      <p:cBhvr additive="base">
                                        <p:cTn id="35" dur="1000" fill="hold"/>
                                        <p:tgtEl>
                                          <p:spTgt spid="27"/>
                                        </p:tgtEl>
                                        <p:attrNameLst>
                                          <p:attrName>ppt_y</p:attrName>
                                        </p:attrNameLst>
                                      </p:cBhvr>
                                      <p:tavLst>
                                        <p:tav tm="0">
                                          <p:val>
                                            <p:strVal val="#ppt_y"/>
                                          </p:val>
                                        </p:tav>
                                        <p:tav tm="100000">
                                          <p:val>
                                            <p:strVal val="#ppt_y"/>
                                          </p:val>
                                        </p:tav>
                                      </p:tavLst>
                                    </p:anim>
                                  </p:childTnLst>
                                </p:cTn>
                              </p:par>
                              <p:par>
                                <p:cTn id="36" presetID="10" presetClass="entr" presetSubtype="0" fill="hold" grpId="1"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childTnLst>
                                </p:cTn>
                              </p:par>
                            </p:childTnLst>
                          </p:cTn>
                        </p:par>
                        <p:par>
                          <p:cTn id="39" fill="hold">
                            <p:stCondLst>
                              <p:cond delay="3300"/>
                            </p:stCondLst>
                            <p:childTnLst>
                              <p:par>
                                <p:cTn id="40" presetID="2" presetClass="entr" presetSubtype="8" decel="10000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1000" fill="hold"/>
                                        <p:tgtEl>
                                          <p:spTgt spid="28"/>
                                        </p:tgtEl>
                                        <p:attrNameLst>
                                          <p:attrName>ppt_x</p:attrName>
                                        </p:attrNameLst>
                                      </p:cBhvr>
                                      <p:tavLst>
                                        <p:tav tm="0">
                                          <p:val>
                                            <p:strVal val="0-#ppt_w/2"/>
                                          </p:val>
                                        </p:tav>
                                        <p:tav tm="100000">
                                          <p:val>
                                            <p:strVal val="#ppt_x"/>
                                          </p:val>
                                        </p:tav>
                                      </p:tavLst>
                                    </p:anim>
                                    <p:anim calcmode="lin" valueType="num">
                                      <p:cBhvr additive="base">
                                        <p:cTn id="43" dur="1000" fill="hold"/>
                                        <p:tgtEl>
                                          <p:spTgt spid="28"/>
                                        </p:tgtEl>
                                        <p:attrNameLst>
                                          <p:attrName>ppt_y</p:attrName>
                                        </p:attrNameLst>
                                      </p:cBhvr>
                                      <p:tavLst>
                                        <p:tav tm="0">
                                          <p:val>
                                            <p:strVal val="#ppt_y"/>
                                          </p:val>
                                        </p:tav>
                                        <p:tav tm="100000">
                                          <p:val>
                                            <p:strVal val="#ppt_y"/>
                                          </p:val>
                                        </p:tav>
                                      </p:tavLst>
                                    </p:anim>
                                  </p:childTnLst>
                                </p:cTn>
                              </p:par>
                              <p:par>
                                <p:cTn id="44" presetID="10" presetClass="entr" presetSubtype="0" fill="hold" grpId="1"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childTnLst>
                                </p:cTn>
                              </p:par>
                              <p:par>
                                <p:cTn id="47" presetID="2" presetClass="entr" presetSubtype="8" decel="10000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1000" fill="hold"/>
                                        <p:tgtEl>
                                          <p:spTgt spid="29"/>
                                        </p:tgtEl>
                                        <p:attrNameLst>
                                          <p:attrName>ppt_x</p:attrName>
                                        </p:attrNameLst>
                                      </p:cBhvr>
                                      <p:tavLst>
                                        <p:tav tm="0">
                                          <p:val>
                                            <p:strVal val="0-#ppt_w/2"/>
                                          </p:val>
                                        </p:tav>
                                        <p:tav tm="100000">
                                          <p:val>
                                            <p:strVal val="#ppt_x"/>
                                          </p:val>
                                        </p:tav>
                                      </p:tavLst>
                                    </p:anim>
                                    <p:anim calcmode="lin" valueType="num">
                                      <p:cBhvr additive="base">
                                        <p:cTn id="50" dur="1000" fill="hold"/>
                                        <p:tgtEl>
                                          <p:spTgt spid="29"/>
                                        </p:tgtEl>
                                        <p:attrNameLst>
                                          <p:attrName>ppt_y</p:attrName>
                                        </p:attrNameLst>
                                      </p:cBhvr>
                                      <p:tavLst>
                                        <p:tav tm="0">
                                          <p:val>
                                            <p:strVal val="#ppt_y"/>
                                          </p:val>
                                        </p:tav>
                                        <p:tav tm="100000">
                                          <p:val>
                                            <p:strVal val="#ppt_y"/>
                                          </p:val>
                                        </p:tav>
                                      </p:tavLst>
                                    </p:anim>
                                  </p:childTnLst>
                                </p:cTn>
                              </p:par>
                              <p:par>
                                <p:cTn id="51" presetID="10" presetClass="entr" presetSubtype="0" fill="hold" grpId="1"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1000"/>
                                        <p:tgtEl>
                                          <p:spTgt spid="29"/>
                                        </p:tgtEl>
                                      </p:cBhvr>
                                    </p:animEffect>
                                  </p:childTnLst>
                                </p:cTn>
                              </p:par>
                            </p:childTnLst>
                          </p:cTn>
                        </p:par>
                        <p:par>
                          <p:cTn id="54" fill="hold">
                            <p:stCondLst>
                              <p:cond delay="4300"/>
                            </p:stCondLst>
                            <p:childTnLst>
                              <p:par>
                                <p:cTn id="55" presetID="2" presetClass="entr" presetSubtype="8" decel="10000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1000" fill="hold"/>
                                        <p:tgtEl>
                                          <p:spTgt spid="12"/>
                                        </p:tgtEl>
                                        <p:attrNameLst>
                                          <p:attrName>ppt_x</p:attrName>
                                        </p:attrNameLst>
                                      </p:cBhvr>
                                      <p:tavLst>
                                        <p:tav tm="0">
                                          <p:val>
                                            <p:strVal val="0-#ppt_w/2"/>
                                          </p:val>
                                        </p:tav>
                                        <p:tav tm="100000">
                                          <p:val>
                                            <p:strVal val="#ppt_x"/>
                                          </p:val>
                                        </p:tav>
                                      </p:tavLst>
                                    </p:anim>
                                    <p:anim calcmode="lin" valueType="num">
                                      <p:cBhvr additive="base">
                                        <p:cTn id="58" dur="1000" fill="hold"/>
                                        <p:tgtEl>
                                          <p:spTgt spid="12"/>
                                        </p:tgtEl>
                                        <p:attrNameLst>
                                          <p:attrName>ppt_y</p:attrName>
                                        </p:attrNameLst>
                                      </p:cBhvr>
                                      <p:tavLst>
                                        <p:tav tm="0">
                                          <p:val>
                                            <p:strVal val="#ppt_y"/>
                                          </p:val>
                                        </p:tav>
                                        <p:tav tm="100000">
                                          <p:val>
                                            <p:strVal val="#ppt_y"/>
                                          </p:val>
                                        </p:tav>
                                      </p:tavLst>
                                    </p:anim>
                                  </p:childTnLst>
                                </p:cTn>
                              </p:par>
                              <p:par>
                                <p:cTn id="59" presetID="10" presetClass="entr" presetSubtype="0" fill="hold" grpId="1"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childTnLst>
                                </p:cTn>
                              </p:par>
                              <p:par>
                                <p:cTn id="62" presetID="2" presetClass="entr" presetSubtype="8" decel="10000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1000" fill="hold"/>
                                        <p:tgtEl>
                                          <p:spTgt spid="13"/>
                                        </p:tgtEl>
                                        <p:attrNameLst>
                                          <p:attrName>ppt_x</p:attrName>
                                        </p:attrNameLst>
                                      </p:cBhvr>
                                      <p:tavLst>
                                        <p:tav tm="0">
                                          <p:val>
                                            <p:strVal val="0-#ppt_w/2"/>
                                          </p:val>
                                        </p:tav>
                                        <p:tav tm="100000">
                                          <p:val>
                                            <p:strVal val="#ppt_x"/>
                                          </p:val>
                                        </p:tav>
                                      </p:tavLst>
                                    </p:anim>
                                    <p:anim calcmode="lin" valueType="num">
                                      <p:cBhvr additive="base">
                                        <p:cTn id="65" dur="1000" fill="hold"/>
                                        <p:tgtEl>
                                          <p:spTgt spid="13"/>
                                        </p:tgtEl>
                                        <p:attrNameLst>
                                          <p:attrName>ppt_y</p:attrName>
                                        </p:attrNameLst>
                                      </p:cBhvr>
                                      <p:tavLst>
                                        <p:tav tm="0">
                                          <p:val>
                                            <p:strVal val="#ppt_y"/>
                                          </p:val>
                                        </p:tav>
                                        <p:tav tm="100000">
                                          <p:val>
                                            <p:strVal val="#ppt_y"/>
                                          </p:val>
                                        </p:tav>
                                      </p:tavLst>
                                    </p:anim>
                                  </p:childTnLst>
                                </p:cTn>
                              </p:par>
                              <p:par>
                                <p:cTn id="66" presetID="10" presetClass="entr" presetSubtype="0" fill="hold" grpId="1"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1000"/>
                                        <p:tgtEl>
                                          <p:spTgt spid="13"/>
                                        </p:tgtEl>
                                      </p:cBhvr>
                                    </p:animEffect>
                                  </p:childTnLst>
                                </p:cTn>
                              </p:par>
                            </p:childTnLst>
                          </p:cTn>
                        </p:par>
                        <p:par>
                          <p:cTn id="69" fill="hold">
                            <p:stCondLst>
                              <p:cond delay="5300"/>
                            </p:stCondLst>
                            <p:childTnLst>
                              <p:par>
                                <p:cTn id="70" presetID="10" presetClass="entr" presetSubtype="0" fill="hold" grpId="0" nodeType="afterEffect">
                                  <p:stCondLst>
                                    <p:cond delay="25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p:tmplLst>
          <p:tmpl>
            <p:tnLst>
              <p:par>
                <p:cTn presetID="2" presetClass="entr" presetSubtype="8"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1000" fill="hold"/>
                        <p:tgtEl>
                          <p:spTgt spid="27"/>
                        </p:tgtEl>
                        <p:attrNameLst>
                          <p:attrName>ppt_x</p:attrName>
                        </p:attrNameLst>
                      </p:cBhvr>
                      <p:tavLst>
                        <p:tav tm="0">
                          <p:val>
                            <p:strVal val="0-#ppt_w/2"/>
                          </p:val>
                        </p:tav>
                        <p:tav tm="100000">
                          <p:val>
                            <p:strVal val="#ppt_x"/>
                          </p:val>
                        </p:tav>
                      </p:tavLst>
                    </p:anim>
                    <p:anim calcmode="lin" valueType="num">
                      <p:cBhvr additive="base">
                        <p:cTn dur="1000" fill="hold"/>
                        <p:tgtEl>
                          <p:spTgt spid="27"/>
                        </p:tgtEl>
                        <p:attrNameLst>
                          <p:attrName>ppt_y</p:attrName>
                        </p:attrNameLst>
                      </p:cBhvr>
                      <p:tavLst>
                        <p:tav tm="0">
                          <p:val>
                            <p:strVal val="#ppt_y"/>
                          </p:val>
                        </p:tav>
                        <p:tav tm="100000">
                          <p:val>
                            <p:strVal val="#ppt_y"/>
                          </p:val>
                        </p:tav>
                      </p:tavLst>
                    </p:anim>
                  </p:childTnLst>
                </p:cTn>
              </p:par>
            </p:tnLst>
          </p:tmpl>
        </p:tmplLst>
      </p:bldP>
      <p:bldP spid="27" grpId="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1000"/>
                        <p:tgtEl>
                          <p:spTgt spid="27"/>
                        </p:tgtEl>
                      </p:cBhvr>
                    </p:animEffect>
                  </p:childTnLst>
                </p:cTn>
              </p:par>
            </p:tnLst>
          </p:tmpl>
        </p:tmplLst>
      </p:bldP>
      <p:bldP spid="25" grpId="0" animBg="1"/>
      <p:bldP spid="25" grpId="1" animBg="1"/>
      <p:bldP spid="7" grpId="0">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0-#ppt_w/2"/>
                          </p:val>
                        </p:tav>
                        <p:tav tm="100000">
                          <p:val>
                            <p:strVal val="#ppt_x"/>
                          </p:val>
                        </p:tav>
                      </p:tavLst>
                    </p:anim>
                    <p:anim calcmode="lin" valueType="num">
                      <p:cBhvr additive="base">
                        <p:cTn dur="1000" fill="hold"/>
                        <p:tgtEl>
                          <p:spTgt spid="7"/>
                        </p:tgtEl>
                        <p:attrNameLst>
                          <p:attrName>ppt_y</p:attrName>
                        </p:attrNameLst>
                      </p:cBhvr>
                      <p:tavLst>
                        <p:tav tm="0">
                          <p:val>
                            <p:strVal val="#ppt_y"/>
                          </p:val>
                        </p:tav>
                        <p:tav tm="100000">
                          <p:val>
                            <p:strVal val="#ppt_y"/>
                          </p:val>
                        </p:tav>
                      </p:tavLst>
                    </p:anim>
                  </p:childTnLst>
                </p:cTn>
              </p:par>
            </p:tnLst>
          </p:tmpl>
        </p:tmplLst>
      </p:bldP>
      <p:bldP spid="7" grpId="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P spid="28" grpId="0" animBg="1"/>
      <p:bldP spid="28" grpId="1" animBg="1"/>
      <p:bldP spid="29" grpId="0">
        <p:tmplLst>
          <p:tmpl>
            <p:tnLst>
              <p:par>
                <p:cTn presetID="2" presetClass="entr" presetSubtype="8"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0-#ppt_w/2"/>
                          </p:val>
                        </p:tav>
                        <p:tav tm="100000">
                          <p:val>
                            <p:strVal val="#ppt_x"/>
                          </p:val>
                        </p:tav>
                      </p:tavLst>
                    </p:anim>
                    <p:anim calcmode="lin" valueType="num">
                      <p:cBhvr additive="base">
                        <p:cTn dur="1000" fill="hold"/>
                        <p:tgtEl>
                          <p:spTgt spid="29"/>
                        </p:tgtEl>
                        <p:attrNameLst>
                          <p:attrName>ppt_y</p:attrName>
                        </p:attrNameLst>
                      </p:cBhvr>
                      <p:tavLst>
                        <p:tav tm="0">
                          <p:val>
                            <p:strVal val="#ppt_y"/>
                          </p:val>
                        </p:tav>
                        <p:tav tm="100000">
                          <p:val>
                            <p:strVal val="#ppt_y"/>
                          </p:val>
                        </p:tav>
                      </p:tavLst>
                    </p:anim>
                  </p:childTnLst>
                </p:cTn>
              </p:par>
            </p:tnLst>
          </p:tmpl>
        </p:tmplLst>
      </p:bldP>
      <p:bldP spid="29" grpId="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childTnLst>
                </p:cTn>
              </p:par>
            </p:tnLst>
          </p:tmpl>
        </p:tmplLst>
      </p:bldP>
      <p:bldP spid="31" grpId="0">
        <p:tmplLst>
          <p:tmpl>
            <p:tnLst>
              <p:par>
                <p:cTn presetID="10" presetClass="entr" presetSubtype="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P spid="12" grpId="0" animBg="1"/>
      <p:bldP spid="12" grpId="1" animBg="1"/>
      <p:bldP spid="13" grpId="0">
        <p:tmplLst>
          <p:tmpl>
            <p:tnLst>
              <p:par>
                <p:cTn presetID="2" presetClass="entr" presetSubtype="8"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0-#ppt_w/2"/>
                          </p:val>
                        </p:tav>
                        <p:tav tm="100000">
                          <p:val>
                            <p:strVal val="#ppt_x"/>
                          </p:val>
                        </p:tav>
                      </p:tavLst>
                    </p:anim>
                    <p:anim calcmode="lin" valueType="num">
                      <p:cBhvr additive="base">
                        <p:cTn dur="1000" fill="hold"/>
                        <p:tgtEl>
                          <p:spTgt spid="13"/>
                        </p:tgtEl>
                        <p:attrNameLst>
                          <p:attrName>ppt_y</p:attrName>
                        </p:attrNameLst>
                      </p:cBhvr>
                      <p:tavLst>
                        <p:tav tm="0">
                          <p:val>
                            <p:strVal val="#ppt_y"/>
                          </p:val>
                        </p:tav>
                        <p:tav tm="100000">
                          <p:val>
                            <p:strVal val="#ppt_y"/>
                          </p:val>
                        </p:tav>
                      </p:tavLst>
                    </p:anim>
                  </p:childTnLst>
                </p:cTn>
              </p:par>
            </p:tnLst>
          </p:tmpl>
        </p:tmplLst>
      </p:bldP>
      <p:bldP spid="13" grpId="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 tabl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34" name="Rectangle 33"/>
          <p:cNvSpPr/>
          <p:nvPr userDrawn="1"/>
        </p:nvSpPr>
        <p:spPr>
          <a:xfrm>
            <a:off x="5610376" y="1916181"/>
            <a:ext cx="2410581" cy="3901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5" name="Rectangle 34"/>
          <p:cNvSpPr/>
          <p:nvPr userDrawn="1"/>
        </p:nvSpPr>
        <p:spPr>
          <a:xfrm>
            <a:off x="5610376" y="2306313"/>
            <a:ext cx="2410581" cy="7808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6" name="Rectangle 35"/>
          <p:cNvSpPr/>
          <p:nvPr userDrawn="1"/>
        </p:nvSpPr>
        <p:spPr>
          <a:xfrm>
            <a:off x="5610376" y="3087180"/>
            <a:ext cx="2410581" cy="171612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7" name="Rectangle 36"/>
          <p:cNvSpPr/>
          <p:nvPr userDrawn="1"/>
        </p:nvSpPr>
        <p:spPr>
          <a:xfrm>
            <a:off x="5610376" y="4803307"/>
            <a:ext cx="2410581" cy="2097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8" name="Text Placeholder 5"/>
          <p:cNvSpPr>
            <a:spLocks noGrp="1"/>
          </p:cNvSpPr>
          <p:nvPr>
            <p:ph type="body" sz="quarter" idx="31" hasCustomPrompt="1"/>
          </p:nvPr>
        </p:nvSpPr>
        <p:spPr>
          <a:xfrm>
            <a:off x="5732783" y="1907452"/>
            <a:ext cx="2165767" cy="379671"/>
          </a:xfrm>
        </p:spPr>
        <p:txBody>
          <a:bodyPr anchor="ctr">
            <a:normAutofit/>
          </a:bodyPr>
          <a:lstStyle>
            <a:lvl1pPr marL="0" indent="0" algn="ct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9" name="Text Placeholder 5"/>
          <p:cNvSpPr>
            <a:spLocks noGrp="1"/>
          </p:cNvSpPr>
          <p:nvPr>
            <p:ph type="body" sz="quarter" idx="32" hasCustomPrompt="1"/>
          </p:nvPr>
        </p:nvSpPr>
        <p:spPr>
          <a:xfrm>
            <a:off x="5732783" y="2400066"/>
            <a:ext cx="2165767" cy="561305"/>
          </a:xfrm>
        </p:spPr>
        <p:txBody>
          <a:bodyPr anchor="ctr">
            <a:normAutofit/>
          </a:bodyPr>
          <a:lstStyle>
            <a:lvl1pPr marL="0" indent="0" algn="ctr">
              <a:lnSpc>
                <a:spcPct val="100000"/>
              </a:lnSpc>
              <a:spcBef>
                <a:spcPts val="0"/>
              </a:spcBef>
              <a:buFontTx/>
              <a:buNone/>
              <a:defRPr sz="24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0" name="Text Placeholder 5"/>
          <p:cNvSpPr>
            <a:spLocks noGrp="1"/>
          </p:cNvSpPr>
          <p:nvPr>
            <p:ph type="body" sz="quarter" idx="33" hasCustomPrompt="1"/>
          </p:nvPr>
        </p:nvSpPr>
        <p:spPr>
          <a:xfrm>
            <a:off x="5732783" y="3212990"/>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1" name="Text Placeholder 5"/>
          <p:cNvSpPr>
            <a:spLocks noGrp="1"/>
          </p:cNvSpPr>
          <p:nvPr>
            <p:ph type="body" sz="quarter" idx="34" hasCustomPrompt="1"/>
          </p:nvPr>
        </p:nvSpPr>
        <p:spPr>
          <a:xfrm>
            <a:off x="5732783" y="3587093"/>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35" hasCustomPrompt="1"/>
          </p:nvPr>
        </p:nvSpPr>
        <p:spPr>
          <a:xfrm>
            <a:off x="5732783" y="3961196"/>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3" name="Text Placeholder 5"/>
          <p:cNvSpPr>
            <a:spLocks noGrp="1"/>
          </p:cNvSpPr>
          <p:nvPr>
            <p:ph type="body" sz="quarter" idx="36" hasCustomPrompt="1"/>
          </p:nvPr>
        </p:nvSpPr>
        <p:spPr>
          <a:xfrm>
            <a:off x="5732783" y="4335298"/>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4" name="Rectangle 43"/>
          <p:cNvSpPr/>
          <p:nvPr userDrawn="1"/>
        </p:nvSpPr>
        <p:spPr>
          <a:xfrm>
            <a:off x="8486020" y="1916181"/>
            <a:ext cx="2410581" cy="3901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5" name="Rectangle 44"/>
          <p:cNvSpPr/>
          <p:nvPr userDrawn="1"/>
        </p:nvSpPr>
        <p:spPr>
          <a:xfrm>
            <a:off x="8486020" y="2306313"/>
            <a:ext cx="2410581" cy="78086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6" name="Rectangle 45"/>
          <p:cNvSpPr/>
          <p:nvPr userDrawn="1"/>
        </p:nvSpPr>
        <p:spPr>
          <a:xfrm>
            <a:off x="8486020" y="3087180"/>
            <a:ext cx="2410581" cy="171612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7" name="Rectangle 46"/>
          <p:cNvSpPr/>
          <p:nvPr userDrawn="1"/>
        </p:nvSpPr>
        <p:spPr>
          <a:xfrm>
            <a:off x="8486020" y="4803307"/>
            <a:ext cx="2410581" cy="2097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8" name="Text Placeholder 5"/>
          <p:cNvSpPr>
            <a:spLocks noGrp="1"/>
          </p:cNvSpPr>
          <p:nvPr>
            <p:ph type="body" sz="quarter" idx="37" hasCustomPrompt="1"/>
          </p:nvPr>
        </p:nvSpPr>
        <p:spPr>
          <a:xfrm>
            <a:off x="8608427" y="1907452"/>
            <a:ext cx="2165767" cy="379671"/>
          </a:xfrm>
        </p:spPr>
        <p:txBody>
          <a:bodyPr anchor="ctr">
            <a:normAutofit/>
          </a:bodyPr>
          <a:lstStyle>
            <a:lvl1pPr marL="0" indent="0" algn="ct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9" name="Text Placeholder 5"/>
          <p:cNvSpPr>
            <a:spLocks noGrp="1"/>
          </p:cNvSpPr>
          <p:nvPr>
            <p:ph type="body" sz="quarter" idx="38" hasCustomPrompt="1"/>
          </p:nvPr>
        </p:nvSpPr>
        <p:spPr>
          <a:xfrm>
            <a:off x="8608427" y="2400066"/>
            <a:ext cx="2165767" cy="561305"/>
          </a:xfrm>
        </p:spPr>
        <p:txBody>
          <a:bodyPr anchor="ctr">
            <a:normAutofit/>
          </a:bodyPr>
          <a:lstStyle>
            <a:lvl1pPr marL="0" indent="0" algn="ctr">
              <a:lnSpc>
                <a:spcPct val="100000"/>
              </a:lnSpc>
              <a:spcBef>
                <a:spcPts val="0"/>
              </a:spcBef>
              <a:buFontTx/>
              <a:buNone/>
              <a:defRPr sz="24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50" name="Text Placeholder 5"/>
          <p:cNvSpPr>
            <a:spLocks noGrp="1"/>
          </p:cNvSpPr>
          <p:nvPr>
            <p:ph type="body" sz="quarter" idx="39" hasCustomPrompt="1"/>
          </p:nvPr>
        </p:nvSpPr>
        <p:spPr>
          <a:xfrm>
            <a:off x="8608426" y="3212990"/>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0" hasCustomPrompt="1"/>
          </p:nvPr>
        </p:nvSpPr>
        <p:spPr>
          <a:xfrm>
            <a:off x="8608426" y="3587093"/>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1" hasCustomPrompt="1"/>
          </p:nvPr>
        </p:nvSpPr>
        <p:spPr>
          <a:xfrm>
            <a:off x="8608426" y="3961196"/>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3" name="Text Placeholder 5"/>
          <p:cNvSpPr>
            <a:spLocks noGrp="1"/>
          </p:cNvSpPr>
          <p:nvPr>
            <p:ph type="body" sz="quarter" idx="42" hasCustomPrompt="1"/>
          </p:nvPr>
        </p:nvSpPr>
        <p:spPr>
          <a:xfrm>
            <a:off x="8608426" y="4335298"/>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5" name="Title 1"/>
          <p:cNvSpPr>
            <a:spLocks noGrp="1"/>
          </p:cNvSpPr>
          <p:nvPr>
            <p:ph type="title" hasCustomPrompt="1"/>
          </p:nvPr>
        </p:nvSpPr>
        <p:spPr>
          <a:xfrm>
            <a:off x="935568" y="932537"/>
            <a:ext cx="3407833"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56"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3230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5"/>
                                        </p:tgtEl>
                                        <p:attrNameLst>
                                          <p:attrName>style.visibility</p:attrName>
                                        </p:attrNameLst>
                                      </p:cBhvr>
                                      <p:to>
                                        <p:strVal val="visible"/>
                                      </p:to>
                                    </p:set>
                                    <p:anim calcmode="lin" valueType="num">
                                      <p:cBhvr additive="base">
                                        <p:cTn id="7" dur="1000" fill="hold"/>
                                        <p:tgtEl>
                                          <p:spTgt spid="55"/>
                                        </p:tgtEl>
                                        <p:attrNameLst>
                                          <p:attrName>ppt_x</p:attrName>
                                        </p:attrNameLst>
                                      </p:cBhvr>
                                      <p:tavLst>
                                        <p:tav tm="0">
                                          <p:val>
                                            <p:strVal val="#ppt_x"/>
                                          </p:val>
                                        </p:tav>
                                        <p:tav tm="100000">
                                          <p:val>
                                            <p:strVal val="#ppt_x"/>
                                          </p:val>
                                        </p:tav>
                                      </p:tavLst>
                                    </p:anim>
                                    <p:anim calcmode="lin" valueType="num">
                                      <p:cBhvr additive="base">
                                        <p:cTn id="8" dur="1000" fill="hold"/>
                                        <p:tgtEl>
                                          <p:spTgt spid="5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39">
                                            <p:txEl>
                                              <p:pRg st="0" end="0"/>
                                            </p:txEl>
                                          </p:spTgt>
                                        </p:tgtEl>
                                        <p:attrNameLst>
                                          <p:attrName>style.visibility</p:attrName>
                                        </p:attrNameLst>
                                      </p:cBhvr>
                                      <p:to>
                                        <p:strVal val="visible"/>
                                      </p:to>
                                    </p:set>
                                    <p:animEffect transition="in" filter="fade">
                                      <p:cBhvr>
                                        <p:cTn id="25" dur="500"/>
                                        <p:tgtEl>
                                          <p:spTgt spid="39">
                                            <p:txEl>
                                              <p:pRg st="0" end="0"/>
                                            </p:txEl>
                                          </p:spTgt>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40">
                                            <p:txEl>
                                              <p:pRg st="0" end="0"/>
                                            </p:txEl>
                                          </p:spTgt>
                                        </p:tgtEl>
                                        <p:attrNameLst>
                                          <p:attrName>style.visibility</p:attrName>
                                        </p:attrNameLst>
                                      </p:cBhvr>
                                      <p:to>
                                        <p:strVal val="visible"/>
                                      </p:to>
                                    </p:set>
                                    <p:animEffect transition="in" filter="fade">
                                      <p:cBhvr>
                                        <p:cTn id="31" dur="500"/>
                                        <p:tgtEl>
                                          <p:spTgt spid="40">
                                            <p:txEl>
                                              <p:pRg st="0" end="0"/>
                                            </p:txEl>
                                          </p:spTgt>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41">
                                            <p:txEl>
                                              <p:pRg st="0" end="0"/>
                                            </p:txEl>
                                          </p:spTgt>
                                        </p:tgtEl>
                                        <p:attrNameLst>
                                          <p:attrName>style.visibility</p:attrName>
                                        </p:attrNameLst>
                                      </p:cBhvr>
                                      <p:to>
                                        <p:strVal val="visible"/>
                                      </p:to>
                                    </p:set>
                                    <p:animEffect transition="in" filter="fade">
                                      <p:cBhvr>
                                        <p:cTn id="34" dur="500"/>
                                        <p:tgtEl>
                                          <p:spTgt spid="41">
                                            <p:txEl>
                                              <p:pRg st="0" end="0"/>
                                            </p:txEl>
                                          </p:spTgt>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fade">
                                      <p:cBhvr>
                                        <p:cTn id="37" dur="500"/>
                                        <p:tgtEl>
                                          <p:spTgt spid="42">
                                            <p:txEl>
                                              <p:pRg st="0" end="0"/>
                                            </p:txEl>
                                          </p:spTgt>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43">
                                            <p:txEl>
                                              <p:pRg st="0" end="0"/>
                                            </p:txEl>
                                          </p:spTgt>
                                        </p:tgtEl>
                                        <p:attrNameLst>
                                          <p:attrName>style.visibility</p:attrName>
                                        </p:attrNameLst>
                                      </p:cBhvr>
                                      <p:to>
                                        <p:strVal val="visible"/>
                                      </p:to>
                                    </p:set>
                                    <p:animEffect transition="in" filter="fade">
                                      <p:cBhvr>
                                        <p:cTn id="40" dur="500"/>
                                        <p:tgtEl>
                                          <p:spTgt spid="43">
                                            <p:txEl>
                                              <p:pRg st="0" end="0"/>
                                            </p:txEl>
                                          </p:spTgt>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childTnLst>
                          </p:cTn>
                        </p:par>
                        <p:par>
                          <p:cTn id="44" fill="hold">
                            <p:stCondLst>
                              <p:cond delay="2550"/>
                            </p:stCondLst>
                            <p:childTnLst>
                              <p:par>
                                <p:cTn id="45" presetID="10" presetClass="entr" presetSubtype="0" fill="hold" grpId="0" nodeType="afterEffect">
                                  <p:stCondLst>
                                    <p:cond delay="25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48">
                                            <p:txEl>
                                              <p:pRg st="0" end="0"/>
                                            </p:txEl>
                                          </p:spTgt>
                                        </p:tgtEl>
                                        <p:attrNameLst>
                                          <p:attrName>style.visibility</p:attrName>
                                        </p:attrNameLst>
                                      </p:cBhvr>
                                      <p:to>
                                        <p:strVal val="visible"/>
                                      </p:to>
                                    </p:set>
                                    <p:animEffect transition="in" filter="fade">
                                      <p:cBhvr>
                                        <p:cTn id="50" dur="500"/>
                                        <p:tgtEl>
                                          <p:spTgt spid="48">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49">
                                            <p:txEl>
                                              <p:pRg st="0" end="0"/>
                                            </p:txEl>
                                          </p:spTgt>
                                        </p:tgtEl>
                                        <p:attrNameLst>
                                          <p:attrName>style.visibility</p:attrName>
                                        </p:attrNameLst>
                                      </p:cBhvr>
                                      <p:to>
                                        <p:strVal val="visible"/>
                                      </p:to>
                                    </p:set>
                                    <p:animEffect transition="in" filter="fade">
                                      <p:cBhvr>
                                        <p:cTn id="56" dur="500"/>
                                        <p:tgtEl>
                                          <p:spTgt spid="49">
                                            <p:txEl>
                                              <p:pRg st="0" end="0"/>
                                            </p:txEl>
                                          </p:spTgt>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50">
                                            <p:txEl>
                                              <p:pRg st="0" end="0"/>
                                            </p:txEl>
                                          </p:spTgt>
                                        </p:tgtEl>
                                        <p:attrNameLst>
                                          <p:attrName>style.visibility</p:attrName>
                                        </p:attrNameLst>
                                      </p:cBhvr>
                                      <p:to>
                                        <p:strVal val="visible"/>
                                      </p:to>
                                    </p:set>
                                    <p:animEffect transition="in" filter="fade">
                                      <p:cBhvr>
                                        <p:cTn id="62" dur="500"/>
                                        <p:tgtEl>
                                          <p:spTgt spid="50">
                                            <p:txEl>
                                              <p:pRg st="0" end="0"/>
                                            </p:txEl>
                                          </p:spTgt>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51">
                                            <p:txEl>
                                              <p:pRg st="0" end="0"/>
                                            </p:txEl>
                                          </p:spTgt>
                                        </p:tgtEl>
                                        <p:attrNameLst>
                                          <p:attrName>style.visibility</p:attrName>
                                        </p:attrNameLst>
                                      </p:cBhvr>
                                      <p:to>
                                        <p:strVal val="visible"/>
                                      </p:to>
                                    </p:set>
                                    <p:animEffect transition="in" filter="fade">
                                      <p:cBhvr>
                                        <p:cTn id="65" dur="500"/>
                                        <p:tgtEl>
                                          <p:spTgt spid="51">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52">
                                            <p:txEl>
                                              <p:pRg st="0" end="0"/>
                                            </p:txEl>
                                          </p:spTgt>
                                        </p:tgtEl>
                                        <p:attrNameLst>
                                          <p:attrName>style.visibility</p:attrName>
                                        </p:attrNameLst>
                                      </p:cBhvr>
                                      <p:to>
                                        <p:strVal val="visible"/>
                                      </p:to>
                                    </p:set>
                                    <p:animEffect transition="in" filter="fade">
                                      <p:cBhvr>
                                        <p:cTn id="68" dur="500"/>
                                        <p:tgtEl>
                                          <p:spTgt spid="52">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53">
                                            <p:txEl>
                                              <p:pRg st="0" end="0"/>
                                            </p:txEl>
                                          </p:spTgt>
                                        </p:tgtEl>
                                        <p:attrNameLst>
                                          <p:attrName>style.visibility</p:attrName>
                                        </p:attrNameLst>
                                      </p:cBhvr>
                                      <p:to>
                                        <p:strVal val="visible"/>
                                      </p:to>
                                    </p:set>
                                    <p:animEffect transition="in" filter="fade">
                                      <p:cBhvr>
                                        <p:cTn id="71" dur="500"/>
                                        <p:tgtEl>
                                          <p:spTgt spid="53">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build="p">
        <p:tmplLst>
          <p:tmpl lvl="1">
            <p:tnLst>
              <p:par>
                <p:cTn presetID="10" presetClass="entr" presetSubtype="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animBg="1"/>
      <p:bldP spid="45" grpId="0" animBg="1"/>
      <p:bldP spid="46" grpId="0" animBg="1"/>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5" grpId="0"/>
      <p:bldP spid="56" grpId="0">
        <p:tmplLst>
          <p:tmpl>
            <p:tnLst>
              <p:par>
                <p:cTn presetID="10" presetClass="entr" presetSubtype="0"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slideLayout" Target="../slideLayouts/slideLayout54.xml"/><Relationship Id="rId47" Type="http://schemas.openxmlformats.org/officeDocument/2006/relationships/slideLayout" Target="../slideLayouts/slideLayout59.xml"/><Relationship Id="rId50" Type="http://schemas.openxmlformats.org/officeDocument/2006/relationships/slideLayout" Target="../slideLayouts/slideLayout62.xml"/><Relationship Id="rId55" Type="http://schemas.openxmlformats.org/officeDocument/2006/relationships/slideLayout" Target="../slideLayouts/slideLayout67.xml"/><Relationship Id="rId63" Type="http://schemas.openxmlformats.org/officeDocument/2006/relationships/slideLayout" Target="../slideLayouts/slideLayout75.xml"/><Relationship Id="rId68" Type="http://schemas.openxmlformats.org/officeDocument/2006/relationships/slideLayout" Target="../slideLayouts/slideLayout80.xml"/><Relationship Id="rId76" Type="http://schemas.openxmlformats.org/officeDocument/2006/relationships/slideLayout" Target="../slideLayouts/slideLayout88.xml"/><Relationship Id="rId84" Type="http://schemas.openxmlformats.org/officeDocument/2006/relationships/slideLayout" Target="../slideLayouts/slideLayout96.xml"/><Relationship Id="rId89" Type="http://schemas.openxmlformats.org/officeDocument/2006/relationships/slideLayout" Target="../slideLayouts/slideLayout101.xml"/><Relationship Id="rId97" Type="http://schemas.openxmlformats.org/officeDocument/2006/relationships/slideLayout" Target="../slideLayouts/slideLayout109.xml"/><Relationship Id="rId7" Type="http://schemas.openxmlformats.org/officeDocument/2006/relationships/slideLayout" Target="../slideLayouts/slideLayout19.xml"/><Relationship Id="rId71" Type="http://schemas.openxmlformats.org/officeDocument/2006/relationships/slideLayout" Target="../slideLayouts/slideLayout83.xml"/><Relationship Id="rId92" Type="http://schemas.openxmlformats.org/officeDocument/2006/relationships/slideLayout" Target="../slideLayouts/slideLayout104.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9" Type="http://schemas.openxmlformats.org/officeDocument/2006/relationships/slideLayout" Target="../slideLayouts/slideLayout41.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45" Type="http://schemas.openxmlformats.org/officeDocument/2006/relationships/slideLayout" Target="../slideLayouts/slideLayout57.xml"/><Relationship Id="rId53" Type="http://schemas.openxmlformats.org/officeDocument/2006/relationships/slideLayout" Target="../slideLayouts/slideLayout65.xml"/><Relationship Id="rId58" Type="http://schemas.openxmlformats.org/officeDocument/2006/relationships/slideLayout" Target="../slideLayouts/slideLayout70.xml"/><Relationship Id="rId66" Type="http://schemas.openxmlformats.org/officeDocument/2006/relationships/slideLayout" Target="../slideLayouts/slideLayout78.xml"/><Relationship Id="rId74" Type="http://schemas.openxmlformats.org/officeDocument/2006/relationships/slideLayout" Target="../slideLayouts/slideLayout86.xml"/><Relationship Id="rId79" Type="http://schemas.openxmlformats.org/officeDocument/2006/relationships/slideLayout" Target="../slideLayouts/slideLayout91.xml"/><Relationship Id="rId87" Type="http://schemas.openxmlformats.org/officeDocument/2006/relationships/slideLayout" Target="../slideLayouts/slideLayout99.xml"/><Relationship Id="rId5" Type="http://schemas.openxmlformats.org/officeDocument/2006/relationships/slideLayout" Target="../slideLayouts/slideLayout17.xml"/><Relationship Id="rId61" Type="http://schemas.openxmlformats.org/officeDocument/2006/relationships/slideLayout" Target="../slideLayouts/slideLayout73.xml"/><Relationship Id="rId82" Type="http://schemas.openxmlformats.org/officeDocument/2006/relationships/slideLayout" Target="../slideLayouts/slideLayout94.xml"/><Relationship Id="rId90" Type="http://schemas.openxmlformats.org/officeDocument/2006/relationships/slideLayout" Target="../slideLayouts/slideLayout102.xml"/><Relationship Id="rId95" Type="http://schemas.openxmlformats.org/officeDocument/2006/relationships/slideLayout" Target="../slideLayouts/slideLayout107.xml"/><Relationship Id="rId19" Type="http://schemas.openxmlformats.org/officeDocument/2006/relationships/slideLayout" Target="../slideLayouts/slideLayout3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43" Type="http://schemas.openxmlformats.org/officeDocument/2006/relationships/slideLayout" Target="../slideLayouts/slideLayout55.xml"/><Relationship Id="rId48" Type="http://schemas.openxmlformats.org/officeDocument/2006/relationships/slideLayout" Target="../slideLayouts/slideLayout60.xml"/><Relationship Id="rId56" Type="http://schemas.openxmlformats.org/officeDocument/2006/relationships/slideLayout" Target="../slideLayouts/slideLayout68.xml"/><Relationship Id="rId64" Type="http://schemas.openxmlformats.org/officeDocument/2006/relationships/slideLayout" Target="../slideLayouts/slideLayout76.xml"/><Relationship Id="rId69" Type="http://schemas.openxmlformats.org/officeDocument/2006/relationships/slideLayout" Target="../slideLayouts/slideLayout81.xml"/><Relationship Id="rId77" Type="http://schemas.openxmlformats.org/officeDocument/2006/relationships/slideLayout" Target="../slideLayouts/slideLayout89.xml"/><Relationship Id="rId100" Type="http://schemas.openxmlformats.org/officeDocument/2006/relationships/slideLayout" Target="../slideLayouts/slideLayout112.xml"/><Relationship Id="rId8" Type="http://schemas.openxmlformats.org/officeDocument/2006/relationships/slideLayout" Target="../slideLayouts/slideLayout20.xml"/><Relationship Id="rId51" Type="http://schemas.openxmlformats.org/officeDocument/2006/relationships/slideLayout" Target="../slideLayouts/slideLayout63.xml"/><Relationship Id="rId72" Type="http://schemas.openxmlformats.org/officeDocument/2006/relationships/slideLayout" Target="../slideLayouts/slideLayout84.xml"/><Relationship Id="rId80" Type="http://schemas.openxmlformats.org/officeDocument/2006/relationships/slideLayout" Target="../slideLayouts/slideLayout92.xml"/><Relationship Id="rId85" Type="http://schemas.openxmlformats.org/officeDocument/2006/relationships/slideLayout" Target="../slideLayouts/slideLayout97.xml"/><Relationship Id="rId93" Type="http://schemas.openxmlformats.org/officeDocument/2006/relationships/slideLayout" Target="../slideLayouts/slideLayout105.xml"/><Relationship Id="rId98" Type="http://schemas.openxmlformats.org/officeDocument/2006/relationships/slideLayout" Target="../slideLayouts/slideLayout110.xml"/><Relationship Id="rId3" Type="http://schemas.openxmlformats.org/officeDocument/2006/relationships/slideLayout" Target="../slideLayouts/slideLayout15.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46" Type="http://schemas.openxmlformats.org/officeDocument/2006/relationships/slideLayout" Target="../slideLayouts/slideLayout58.xml"/><Relationship Id="rId59" Type="http://schemas.openxmlformats.org/officeDocument/2006/relationships/slideLayout" Target="../slideLayouts/slideLayout71.xml"/><Relationship Id="rId67" Type="http://schemas.openxmlformats.org/officeDocument/2006/relationships/slideLayout" Target="../slideLayouts/slideLayout79.xml"/><Relationship Id="rId20" Type="http://schemas.openxmlformats.org/officeDocument/2006/relationships/slideLayout" Target="../slideLayouts/slideLayout32.xml"/><Relationship Id="rId41" Type="http://schemas.openxmlformats.org/officeDocument/2006/relationships/slideLayout" Target="../slideLayouts/slideLayout53.xml"/><Relationship Id="rId54" Type="http://schemas.openxmlformats.org/officeDocument/2006/relationships/slideLayout" Target="../slideLayouts/slideLayout66.xml"/><Relationship Id="rId62" Type="http://schemas.openxmlformats.org/officeDocument/2006/relationships/slideLayout" Target="../slideLayouts/slideLayout74.xml"/><Relationship Id="rId70" Type="http://schemas.openxmlformats.org/officeDocument/2006/relationships/slideLayout" Target="../slideLayouts/slideLayout82.xml"/><Relationship Id="rId75" Type="http://schemas.openxmlformats.org/officeDocument/2006/relationships/slideLayout" Target="../slideLayouts/slideLayout87.xml"/><Relationship Id="rId83" Type="http://schemas.openxmlformats.org/officeDocument/2006/relationships/slideLayout" Target="../slideLayouts/slideLayout95.xml"/><Relationship Id="rId88" Type="http://schemas.openxmlformats.org/officeDocument/2006/relationships/slideLayout" Target="../slideLayouts/slideLayout100.xml"/><Relationship Id="rId91" Type="http://schemas.openxmlformats.org/officeDocument/2006/relationships/slideLayout" Target="../slideLayouts/slideLayout103.xml"/><Relationship Id="rId96" Type="http://schemas.openxmlformats.org/officeDocument/2006/relationships/slideLayout" Target="../slideLayouts/slideLayout10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49" Type="http://schemas.openxmlformats.org/officeDocument/2006/relationships/slideLayout" Target="../slideLayouts/slideLayout61.xml"/><Relationship Id="rId57" Type="http://schemas.openxmlformats.org/officeDocument/2006/relationships/slideLayout" Target="../slideLayouts/slideLayout69.xml"/><Relationship Id="rId10" Type="http://schemas.openxmlformats.org/officeDocument/2006/relationships/slideLayout" Target="../slideLayouts/slideLayout22.xml"/><Relationship Id="rId31" Type="http://schemas.openxmlformats.org/officeDocument/2006/relationships/slideLayout" Target="../slideLayouts/slideLayout43.xml"/><Relationship Id="rId44" Type="http://schemas.openxmlformats.org/officeDocument/2006/relationships/slideLayout" Target="../slideLayouts/slideLayout56.xml"/><Relationship Id="rId52" Type="http://schemas.openxmlformats.org/officeDocument/2006/relationships/slideLayout" Target="../slideLayouts/slideLayout64.xml"/><Relationship Id="rId60" Type="http://schemas.openxmlformats.org/officeDocument/2006/relationships/slideLayout" Target="../slideLayouts/slideLayout72.xml"/><Relationship Id="rId65" Type="http://schemas.openxmlformats.org/officeDocument/2006/relationships/slideLayout" Target="../slideLayouts/slideLayout77.xml"/><Relationship Id="rId73" Type="http://schemas.openxmlformats.org/officeDocument/2006/relationships/slideLayout" Target="../slideLayouts/slideLayout85.xml"/><Relationship Id="rId78" Type="http://schemas.openxmlformats.org/officeDocument/2006/relationships/slideLayout" Target="../slideLayouts/slideLayout90.xml"/><Relationship Id="rId81" Type="http://schemas.openxmlformats.org/officeDocument/2006/relationships/slideLayout" Target="../slideLayouts/slideLayout93.xml"/><Relationship Id="rId86" Type="http://schemas.openxmlformats.org/officeDocument/2006/relationships/slideLayout" Target="../slideLayouts/slideLayout98.xml"/><Relationship Id="rId94" Type="http://schemas.openxmlformats.org/officeDocument/2006/relationships/slideLayout" Target="../slideLayouts/slideLayout106.xml"/><Relationship Id="rId99" Type="http://schemas.openxmlformats.org/officeDocument/2006/relationships/slideLayout" Target="../slideLayouts/slideLayout111.xml"/><Relationship Id="rId101"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236666-4560-43F0-915A-2E2A99141A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452883-15D7-4078-A342-6A1624E1CC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690C84-1E1F-4D9D-A0B8-37B0995BD3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E1045-2283-40B5-9F4E-AA955CF3586B}" type="datetimeFigureOut">
              <a:rPr lang="en-GB" smtClean="0"/>
              <a:t>05/12/2019</a:t>
            </a:fld>
            <a:endParaRPr lang="en-GB"/>
          </a:p>
        </p:txBody>
      </p:sp>
      <p:sp>
        <p:nvSpPr>
          <p:cNvPr id="5" name="Footer Placeholder 4">
            <a:extLst>
              <a:ext uri="{FF2B5EF4-FFF2-40B4-BE49-F238E27FC236}">
                <a16:creationId xmlns:a16="http://schemas.microsoft.com/office/drawing/2014/main" id="{91735EE3-64A4-4AAB-8D5B-47DFD8CB28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13E19BA-B88D-46CC-A559-439A2A5682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53B-B293-4732-A3E1-89B233908248}" type="slidenum">
              <a:rPr lang="en-GB" smtClean="0"/>
              <a:t>‹#›</a:t>
            </a:fld>
            <a:endParaRPr lang="en-GB"/>
          </a:p>
        </p:txBody>
      </p:sp>
    </p:spTree>
    <p:extLst>
      <p:ext uri="{BB962C8B-B14F-4D97-AF65-F5344CB8AC3E}">
        <p14:creationId xmlns:p14="http://schemas.microsoft.com/office/powerpoint/2010/main" val="3418812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5567" y="365126"/>
            <a:ext cx="10320867" cy="90507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935567" y="1414153"/>
            <a:ext cx="10320867" cy="4488025"/>
          </a:xfrm>
          <a:prstGeom prst="rect">
            <a:avLst/>
          </a:prstGeom>
        </p:spPr>
        <p:txBody>
          <a:bodyPr vert="horz" lIns="91440" tIns="45720" rIns="91440" bIns="45720" rtlCol="0">
            <a:normAutofit/>
          </a:bodyPr>
          <a:lstStyle/>
          <a:p>
            <a:pPr lvl="0"/>
            <a:r>
              <a:rPr lang="en-US" dirty="0"/>
              <a:t>Master Text</a:t>
            </a:r>
          </a:p>
        </p:txBody>
      </p:sp>
      <p:sp>
        <p:nvSpPr>
          <p:cNvPr id="5" name="Footer Placeholder 4"/>
          <p:cNvSpPr>
            <a:spLocks noGrp="1"/>
          </p:cNvSpPr>
          <p:nvPr>
            <p:ph type="ftr" sz="quarter" idx="3"/>
          </p:nvPr>
        </p:nvSpPr>
        <p:spPr>
          <a:xfrm>
            <a:off x="7446433" y="6411940"/>
            <a:ext cx="4521200" cy="365125"/>
          </a:xfrm>
          <a:prstGeom prst="rect">
            <a:avLst/>
          </a:prstGeom>
        </p:spPr>
        <p:txBody>
          <a:bodyPr vert="horz" lIns="91440" tIns="45720" rIns="91440" bIns="45720" rtlCol="0" anchor="ctr"/>
          <a:lstStyle>
            <a:lvl1pPr algn="r">
              <a:defRPr sz="933">
                <a:solidFill>
                  <a:schemeClr val="tx1">
                    <a:tint val="75000"/>
                  </a:schemeClr>
                </a:solidFill>
              </a:defRPr>
            </a:lvl1pPr>
          </a:lstStyle>
          <a:p>
            <a:r>
              <a:rPr kumimoji="1" lang="en-US" altLang="ja-JP"/>
              <a:t>The Power of PowerPoint - thepopp.com</a:t>
            </a:r>
            <a:endParaRPr kumimoji="1" lang="ja-JP" altLang="en-US" dirty="0"/>
          </a:p>
        </p:txBody>
      </p:sp>
      <p:sp>
        <p:nvSpPr>
          <p:cNvPr id="6" name="Slide Number Placeholder 5"/>
          <p:cNvSpPr>
            <a:spLocks noGrp="1"/>
          </p:cNvSpPr>
          <p:nvPr>
            <p:ph type="sldNum" sz="quarter" idx="4"/>
          </p:nvPr>
        </p:nvSpPr>
        <p:spPr>
          <a:xfrm>
            <a:off x="10176934" y="5919158"/>
            <a:ext cx="1807633" cy="675343"/>
          </a:xfrm>
          <a:prstGeom prst="rect">
            <a:avLst/>
          </a:prstGeom>
        </p:spPr>
        <p:txBody>
          <a:bodyPr vert="horz" lIns="91440" tIns="45720" rIns="91440" bIns="45720" rtlCol="0" anchor="b"/>
          <a:lstStyle>
            <a:lvl1pPr algn="r">
              <a:defRPr sz="4000">
                <a:solidFill>
                  <a:schemeClr val="tx2">
                    <a:lumMod val="20000"/>
                    <a:lumOff val="80000"/>
                  </a:schemeClr>
                </a:solidFill>
                <a:latin typeface="+mj-lt"/>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24312420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4" r:id="rId93"/>
    <p:sldLayoutId id="2147483755" r:id="rId94"/>
    <p:sldLayoutId id="2147483756" r:id="rId95"/>
    <p:sldLayoutId id="2147483757" r:id="rId96"/>
    <p:sldLayoutId id="2147483758" r:id="rId97"/>
    <p:sldLayoutId id="2147483759" r:id="rId98"/>
    <p:sldLayoutId id="2147483760" r:id="rId99"/>
    <p:sldLayoutId id="2147483761" r:id="rId100"/>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hf hdr="0" dt="0"/>
  <p:txStyles>
    <p:titleStyle>
      <a:lvl1pPr algn="l" defTabSz="914324" rtl="0" eaLnBrk="1" latinLnBrk="0" hangingPunct="1">
        <a:lnSpc>
          <a:spcPct val="90000"/>
        </a:lnSpc>
        <a:spcBef>
          <a:spcPct val="0"/>
        </a:spcBef>
        <a:buNone/>
        <a:defRPr kumimoji="1" sz="3600" kern="1200" baseline="0">
          <a:solidFill>
            <a:schemeClr val="tx1"/>
          </a:solidFill>
          <a:latin typeface="+mj-lt"/>
          <a:ea typeface="+mj-ea"/>
          <a:cs typeface="+mj-cs"/>
        </a:defRPr>
      </a:lvl1pPr>
    </p:titleStyle>
    <p:bodyStyle>
      <a:lvl1pPr marL="0" indent="0" algn="l" defTabSz="914324" rtl="0" eaLnBrk="1" latinLnBrk="0" hangingPunct="1">
        <a:lnSpc>
          <a:spcPct val="160000"/>
        </a:lnSpc>
        <a:spcBef>
          <a:spcPts val="0"/>
        </a:spcBef>
        <a:buFont typeface="Arial" panose="020B0604020202020204" pitchFamily="34" charset="0"/>
        <a:buNone/>
        <a:defRPr kumimoji="1" sz="1067" kern="1200" baseline="0">
          <a:solidFill>
            <a:schemeClr val="tx2"/>
          </a:solidFill>
          <a:latin typeface="+mn-lt"/>
          <a:ea typeface="+mn-ea"/>
          <a:cs typeface="+mn-cs"/>
        </a:defRPr>
      </a:lvl1pPr>
      <a:lvl2pPr marL="685743" indent="-228581" algn="l" defTabSz="914324"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04" indent="-228581" algn="l" defTabSz="914324"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067"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229"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324" rtl="0" eaLnBrk="1" latinLnBrk="0" hangingPunct="1">
        <a:defRPr kumimoji="1" sz="1800" kern="1200">
          <a:solidFill>
            <a:schemeClr val="tx1"/>
          </a:solidFill>
          <a:latin typeface="+mn-lt"/>
          <a:ea typeface="+mn-ea"/>
          <a:cs typeface="+mn-cs"/>
        </a:defRPr>
      </a:lvl1pPr>
      <a:lvl2pPr marL="457162" algn="l" defTabSz="914324" rtl="0" eaLnBrk="1" latinLnBrk="0" hangingPunct="1">
        <a:defRPr kumimoji="1" sz="1800" kern="1200">
          <a:solidFill>
            <a:schemeClr val="tx1"/>
          </a:solidFill>
          <a:latin typeface="+mn-lt"/>
          <a:ea typeface="+mn-ea"/>
          <a:cs typeface="+mn-cs"/>
        </a:defRPr>
      </a:lvl2pPr>
      <a:lvl3pPr marL="914324" algn="l" defTabSz="914324" rtl="0" eaLnBrk="1" latinLnBrk="0" hangingPunct="1">
        <a:defRPr kumimoji="1" sz="1800" kern="1200">
          <a:solidFill>
            <a:schemeClr val="tx1"/>
          </a:solidFill>
          <a:latin typeface="+mn-lt"/>
          <a:ea typeface="+mn-ea"/>
          <a:cs typeface="+mn-cs"/>
        </a:defRPr>
      </a:lvl3pPr>
      <a:lvl4pPr marL="1371486" algn="l" defTabSz="914324" rtl="0" eaLnBrk="1" latinLnBrk="0" hangingPunct="1">
        <a:defRPr kumimoji="1" sz="1800" kern="1200">
          <a:solidFill>
            <a:schemeClr val="tx1"/>
          </a:solidFill>
          <a:latin typeface="+mn-lt"/>
          <a:ea typeface="+mn-ea"/>
          <a:cs typeface="+mn-cs"/>
        </a:defRPr>
      </a:lvl4pPr>
      <a:lvl5pPr marL="1828647" algn="l" defTabSz="914324" rtl="0" eaLnBrk="1" latinLnBrk="0" hangingPunct="1">
        <a:defRPr kumimoji="1" sz="1800" kern="1200">
          <a:solidFill>
            <a:schemeClr val="tx1"/>
          </a:solidFill>
          <a:latin typeface="+mn-lt"/>
          <a:ea typeface="+mn-ea"/>
          <a:cs typeface="+mn-cs"/>
        </a:defRPr>
      </a:lvl5pPr>
      <a:lvl6pPr marL="2285810" algn="l" defTabSz="914324" rtl="0" eaLnBrk="1" latinLnBrk="0" hangingPunct="1">
        <a:defRPr kumimoji="1" sz="1800" kern="1200">
          <a:solidFill>
            <a:schemeClr val="tx1"/>
          </a:solidFill>
          <a:latin typeface="+mn-lt"/>
          <a:ea typeface="+mn-ea"/>
          <a:cs typeface="+mn-cs"/>
        </a:defRPr>
      </a:lvl6pPr>
      <a:lvl7pPr marL="2742971" algn="l" defTabSz="914324" rtl="0" eaLnBrk="1" latinLnBrk="0" hangingPunct="1">
        <a:defRPr kumimoji="1" sz="1800" kern="1200">
          <a:solidFill>
            <a:schemeClr val="tx1"/>
          </a:solidFill>
          <a:latin typeface="+mn-lt"/>
          <a:ea typeface="+mn-ea"/>
          <a:cs typeface="+mn-cs"/>
        </a:defRPr>
      </a:lvl7pPr>
      <a:lvl8pPr marL="3200133" algn="l" defTabSz="914324" rtl="0" eaLnBrk="1" latinLnBrk="0" hangingPunct="1">
        <a:defRPr kumimoji="1" sz="1800" kern="1200">
          <a:solidFill>
            <a:schemeClr val="tx1"/>
          </a:solidFill>
          <a:latin typeface="+mn-lt"/>
          <a:ea typeface="+mn-ea"/>
          <a:cs typeface="+mn-cs"/>
        </a:defRPr>
      </a:lvl8pPr>
      <a:lvl9pPr marL="3657295" algn="l" defTabSz="914324"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p15:clr>
            <a:srgbClr val="F26B43"/>
          </p15:clr>
        </p15:guide>
        <p15:guide id="2" pos="5760">
          <p15:clr>
            <a:srgbClr val="F26B43"/>
          </p15:clr>
        </p15:guide>
        <p15:guide id="3" orient="horz" pos="881">
          <p15:clr>
            <a:srgbClr val="F26B43"/>
          </p15:clr>
        </p15:guide>
        <p15:guide id="4" orient="horz" pos="5598">
          <p15:clr>
            <a:srgbClr val="F26B43"/>
          </p15:clr>
        </p15:guide>
        <p15:guide id="5" pos="1224">
          <p15:clr>
            <a:srgbClr val="F26B43"/>
          </p15:clr>
        </p15:guide>
        <p15:guide id="6" pos="10296">
          <p15:clr>
            <a:srgbClr val="F26B43"/>
          </p15:clr>
        </p15:guide>
        <p15:guide id="7" pos="9616">
          <p15:clr>
            <a:srgbClr val="F26B43"/>
          </p15:clr>
        </p15:guide>
        <p15:guide id="8" pos="1904">
          <p15:clr>
            <a:srgbClr val="F26B43"/>
          </p15:clr>
        </p15:guide>
        <p15:guide id="9" pos="884">
          <p15:clr>
            <a:srgbClr val="F26B43"/>
          </p15:clr>
        </p15:guide>
        <p15:guide id="10" pos="10636">
          <p15:clr>
            <a:srgbClr val="F26B43"/>
          </p15:clr>
        </p15:guide>
        <p15:guide id="11" orient="horz" pos="2060">
          <p15:clr>
            <a:srgbClr val="F26B43"/>
          </p15:clr>
        </p15:guide>
        <p15:guide id="12" orient="horz" pos="4419">
          <p15:clr>
            <a:srgbClr val="F26B43"/>
          </p15:clr>
        </p15:guide>
        <p15:guide id="13" pos="7030">
          <p15:clr>
            <a:srgbClr val="F26B43"/>
          </p15:clr>
        </p15:guide>
        <p15:guide id="14" pos="4490">
          <p15:clr>
            <a:srgbClr val="F26B43"/>
          </p15:clr>
        </p15:guide>
        <p15:guide id="15"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43.xml"/><Relationship Id="rId6" Type="http://schemas.openxmlformats.org/officeDocument/2006/relationships/image" Target="../media/image13.jpeg"/><Relationship Id="rId5"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6.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picture containing indoor, laptop, computer, sitting&#10;&#10;Description automatically generated">
            <a:extLst>
              <a:ext uri="{FF2B5EF4-FFF2-40B4-BE49-F238E27FC236}">
                <a16:creationId xmlns:a16="http://schemas.microsoft.com/office/drawing/2014/main" id="{618522A0-5A75-4B6A-AFD2-1ED9A73B571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7819" b="7819"/>
          <a:stretch>
            <a:fillRect/>
          </a:stretch>
        </p:blipFill>
        <p:spPr>
          <a:xfrm>
            <a:off x="-1" y="530"/>
            <a:ext cx="12192001" cy="6856941"/>
          </a:xfrm>
        </p:spPr>
      </p:pic>
      <p:sp>
        <p:nvSpPr>
          <p:cNvPr id="7" name="Title 6"/>
          <p:cNvSpPr>
            <a:spLocks noGrp="1"/>
          </p:cNvSpPr>
          <p:nvPr>
            <p:ph type="title"/>
          </p:nvPr>
        </p:nvSpPr>
        <p:spPr/>
        <p:txBody>
          <a:bodyPr>
            <a:normAutofit fontScale="90000"/>
          </a:bodyPr>
          <a:lstStyle/>
          <a:p>
            <a:r>
              <a:rPr lang="en-GB" dirty="0"/>
              <a:t>SCDT42 Web Application Development</a:t>
            </a:r>
            <a:r>
              <a:rPr lang="en-GB" dirty="0" smtClean="0"/>
              <a:t> CW1</a:t>
            </a:r>
            <a:endParaRPr kumimoji="1" lang="ja-JP" altLang="en-US" sz="5400" dirty="0"/>
          </a:p>
        </p:txBody>
      </p:sp>
      <p:sp>
        <p:nvSpPr>
          <p:cNvPr id="9" name="Text Placeholder 8"/>
          <p:cNvSpPr>
            <a:spLocks noGrp="1"/>
          </p:cNvSpPr>
          <p:nvPr>
            <p:ph type="body" sz="quarter" idx="15"/>
          </p:nvPr>
        </p:nvSpPr>
        <p:spPr/>
        <p:txBody>
          <a:bodyPr>
            <a:noAutofit/>
          </a:bodyPr>
          <a:lstStyle/>
          <a:p>
            <a:r>
              <a:rPr lang="en-US" altLang="ja-JP" sz="2000" dirty="0">
                <a:latin typeface="Calibri Light" panose="020F0302020204030204" pitchFamily="34" charset="0"/>
                <a:cs typeface="Calibri Light" panose="020F0302020204030204" pitchFamily="34" charset="0"/>
              </a:rPr>
              <a:t>BLU16274423</a:t>
            </a:r>
            <a:endParaRPr kumimoji="1" lang="ja-JP" altLang="en-US" sz="2000" dirty="0">
              <a:latin typeface="Calibri Light" panose="020F0302020204030204" pitchFamily="34" charset="0"/>
              <a:cs typeface="Calibri Light" panose="020F0302020204030204" pitchFamily="34" charset="0"/>
            </a:endParaRPr>
          </a:p>
        </p:txBody>
      </p:sp>
      <p:sp>
        <p:nvSpPr>
          <p:cNvPr id="12" name="Text Placeholder 11"/>
          <p:cNvSpPr>
            <a:spLocks noGrp="1"/>
          </p:cNvSpPr>
          <p:nvPr>
            <p:ph type="body" sz="quarter" idx="16"/>
          </p:nvPr>
        </p:nvSpPr>
        <p:spPr/>
        <p:txBody>
          <a:bodyPr>
            <a:normAutofit/>
          </a:bodyPr>
          <a:lstStyle/>
          <a:p>
            <a:r>
              <a:rPr kumimoji="1" lang="en-US" altLang="ja-JP" sz="1200" dirty="0">
                <a:latin typeface="Calibri Light" panose="020F0302020204030204" pitchFamily="34" charset="0"/>
                <a:cs typeface="Calibri Light" panose="020F0302020204030204" pitchFamily="34" charset="0"/>
              </a:rPr>
              <a:t>Name: </a:t>
            </a:r>
            <a:r>
              <a:rPr kumimoji="1" lang="en-US" altLang="ja-JP" sz="1200" dirty="0" smtClean="0">
                <a:latin typeface="Calibri Light" panose="020F0302020204030204" pitchFamily="34" charset="0"/>
                <a:cs typeface="Calibri Light" panose="020F0302020204030204" pitchFamily="34" charset="0"/>
              </a:rPr>
              <a:t>Toby </a:t>
            </a:r>
            <a:r>
              <a:rPr kumimoji="1" lang="en-US" altLang="ja-JP" sz="1200" dirty="0" err="1" smtClean="0">
                <a:latin typeface="Calibri Light" panose="020F0302020204030204" pitchFamily="34" charset="0"/>
                <a:cs typeface="Calibri Light" panose="020F0302020204030204" pitchFamily="34" charset="0"/>
              </a:rPr>
              <a:t>Bluck</a:t>
            </a:r>
            <a:endParaRPr kumimoji="1" lang="en-US" altLang="ja-JP" sz="1200" dirty="0">
              <a:latin typeface="Calibri Light" panose="020F0302020204030204" pitchFamily="34" charset="0"/>
              <a:cs typeface="Calibri Light" panose="020F0302020204030204" pitchFamily="34" charset="0"/>
            </a:endParaRPr>
          </a:p>
          <a:p>
            <a:r>
              <a:rPr kumimoji="1" lang="en-US" altLang="ja-JP" sz="1200" dirty="0">
                <a:latin typeface="Calibri Light" panose="020F0302020204030204" pitchFamily="34" charset="0"/>
                <a:cs typeface="Calibri Light" panose="020F0302020204030204" pitchFamily="34" charset="0"/>
              </a:rPr>
              <a:t>Course</a:t>
            </a:r>
            <a:r>
              <a:rPr kumimoji="1" lang="en-US" altLang="ja-JP" sz="1200" dirty="0" smtClean="0">
                <a:latin typeface="Calibri Light" panose="020F0302020204030204" pitchFamily="34" charset="0"/>
                <a:cs typeface="Calibri Light" panose="020F0302020204030204" pitchFamily="34" charset="0"/>
              </a:rPr>
              <a:t>: </a:t>
            </a:r>
            <a:r>
              <a:rPr lang="en-GB" dirty="0"/>
              <a:t>BSc (Hons) Computing and Digital Technologies</a:t>
            </a:r>
            <a:endParaRPr kumimoji="1" lang="en-US" altLang="ja-JP"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1887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4801" y="2422731"/>
            <a:ext cx="3647620" cy="2012539"/>
          </a:xfrm>
        </p:spPr>
        <p:txBody>
          <a:bodyPr>
            <a:normAutofit/>
          </a:bodyPr>
          <a:lstStyle/>
          <a:p>
            <a:r>
              <a:rPr lang="en-GB" dirty="0">
                <a:latin typeface="Calibri Light" panose="020F0302020204030204" pitchFamily="34" charset="0"/>
                <a:cs typeface="Calibri Light" panose="020F0302020204030204" pitchFamily="34" charset="0"/>
              </a:rPr>
              <a:t>Selection of Web Development Tool and Frameworks</a:t>
            </a:r>
            <a:endParaRPr kumimoji="1" lang="ja-JP" altLang="en-US" dirty="0">
              <a:latin typeface="Calibri Light" panose="020F0302020204030204" pitchFamily="34" charset="0"/>
              <a:cs typeface="Calibri Light" panose="020F0302020204030204" pitchFamily="34" charset="0"/>
            </a:endParaRPr>
          </a:p>
        </p:txBody>
      </p:sp>
      <p:sp>
        <p:nvSpPr>
          <p:cNvPr id="15" name="Text Placeholder 14"/>
          <p:cNvSpPr>
            <a:spLocks noGrp="1"/>
          </p:cNvSpPr>
          <p:nvPr>
            <p:ph type="body" sz="quarter" idx="12"/>
          </p:nvPr>
        </p:nvSpPr>
        <p:spPr>
          <a:xfrm>
            <a:off x="8331200" y="1315814"/>
            <a:ext cx="2444652" cy="1986455"/>
          </a:xfrm>
        </p:spPr>
        <p:txBody>
          <a:bodyPr>
            <a:normAutofit fontScale="92500"/>
          </a:bodyPr>
          <a:lstStyle/>
          <a:p>
            <a:pPr marL="171450" indent="-171450">
              <a:buFont typeface="Arial" panose="020B0604020202020204" pitchFamily="34" charset="0"/>
              <a:buChar char="•"/>
            </a:pPr>
            <a:r>
              <a:rPr kumimoji="1" lang="en-GB" altLang="ja-JP" sz="1200" dirty="0">
                <a:latin typeface="Calibri Light" panose="020F0302020204030204" pitchFamily="34" charset="0"/>
                <a:cs typeface="Calibri Light" panose="020F0302020204030204" pitchFamily="34" charset="0"/>
              </a:rPr>
              <a:t>Node.js is small and resource friendly </a:t>
            </a:r>
          </a:p>
          <a:p>
            <a:pPr marL="171450" indent="-171450">
              <a:buFont typeface="Arial" panose="020B0604020202020204" pitchFamily="34" charset="0"/>
              <a:buChar char="•"/>
            </a:pPr>
            <a:r>
              <a:rPr lang="en-GB" altLang="ja-JP" sz="1200" dirty="0">
                <a:latin typeface="Calibri Light" panose="020F0302020204030204" pitchFamily="34" charset="0"/>
                <a:cs typeface="Calibri Light" panose="020F0302020204030204" pitchFamily="34" charset="0"/>
              </a:rPr>
              <a:t>High performance for applications </a:t>
            </a:r>
          </a:p>
          <a:p>
            <a:pPr marL="171450" indent="-171450">
              <a:buFont typeface="Arial" panose="020B0604020202020204" pitchFamily="34" charset="0"/>
              <a:buChar char="•"/>
            </a:pPr>
            <a:endParaRPr lang="en-GB" altLang="ja-JP" sz="1200" dirty="0">
              <a:latin typeface="Calibri Light" panose="020F0302020204030204" pitchFamily="34" charset="0"/>
              <a:cs typeface="Calibri Light" panose="020F0302020204030204" pitchFamily="34" charset="0"/>
            </a:endParaRPr>
          </a:p>
          <a:p>
            <a:pPr marL="171450" indent="-171450">
              <a:buFont typeface="Arial" panose="020B0604020202020204" pitchFamily="34" charset="0"/>
              <a:buChar char="•"/>
            </a:pPr>
            <a:r>
              <a:rPr lang="en-GB" altLang="ja-JP" sz="1200" dirty="0">
                <a:latin typeface="Calibri Light" panose="020F0302020204030204" pitchFamily="34" charset="0"/>
                <a:cs typeface="Calibri Light" panose="020F0302020204030204" pitchFamily="34" charset="0"/>
              </a:rPr>
              <a:t> Foundation uses basic style for wireframes </a:t>
            </a:r>
          </a:p>
          <a:p>
            <a:pPr marL="171450" indent="-171450">
              <a:buFont typeface="Arial" panose="020B0604020202020204" pitchFamily="34" charset="0"/>
              <a:buChar char="•"/>
            </a:pPr>
            <a:r>
              <a:rPr kumimoji="1" lang="en-GB" altLang="ja-JP" sz="1200" dirty="0">
                <a:latin typeface="Calibri Light" panose="020F0302020204030204" pitchFamily="34" charset="0"/>
                <a:cs typeface="Calibri Light" panose="020F0302020204030204" pitchFamily="34" charset="0"/>
              </a:rPr>
              <a:t>Friendly phrasing </a:t>
            </a:r>
            <a:endParaRPr kumimoji="1" lang="ja-JP" altLang="en-US" sz="1200" dirty="0">
              <a:latin typeface="Calibri Light" panose="020F0302020204030204" pitchFamily="34" charset="0"/>
              <a:cs typeface="Calibri Light" panose="020F0302020204030204" pitchFamily="34" charset="0"/>
            </a:endParaRPr>
          </a:p>
        </p:txBody>
      </p:sp>
      <p:sp>
        <p:nvSpPr>
          <p:cNvPr id="18" name="Text Placeholder 17"/>
          <p:cNvSpPr>
            <a:spLocks noGrp="1"/>
          </p:cNvSpPr>
          <p:nvPr>
            <p:ph type="body" sz="quarter" idx="15"/>
          </p:nvPr>
        </p:nvSpPr>
        <p:spPr>
          <a:xfrm>
            <a:off x="8331200" y="210207"/>
            <a:ext cx="2444652" cy="1056936"/>
          </a:xfrm>
        </p:spPr>
        <p:txBody>
          <a:bodyPr>
            <a:normAutofit/>
          </a:bodyPr>
          <a:lstStyle/>
          <a:p>
            <a:r>
              <a:rPr kumimoji="1" lang="en-US" altLang="ja-JP" sz="2000" dirty="0">
                <a:latin typeface="Calibri Light" panose="020F0302020204030204" pitchFamily="34" charset="0"/>
                <a:cs typeface="Calibri Light" panose="020F0302020204030204" pitchFamily="34" charset="0"/>
              </a:rPr>
              <a:t>Node.js &amp; </a:t>
            </a:r>
            <a:r>
              <a:rPr kumimoji="1" lang="en-US" altLang="ja-JP" sz="2000" dirty="0" err="1">
                <a:latin typeface="Calibri Light" panose="020F0302020204030204" pitchFamily="34" charset="0"/>
                <a:cs typeface="Calibri Light" panose="020F0302020204030204" pitchFamily="34" charset="0"/>
              </a:rPr>
              <a:t>FoundationZURB</a:t>
            </a:r>
            <a:endParaRPr kumimoji="1" lang="ja-JP" altLang="en-US" sz="2000" dirty="0">
              <a:latin typeface="Calibri Light" panose="020F0302020204030204" pitchFamily="34" charset="0"/>
              <a:cs typeface="Calibri Light" panose="020F0302020204030204" pitchFamily="34" charset="0"/>
            </a:endParaRPr>
          </a:p>
        </p:txBody>
      </p:sp>
      <p:sp>
        <p:nvSpPr>
          <p:cNvPr id="19" name="Text Placeholder 18"/>
          <p:cNvSpPr>
            <a:spLocks noGrp="1"/>
          </p:cNvSpPr>
          <p:nvPr>
            <p:ph type="body" sz="quarter" idx="16"/>
          </p:nvPr>
        </p:nvSpPr>
        <p:spPr>
          <a:xfrm>
            <a:off x="4868348" y="4628402"/>
            <a:ext cx="2444652" cy="2129749"/>
          </a:xfrm>
        </p:spPr>
        <p:txBody>
          <a:bodyPr>
            <a:noAutofit/>
          </a:bodyPr>
          <a:lstStyle/>
          <a:p>
            <a:pPr marL="171450" indent="-171450">
              <a:buFont typeface="Arial" panose="020B0604020202020204" pitchFamily="34" charset="0"/>
              <a:buChar char="•"/>
            </a:pPr>
            <a:r>
              <a:rPr lang="en-GB" altLang="ja-JP" sz="1200" dirty="0">
                <a:latin typeface="Calibri Light" panose="020F0302020204030204" pitchFamily="34" charset="0"/>
                <a:cs typeface="Calibri Light" panose="020F0302020204030204" pitchFamily="34" charset="0"/>
              </a:rPr>
              <a:t>Atom for auto-completion of code for efficiency </a:t>
            </a:r>
          </a:p>
          <a:p>
            <a:pPr marL="171450" indent="-171450">
              <a:buFont typeface="Arial" panose="020B0604020202020204" pitchFamily="34" charset="0"/>
              <a:buChar char="•"/>
            </a:pPr>
            <a:r>
              <a:rPr lang="en-GB" altLang="ja-JP" sz="1200" dirty="0">
                <a:latin typeface="Calibri Light" panose="020F0302020204030204" pitchFamily="34" charset="0"/>
                <a:cs typeface="Calibri Light" panose="020F0302020204030204" pitchFamily="34" charset="0"/>
              </a:rPr>
              <a:t>Atom’s clean UI </a:t>
            </a:r>
          </a:p>
          <a:p>
            <a:pPr marL="171450" indent="-171450">
              <a:buFont typeface="Arial" panose="020B0604020202020204" pitchFamily="34" charset="0"/>
              <a:buChar char="•"/>
            </a:pPr>
            <a:r>
              <a:rPr lang="en-GB" altLang="ja-JP" sz="1200" dirty="0">
                <a:latin typeface="Calibri Light" panose="020F0302020204030204" pitchFamily="34" charset="0"/>
                <a:cs typeface="Calibri Light" panose="020F0302020204030204" pitchFamily="34" charset="0"/>
              </a:rPr>
              <a:t>Chrome Dev tools has many useful panels </a:t>
            </a:r>
          </a:p>
          <a:p>
            <a:pPr marL="171450" indent="-171450">
              <a:buFont typeface="Arial" panose="020B0604020202020204" pitchFamily="34" charset="0"/>
              <a:buChar char="•"/>
            </a:pPr>
            <a:r>
              <a:rPr kumimoji="1" lang="en-GB" altLang="ja-JP" sz="1200" dirty="0">
                <a:latin typeface="Calibri Light" panose="020F0302020204030204" pitchFamily="34" charset="0"/>
                <a:cs typeface="Calibri Light" panose="020F0302020204030204" pitchFamily="34" charset="0"/>
              </a:rPr>
              <a:t>81.2% users in the world use chrome. </a:t>
            </a:r>
            <a:endParaRPr kumimoji="1" lang="ja-JP" altLang="en-US" sz="1200" dirty="0">
              <a:latin typeface="Calibri Light" panose="020F0302020204030204" pitchFamily="34" charset="0"/>
              <a:cs typeface="Calibri Light" panose="020F0302020204030204" pitchFamily="34" charset="0"/>
            </a:endParaRPr>
          </a:p>
        </p:txBody>
      </p:sp>
      <p:sp>
        <p:nvSpPr>
          <p:cNvPr id="20" name="Text Placeholder 19"/>
          <p:cNvSpPr>
            <a:spLocks noGrp="1"/>
          </p:cNvSpPr>
          <p:nvPr>
            <p:ph type="body" sz="quarter" idx="17"/>
          </p:nvPr>
        </p:nvSpPr>
        <p:spPr>
          <a:xfrm>
            <a:off x="4868348" y="3705505"/>
            <a:ext cx="2444652" cy="922898"/>
          </a:xfrm>
        </p:spPr>
        <p:txBody>
          <a:bodyPr>
            <a:normAutofit/>
          </a:bodyPr>
          <a:lstStyle/>
          <a:p>
            <a:r>
              <a:rPr kumimoji="1" lang="en-US" altLang="ja-JP" sz="2000" dirty="0">
                <a:latin typeface="Calibri Light" panose="020F0302020204030204" pitchFamily="34" charset="0"/>
                <a:cs typeface="Calibri Light" panose="020F0302020204030204" pitchFamily="34" charset="0"/>
              </a:rPr>
              <a:t>Atom &amp; Chrome Dev Tools</a:t>
            </a:r>
            <a:endParaRPr kumimoji="1" lang="ja-JP" altLang="en-US" sz="2000" dirty="0">
              <a:latin typeface="Calibri Light" panose="020F0302020204030204" pitchFamily="34" charset="0"/>
              <a:cs typeface="Calibri Light" panose="020F0302020204030204" pitchFamily="34" charset="0"/>
            </a:endParaRPr>
          </a:p>
        </p:txBody>
      </p:sp>
      <p:pic>
        <p:nvPicPr>
          <p:cNvPr id="5" name="Picture Placeholder 4">
            <a:extLst>
              <a:ext uri="{FF2B5EF4-FFF2-40B4-BE49-F238E27FC236}">
                <a16:creationId xmlns:a16="http://schemas.microsoft.com/office/drawing/2014/main" id="{72F42377-0438-434D-BC53-0EC00481847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390" b="390"/>
          <a:stretch>
            <a:fillRect/>
          </a:stretch>
        </p:blipFill>
        <p:spPr>
          <a:xfrm>
            <a:off x="4343399" y="0"/>
            <a:ext cx="2002405" cy="1986455"/>
          </a:xfrm>
        </p:spPr>
      </p:pic>
      <p:pic>
        <p:nvPicPr>
          <p:cNvPr id="11" name="Picture 10" descr="A picture containing food, room, drawing&#10;&#10;Description automatically generated">
            <a:extLst>
              <a:ext uri="{FF2B5EF4-FFF2-40B4-BE49-F238E27FC236}">
                <a16:creationId xmlns:a16="http://schemas.microsoft.com/office/drawing/2014/main" id="{8569EC03-CDE8-44BD-8264-25A41F1A8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1085" y="3507145"/>
            <a:ext cx="1662441" cy="1662441"/>
          </a:xfrm>
          <a:prstGeom prst="rect">
            <a:avLst/>
          </a:prstGeom>
        </p:spPr>
      </p:pic>
      <p:pic>
        <p:nvPicPr>
          <p:cNvPr id="29" name="Picture 28" descr="A picture containing game&#10;&#10;Description automatically generated">
            <a:extLst>
              <a:ext uri="{FF2B5EF4-FFF2-40B4-BE49-F238E27FC236}">
                <a16:creationId xmlns:a16="http://schemas.microsoft.com/office/drawing/2014/main" id="{AC4D3B85-D5D4-4ED6-94AD-C62B2E7B61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7368" y="5195548"/>
            <a:ext cx="2962899" cy="1666630"/>
          </a:xfrm>
          <a:prstGeom prst="rect">
            <a:avLst/>
          </a:prstGeom>
        </p:spPr>
      </p:pic>
      <p:pic>
        <p:nvPicPr>
          <p:cNvPr id="47" name="Picture Placeholder 46" descr="A picture containing orange&#10;&#10;Description automatically generated">
            <a:extLst>
              <a:ext uri="{FF2B5EF4-FFF2-40B4-BE49-F238E27FC236}">
                <a16:creationId xmlns:a16="http://schemas.microsoft.com/office/drawing/2014/main" id="{9BA81D24-4AD9-4273-B7E0-794C96B6E571}"/>
              </a:ext>
            </a:extLst>
          </p:cNvPr>
          <p:cNvPicPr>
            <a:picLocks noGrp="1" noChangeAspect="1"/>
          </p:cNvPicPr>
          <p:nvPr>
            <p:ph type="pic" sz="quarter" idx="14"/>
          </p:nvPr>
        </p:nvPicPr>
        <p:blipFill>
          <a:blip r:embed="rId6">
            <a:extLst>
              <a:ext uri="{28A0092B-C50C-407E-A947-70E740481C1C}">
                <a14:useLocalDpi xmlns:a14="http://schemas.microsoft.com/office/drawing/2010/main" val="0"/>
              </a:ext>
            </a:extLst>
          </a:blip>
          <a:srcRect t="1019" b="1019"/>
          <a:stretch>
            <a:fillRect/>
          </a:stretch>
        </p:blipFill>
        <p:spPr>
          <a:xfrm>
            <a:off x="6095999" y="1780214"/>
            <a:ext cx="1646584" cy="1613038"/>
          </a:xfrm>
        </p:spPr>
      </p:pic>
    </p:spTree>
    <p:extLst>
      <p:ext uri="{BB962C8B-B14F-4D97-AF65-F5344CB8AC3E}">
        <p14:creationId xmlns:p14="http://schemas.microsoft.com/office/powerpoint/2010/main" val="3552551231"/>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ja-JP" dirty="0">
                <a:latin typeface="Calibri Light" panose="020F0302020204030204" pitchFamily="34" charset="0"/>
                <a:cs typeface="Calibri Light" panose="020F0302020204030204" pitchFamily="34" charset="0"/>
              </a:rPr>
              <a:t>Conclusion</a:t>
            </a:r>
            <a:endParaRPr kumimoji="1" lang="ja-JP" altLang="en-US" dirty="0">
              <a:latin typeface="Calibri Light" panose="020F0302020204030204" pitchFamily="34" charset="0"/>
              <a:cs typeface="Calibri Light" panose="020F0302020204030204" pitchFamily="34" charset="0"/>
            </a:endParaRPr>
          </a:p>
        </p:txBody>
      </p:sp>
      <p:sp>
        <p:nvSpPr>
          <p:cNvPr id="7" name="Text Placeholder 6"/>
          <p:cNvSpPr>
            <a:spLocks noGrp="1"/>
          </p:cNvSpPr>
          <p:nvPr>
            <p:ph type="body" sz="quarter" idx="15"/>
          </p:nvPr>
        </p:nvSpPr>
        <p:spPr/>
        <p:txBody>
          <a:bodyPr>
            <a:normAutofit/>
          </a:bodyPr>
          <a:lstStyle/>
          <a:p>
            <a:pPr marL="171450" indent="-171450">
              <a:buFont typeface="Arial" panose="020B0604020202020204" pitchFamily="34" charset="0"/>
              <a:buChar char="•"/>
            </a:pPr>
            <a:r>
              <a:rPr lang="en-US" altLang="ja-JP" sz="1200" dirty="0">
                <a:latin typeface="Calibri Light" panose="020F0302020204030204" pitchFamily="34" charset="0"/>
                <a:cs typeface="Calibri Light" panose="020F0302020204030204" pitchFamily="34" charset="0"/>
              </a:rPr>
              <a:t>What's been established?</a:t>
            </a:r>
          </a:p>
          <a:p>
            <a:pPr marL="171450" indent="-171450">
              <a:buFont typeface="Arial" panose="020B0604020202020204" pitchFamily="34" charset="0"/>
              <a:buChar char="•"/>
            </a:pPr>
            <a:r>
              <a:rPr lang="en-US" altLang="ja-JP" sz="1200" dirty="0">
                <a:latin typeface="Calibri Light" panose="020F0302020204030204" pitchFamily="34" charset="0"/>
                <a:cs typeface="Calibri Light" panose="020F0302020204030204" pitchFamily="34" charset="0"/>
              </a:rPr>
              <a:t>Agile methodology implementing into next steps </a:t>
            </a:r>
          </a:p>
          <a:p>
            <a:pPr marL="171450" indent="-171450">
              <a:buFont typeface="Arial" panose="020B0604020202020204" pitchFamily="34" charset="0"/>
              <a:buChar char="•"/>
            </a:pPr>
            <a:r>
              <a:rPr kumimoji="1" lang="en-US" altLang="ja-JP" sz="1200" dirty="0">
                <a:latin typeface="Calibri Light" panose="020F0302020204030204" pitchFamily="34" charset="0"/>
                <a:cs typeface="Calibri Light" panose="020F0302020204030204" pitchFamily="34" charset="0"/>
              </a:rPr>
              <a:t>What would happen in the next steps</a:t>
            </a:r>
          </a:p>
          <a:p>
            <a:pPr marL="171450" indent="-171450">
              <a:buFont typeface="Arial" panose="020B0604020202020204" pitchFamily="34" charset="0"/>
              <a:buChar char="•"/>
            </a:pPr>
            <a:r>
              <a:rPr lang="en-US" altLang="ja-JP" sz="1200" dirty="0">
                <a:latin typeface="Calibri Light" panose="020F0302020204030204" pitchFamily="34" charset="0"/>
                <a:cs typeface="Calibri Light" panose="020F0302020204030204" pitchFamily="34" charset="0"/>
              </a:rPr>
              <a:t>5+ Sprints to be used approx.</a:t>
            </a:r>
            <a:endParaRPr kumimoji="1" lang="en-US" altLang="ja-JP" sz="1200" dirty="0">
              <a:latin typeface="Calibri Light" panose="020F0302020204030204" pitchFamily="34" charset="0"/>
              <a:cs typeface="Calibri Light" panose="020F0302020204030204" pitchFamily="34" charset="0"/>
            </a:endParaRPr>
          </a:p>
        </p:txBody>
      </p:sp>
      <p:sp>
        <p:nvSpPr>
          <p:cNvPr id="6" name="Text Placeholder 5"/>
          <p:cNvSpPr>
            <a:spLocks noGrp="1"/>
          </p:cNvSpPr>
          <p:nvPr>
            <p:ph type="body" sz="quarter" idx="14"/>
          </p:nvPr>
        </p:nvSpPr>
        <p:spPr/>
        <p:txBody>
          <a:bodyPr/>
          <a:lstStyle/>
          <a:p>
            <a:r>
              <a:rPr lang="en-US" altLang="ja-JP" sz="2000" dirty="0">
                <a:latin typeface="Calibri Light" panose="020F0302020204030204" pitchFamily="34" charset="0"/>
                <a:cs typeface="Calibri Light" panose="020F0302020204030204" pitchFamily="34" charset="0"/>
              </a:rPr>
              <a:t>Conclusion &amp; Next Steps </a:t>
            </a:r>
            <a:endParaRPr kumimoji="1" lang="ja-JP" alt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11781814"/>
      </p:ext>
    </p:extLst>
  </p:cSld>
  <p:clrMapOvr>
    <a:masterClrMapping/>
  </p:clrMapOvr>
  <p:transition spd="slow">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A356512E-9441-4B8F-96D4-5F6797B16E6A}"/>
              </a:ext>
            </a:extLst>
          </p:cNvPr>
          <p:cNvGraphicFramePr>
            <a:graphicFrameLocks noGrp="1"/>
          </p:cNvGraphicFramePr>
          <p:nvPr>
            <p:extLst>
              <p:ext uri="{D42A27DB-BD31-4B8C-83A1-F6EECF244321}">
                <p14:modId xmlns:p14="http://schemas.microsoft.com/office/powerpoint/2010/main" val="279210988"/>
              </p:ext>
            </p:extLst>
          </p:nvPr>
        </p:nvGraphicFramePr>
        <p:xfrm>
          <a:off x="90069" y="0"/>
          <a:ext cx="5732662" cy="6718169"/>
        </p:xfrm>
        <a:graphic>
          <a:graphicData uri="http://schemas.openxmlformats.org/drawingml/2006/table">
            <a:tbl>
              <a:tblPr firstRow="1" bandRow="1">
                <a:tableStyleId>{5C22544A-7EE6-4342-B048-85BDC9FD1C3A}</a:tableStyleId>
              </a:tblPr>
              <a:tblGrid>
                <a:gridCol w="1980469">
                  <a:extLst>
                    <a:ext uri="{9D8B030D-6E8A-4147-A177-3AD203B41FA5}">
                      <a16:colId xmlns:a16="http://schemas.microsoft.com/office/drawing/2014/main" val="4059470982"/>
                    </a:ext>
                  </a:extLst>
                </a:gridCol>
                <a:gridCol w="3752193">
                  <a:extLst>
                    <a:ext uri="{9D8B030D-6E8A-4147-A177-3AD203B41FA5}">
                      <a16:colId xmlns:a16="http://schemas.microsoft.com/office/drawing/2014/main" val="1651531638"/>
                    </a:ext>
                  </a:extLst>
                </a:gridCol>
              </a:tblGrid>
              <a:tr h="235023">
                <a:tc>
                  <a:txBody>
                    <a:bodyPr/>
                    <a:lstStyle/>
                    <a:p>
                      <a:r>
                        <a:rPr lang="en-GB" sz="1100" dirty="0">
                          <a:latin typeface="Calibri Light" panose="020F0302020204030204" pitchFamily="34" charset="0"/>
                          <a:cs typeface="Calibri Light" panose="020F0302020204030204" pitchFamily="34" charset="0"/>
                        </a:rPr>
                        <a:t>Reference # &amp; Section</a:t>
                      </a:r>
                    </a:p>
                  </a:txBody>
                  <a:tcPr/>
                </a:tc>
                <a:tc>
                  <a:txBody>
                    <a:bodyPr/>
                    <a:lstStyle/>
                    <a:p>
                      <a:r>
                        <a:rPr lang="en-GB" sz="1100" dirty="0">
                          <a:latin typeface="Calibri Light" panose="020F0302020204030204" pitchFamily="34" charset="0"/>
                          <a:cs typeface="Calibri Light" panose="020F0302020204030204" pitchFamily="34" charset="0"/>
                        </a:rPr>
                        <a:t>References</a:t>
                      </a:r>
                    </a:p>
                  </a:txBody>
                  <a:tcPr/>
                </a:tc>
                <a:extLst>
                  <a:ext uri="{0D108BD9-81ED-4DB2-BD59-A6C34878D82A}">
                    <a16:rowId xmlns:a16="http://schemas.microsoft.com/office/drawing/2014/main" val="3025612922"/>
                  </a:ext>
                </a:extLst>
              </a:tr>
              <a:tr h="597535">
                <a:tc>
                  <a:txBody>
                    <a:bodyPr/>
                    <a:lstStyle/>
                    <a:p>
                      <a:pPr>
                        <a:lnSpc>
                          <a:spcPct val="107000"/>
                        </a:lnSpc>
                        <a:spcAft>
                          <a:spcPts val="0"/>
                        </a:spcAft>
                      </a:pP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#1 – Introduction </a:t>
                      </a:r>
                    </a:p>
                  </a:txBody>
                  <a:tcPr marL="68580" marR="68580" marT="0" marB="0"/>
                </a:tc>
                <a:tc>
                  <a:txBody>
                    <a:bodyPr/>
                    <a:lstStyle/>
                    <a:p>
                      <a:pPr>
                        <a:lnSpc>
                          <a:spcPct val="107000"/>
                        </a:lnSpc>
                        <a:spcAft>
                          <a:spcPts val="0"/>
                        </a:spcAft>
                      </a:pP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Chambers, J. (2019). </a:t>
                      </a:r>
                      <a:r>
                        <a:rPr lang="en-GB" sz="1100" i="1"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15 Website &amp; UX Statistics of 2018-2019]</a:t>
                      </a: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t>
                      </a:r>
                      <a:r>
                        <a:rPr lang="en-GB" sz="1100" dirty="0" err="1">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UKWebHostReview</a:t>
                      </a: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Available at: https://www.ukwebhostreview.com/website-and-ux-statistics/ (Accessed 27 Nov. 2019).</a:t>
                      </a:r>
                    </a:p>
                  </a:txBody>
                  <a:tcPr marL="68580" marR="68580" marT="0" marB="0"/>
                </a:tc>
                <a:extLst>
                  <a:ext uri="{0D108BD9-81ED-4DB2-BD59-A6C34878D82A}">
                    <a16:rowId xmlns:a16="http://schemas.microsoft.com/office/drawing/2014/main" val="1851270334"/>
                  </a:ext>
                </a:extLst>
              </a:tr>
              <a:tr h="503949">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#2 – Business Overview </a:t>
                      </a:r>
                    </a:p>
                  </a:txBody>
                  <a:tcPr marL="68580" marR="68580" marT="0" marB="0"/>
                </a:tc>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Haden, J. (2015). </a:t>
                      </a:r>
                      <a:r>
                        <a:rPr lang="en-GB" sz="1100" i="1">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How to Write a Great Business Plan: Overview and Objectives</a:t>
                      </a: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Inc.com. Available at: https://www.inc.com/jeff-haden/how-to-write-a-killer-business-plan-overview-and-objectives.html [Accessed 23 Nov. 2019].</a:t>
                      </a:r>
                    </a:p>
                  </a:txBody>
                  <a:tcPr marL="68580" marR="68580" marT="0" marB="0"/>
                </a:tc>
                <a:extLst>
                  <a:ext uri="{0D108BD9-81ED-4DB2-BD59-A6C34878D82A}">
                    <a16:rowId xmlns:a16="http://schemas.microsoft.com/office/drawing/2014/main" val="3207797712"/>
                  </a:ext>
                </a:extLst>
              </a:tr>
              <a:tr h="343932">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3 - Analysis</a:t>
                      </a:r>
                    </a:p>
                  </a:txBody>
                  <a:tcPr marL="68580" marR="68580" marT="0" marB="0"/>
                </a:tc>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Cappel, J, Huang, Z (2016) ‘A Usability Analysis of Company Websites’, Journal of Computer Information Systems, vol. 48, no. 1, pp. 117-123</a:t>
                      </a:r>
                    </a:p>
                  </a:txBody>
                  <a:tcPr marL="68580" marR="68580" marT="0" marB="0"/>
                </a:tc>
                <a:extLst>
                  <a:ext uri="{0D108BD9-81ED-4DB2-BD59-A6C34878D82A}">
                    <a16:rowId xmlns:a16="http://schemas.microsoft.com/office/drawing/2014/main" val="1161867542"/>
                  </a:ext>
                </a:extLst>
              </a:tr>
              <a:tr h="359913">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#4 – Analysis </a:t>
                      </a:r>
                    </a:p>
                  </a:txBody>
                  <a:tcPr marL="68580" marR="68580" marT="0" marB="0"/>
                </a:tc>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Standards - W3C (n.d.) </a:t>
                      </a:r>
                      <a:r>
                        <a:rPr lang="en-GB" sz="1100" i="1">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W3.Org</a:t>
                      </a: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Available at https://www.w3.org/standards/ (Accessed 28 November 2019).</a:t>
                      </a:r>
                    </a:p>
                  </a:txBody>
                  <a:tcPr marL="68580" marR="68580" marT="0" marB="0"/>
                </a:tc>
                <a:extLst>
                  <a:ext uri="{0D108BD9-81ED-4DB2-BD59-A6C34878D82A}">
                    <a16:rowId xmlns:a16="http://schemas.microsoft.com/office/drawing/2014/main" val="4015977742"/>
                  </a:ext>
                </a:extLst>
              </a:tr>
              <a:tr h="649162">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#5 – Analysis </a:t>
                      </a:r>
                    </a:p>
                  </a:txBody>
                  <a:tcPr marL="68580" marR="68580" marT="0" marB="0"/>
                </a:tc>
                <a:tc>
                  <a:txBody>
                    <a:bodyPr/>
                    <a:lstStyle/>
                    <a:p>
                      <a:pPr>
                        <a:lnSpc>
                          <a:spcPct val="107000"/>
                        </a:lnSpc>
                        <a:spcAft>
                          <a:spcPts val="0"/>
                        </a:spcAft>
                      </a:pP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Vries, H. (2015) The Ultimate Website Analysis Checklist (Revised for 2020!), </a:t>
                      </a:r>
                      <a:r>
                        <a:rPr lang="en-GB" sz="1100" i="1" dirty="0" err="1">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ART+Marketing</a:t>
                      </a: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Available at https://artplusmarketing.com/the-ultimate-website-analysis-checklist-2a605f41809b (Accessed 28 November 2019).</a:t>
                      </a:r>
                    </a:p>
                  </a:txBody>
                  <a:tcPr marL="68580" marR="68580" marT="0" marB="0"/>
                </a:tc>
                <a:extLst>
                  <a:ext uri="{0D108BD9-81ED-4DB2-BD59-A6C34878D82A}">
                    <a16:rowId xmlns:a16="http://schemas.microsoft.com/office/drawing/2014/main" val="3260423729"/>
                  </a:ext>
                </a:extLst>
              </a:tr>
              <a:tr h="485230">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#6 – Process Improvement </a:t>
                      </a:r>
                    </a:p>
                  </a:txBody>
                  <a:tcPr marL="68580" marR="68580" marT="0" marB="0"/>
                </a:tc>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Design, G. (n.d.) Growth-Driven Design | A Smarter Website Redesign Process., </a:t>
                      </a:r>
                      <a:r>
                        <a:rPr lang="en-GB" sz="1100" i="1">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Growthdrivendesign.Com</a:t>
                      </a: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Available at https://www.growthdrivendesign.com/ (Accessed 28 November 2019).</a:t>
                      </a:r>
                    </a:p>
                  </a:txBody>
                  <a:tcPr marL="68580" marR="68580" marT="0" marB="0"/>
                </a:tc>
                <a:extLst>
                  <a:ext uri="{0D108BD9-81ED-4DB2-BD59-A6C34878D82A}">
                    <a16:rowId xmlns:a16="http://schemas.microsoft.com/office/drawing/2014/main" val="1643847558"/>
                  </a:ext>
                </a:extLst>
              </a:tr>
              <a:tr h="619503">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#7 – Process Improvement </a:t>
                      </a:r>
                    </a:p>
                  </a:txBody>
                  <a:tcPr marL="68580" marR="68580" marT="0" marB="0"/>
                </a:tc>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Gallia, A. (2019) Top 10 Business Processes: Our List of Greatest Hits | Process Street | Checklist, Workflow and SOP Software, </a:t>
                      </a:r>
                      <a:r>
                        <a:rPr lang="en-GB" sz="1100" i="1">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Process Street</a:t>
                      </a: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Available at https://www.process.st/top-10-business-processes/ (Accessed 28 November 2019).</a:t>
                      </a:r>
                    </a:p>
                  </a:txBody>
                  <a:tcPr marL="68580" marR="68580" marT="0" marB="0"/>
                </a:tc>
                <a:extLst>
                  <a:ext uri="{0D108BD9-81ED-4DB2-BD59-A6C34878D82A}">
                    <a16:rowId xmlns:a16="http://schemas.microsoft.com/office/drawing/2014/main" val="2088205069"/>
                  </a:ext>
                </a:extLst>
              </a:tr>
              <a:tr h="459486">
                <a:tc>
                  <a:txBody>
                    <a:bodyPr/>
                    <a:lstStyle/>
                    <a:p>
                      <a:pPr>
                        <a:lnSpc>
                          <a:spcPct val="107000"/>
                        </a:lnSpc>
                        <a:spcAft>
                          <a:spcPts val="0"/>
                        </a:spcAft>
                      </a:pP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8 – Recommendations </a:t>
                      </a:r>
                    </a:p>
                  </a:txBody>
                  <a:tcPr marL="68580" marR="68580" marT="0" marB="0"/>
                </a:tc>
                <a:tc>
                  <a:txBody>
                    <a:bodyPr/>
                    <a:lstStyle/>
                    <a:p>
                      <a:pPr>
                        <a:lnSpc>
                          <a:spcPct val="107000"/>
                        </a:lnSpc>
                        <a:spcAft>
                          <a:spcPts val="0"/>
                        </a:spcAft>
                      </a:pP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26 Web Design Principles (2019 Ultimate Guide) by Atelier Studios (2019) </a:t>
                      </a:r>
                      <a:r>
                        <a:rPr lang="en-GB" sz="1100" i="1"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Atelier</a:t>
                      </a: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Available at https://www.atelierstudios.com/web-design-principles/ (Accessed 29 November 2019).</a:t>
                      </a:r>
                    </a:p>
                  </a:txBody>
                  <a:tcPr marL="68580" marR="68580" marT="0" marB="0"/>
                </a:tc>
                <a:extLst>
                  <a:ext uri="{0D108BD9-81ED-4DB2-BD59-A6C34878D82A}">
                    <a16:rowId xmlns:a16="http://schemas.microsoft.com/office/drawing/2014/main" val="223379744"/>
                  </a:ext>
                </a:extLst>
              </a:tr>
              <a:tr h="650227">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#9 – Proposed Web Dev Methodologies </a:t>
                      </a:r>
                    </a:p>
                  </a:txBody>
                  <a:tcPr marL="68580" marR="68580" marT="0" marB="0"/>
                </a:tc>
                <a:tc>
                  <a:txBody>
                    <a:bodyPr/>
                    <a:lstStyle/>
                    <a:p>
                      <a:pPr>
                        <a:lnSpc>
                          <a:spcPct val="107000"/>
                        </a:lnSpc>
                        <a:spcAft>
                          <a:spcPts val="0"/>
                        </a:spcAft>
                      </a:pPr>
                      <a:r>
                        <a:rPr lang="en-GB" sz="1100" dirty="0" err="1">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Gapunenko</a:t>
                      </a: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I. (2019) Web development methodologies and approaches, </a:t>
                      </a:r>
                      <a:r>
                        <a:rPr lang="en-GB" sz="1100" i="1"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ADCI Solutions</a:t>
                      </a: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Available at https://www.adcisolutions.com/knowledge/web-development-methodologies-and-approaches (Accessed 29 November 2019).</a:t>
                      </a:r>
                    </a:p>
                  </a:txBody>
                  <a:tcPr marL="68580" marR="68580" marT="0" marB="0"/>
                </a:tc>
                <a:extLst>
                  <a:ext uri="{0D108BD9-81ED-4DB2-BD59-A6C34878D82A}">
                    <a16:rowId xmlns:a16="http://schemas.microsoft.com/office/drawing/2014/main" val="1757956930"/>
                  </a:ext>
                </a:extLst>
              </a:tr>
              <a:tr h="295415">
                <a:tc>
                  <a:txBody>
                    <a:bodyPr/>
                    <a:lstStyle/>
                    <a:p>
                      <a:pPr>
                        <a:lnSpc>
                          <a:spcPct val="107000"/>
                        </a:lnSpc>
                        <a:spcAft>
                          <a:spcPts val="0"/>
                        </a:spcAft>
                      </a:pP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#10 – Web Dev Tools</a:t>
                      </a:r>
                    </a:p>
                  </a:txBody>
                  <a:tcPr marL="68580" marR="68580" marT="0" marB="0"/>
                </a:tc>
                <a:tc>
                  <a:txBody>
                    <a:bodyPr/>
                    <a:lstStyle/>
                    <a:p>
                      <a:pPr>
                        <a:lnSpc>
                          <a:spcPct val="107000"/>
                        </a:lnSpc>
                        <a:spcAft>
                          <a:spcPts val="0"/>
                        </a:spcAft>
                      </a:pPr>
                      <a:r>
                        <a:rPr lang="en-GB" sz="1100" i="1"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Brackets</a:t>
                      </a: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Available at http://brackets.io/ (Accessed 25 November 2019).</a:t>
                      </a:r>
                    </a:p>
                  </a:txBody>
                  <a:tcPr marL="68580" marR="68580" marT="0" marB="0"/>
                </a:tc>
                <a:extLst>
                  <a:ext uri="{0D108BD9-81ED-4DB2-BD59-A6C34878D82A}">
                    <a16:rowId xmlns:a16="http://schemas.microsoft.com/office/drawing/2014/main" val="1151513257"/>
                  </a:ext>
                </a:extLst>
              </a:tr>
            </a:tbl>
          </a:graphicData>
        </a:graphic>
      </p:graphicFrame>
      <p:graphicFrame>
        <p:nvGraphicFramePr>
          <p:cNvPr id="11" name="Table 8">
            <a:extLst>
              <a:ext uri="{FF2B5EF4-FFF2-40B4-BE49-F238E27FC236}">
                <a16:creationId xmlns:a16="http://schemas.microsoft.com/office/drawing/2014/main" id="{FF8281D3-CCE8-4670-954B-0BD792F52085}"/>
              </a:ext>
            </a:extLst>
          </p:cNvPr>
          <p:cNvGraphicFramePr>
            <a:graphicFrameLocks noGrp="1"/>
          </p:cNvGraphicFramePr>
          <p:nvPr>
            <p:extLst>
              <p:ext uri="{D42A27DB-BD31-4B8C-83A1-F6EECF244321}">
                <p14:modId xmlns:p14="http://schemas.microsoft.com/office/powerpoint/2010/main" val="786868827"/>
              </p:ext>
            </p:extLst>
          </p:nvPr>
        </p:nvGraphicFramePr>
        <p:xfrm>
          <a:off x="5938841" y="143890"/>
          <a:ext cx="6163090" cy="6438327"/>
        </p:xfrm>
        <a:graphic>
          <a:graphicData uri="http://schemas.openxmlformats.org/drawingml/2006/table">
            <a:tbl>
              <a:tblPr firstRow="1" bandRow="1">
                <a:tableStyleId>{5C22544A-7EE6-4342-B048-85BDC9FD1C3A}</a:tableStyleId>
              </a:tblPr>
              <a:tblGrid>
                <a:gridCol w="2763725">
                  <a:extLst>
                    <a:ext uri="{9D8B030D-6E8A-4147-A177-3AD203B41FA5}">
                      <a16:colId xmlns:a16="http://schemas.microsoft.com/office/drawing/2014/main" val="4059470982"/>
                    </a:ext>
                  </a:extLst>
                </a:gridCol>
                <a:gridCol w="3399365">
                  <a:extLst>
                    <a:ext uri="{9D8B030D-6E8A-4147-A177-3AD203B41FA5}">
                      <a16:colId xmlns:a16="http://schemas.microsoft.com/office/drawing/2014/main" val="1651531638"/>
                    </a:ext>
                  </a:extLst>
                </a:gridCol>
              </a:tblGrid>
              <a:tr h="339150">
                <a:tc>
                  <a:txBody>
                    <a:bodyPr/>
                    <a:lstStyle/>
                    <a:p>
                      <a:r>
                        <a:rPr lang="en-GB" sz="1100" dirty="0">
                          <a:latin typeface="Calibri Light" panose="020F0302020204030204" pitchFamily="34" charset="0"/>
                          <a:cs typeface="Calibri Light" panose="020F0302020204030204" pitchFamily="34" charset="0"/>
                        </a:rPr>
                        <a:t>Reference # &amp; Section </a:t>
                      </a:r>
                    </a:p>
                  </a:txBody>
                  <a:tcPr/>
                </a:tc>
                <a:tc>
                  <a:txBody>
                    <a:bodyPr/>
                    <a:lstStyle/>
                    <a:p>
                      <a:r>
                        <a:rPr lang="en-GB" sz="1100" dirty="0">
                          <a:latin typeface="Calibri Light" panose="020F0302020204030204" pitchFamily="34" charset="0"/>
                          <a:cs typeface="Calibri Light" panose="020F0302020204030204" pitchFamily="34" charset="0"/>
                        </a:rPr>
                        <a:t>References </a:t>
                      </a:r>
                    </a:p>
                  </a:txBody>
                  <a:tcPr/>
                </a:tc>
                <a:extLst>
                  <a:ext uri="{0D108BD9-81ED-4DB2-BD59-A6C34878D82A}">
                    <a16:rowId xmlns:a16="http://schemas.microsoft.com/office/drawing/2014/main" val="3025612922"/>
                  </a:ext>
                </a:extLst>
              </a:tr>
              <a:tr h="484915">
                <a:tc>
                  <a:txBody>
                    <a:bodyPr/>
                    <a:lstStyle/>
                    <a:p>
                      <a:pPr>
                        <a:lnSpc>
                          <a:spcPct val="107000"/>
                        </a:lnSpc>
                        <a:spcAft>
                          <a:spcPts val="0"/>
                        </a:spcAft>
                      </a:pP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#11 – Web Dev Tools </a:t>
                      </a:r>
                    </a:p>
                  </a:txBody>
                  <a:tcPr marL="68580" marR="68580" marT="0" marB="0"/>
                </a:tc>
                <a:tc>
                  <a:txBody>
                    <a:bodyPr/>
                    <a:lstStyle/>
                    <a:p>
                      <a:pPr>
                        <a:lnSpc>
                          <a:spcPct val="107000"/>
                        </a:lnSpc>
                        <a:spcAft>
                          <a:spcPts val="0"/>
                        </a:spcAft>
                      </a:pP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Sublime Text (n.d.), </a:t>
                      </a:r>
                      <a:r>
                        <a:rPr lang="en-GB" sz="1100" i="1" dirty="0" err="1">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Sublimetext.Com</a:t>
                      </a: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Available at https://www.sublimetext.com/ (Accessed 25 November 2019).</a:t>
                      </a:r>
                    </a:p>
                  </a:txBody>
                  <a:tcPr marL="68580" marR="68580" marT="0" marB="0"/>
                </a:tc>
                <a:extLst>
                  <a:ext uri="{0D108BD9-81ED-4DB2-BD59-A6C34878D82A}">
                    <a16:rowId xmlns:a16="http://schemas.microsoft.com/office/drawing/2014/main" val="1851270334"/>
                  </a:ext>
                </a:extLst>
              </a:tr>
              <a:tr h="339150">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#12 – Web Dev Tools </a:t>
                      </a:r>
                    </a:p>
                  </a:txBody>
                  <a:tcPr marL="68580" marR="68580" marT="0" marB="0"/>
                </a:tc>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Atom (n.d.) </a:t>
                      </a:r>
                      <a:r>
                        <a:rPr lang="en-GB" sz="1100" i="1">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Atom</a:t>
                      </a: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Available at https://atom.io/ (Accessed 25 November 2019).</a:t>
                      </a:r>
                    </a:p>
                  </a:txBody>
                  <a:tcPr marL="68580" marR="68580" marT="0" marB="0"/>
                </a:tc>
                <a:extLst>
                  <a:ext uri="{0D108BD9-81ED-4DB2-BD59-A6C34878D82A}">
                    <a16:rowId xmlns:a16="http://schemas.microsoft.com/office/drawing/2014/main" val="3207797712"/>
                  </a:ext>
                </a:extLst>
              </a:tr>
              <a:tr h="648973">
                <a:tc>
                  <a:txBody>
                    <a:bodyPr/>
                    <a:lstStyle/>
                    <a:p>
                      <a:pPr>
                        <a:lnSpc>
                          <a:spcPct val="107000"/>
                        </a:lnSpc>
                        <a:spcAft>
                          <a:spcPts val="0"/>
                        </a:spcAft>
                      </a:pP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#13 – Web Dev Tools </a:t>
                      </a:r>
                    </a:p>
                  </a:txBody>
                  <a:tcPr marL="68580" marR="68580" marT="0" marB="0"/>
                </a:tc>
                <a:tc>
                  <a:txBody>
                    <a:bodyPr/>
                    <a:lstStyle/>
                    <a:p>
                      <a:pPr>
                        <a:lnSpc>
                          <a:spcPct val="107000"/>
                        </a:lnSpc>
                        <a:spcAft>
                          <a:spcPts val="0"/>
                        </a:spcAft>
                      </a:pP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Chrome </a:t>
                      </a:r>
                      <a:r>
                        <a:rPr lang="en-GB" sz="1100" dirty="0" err="1">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DevTools</a:t>
                      </a: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(n.d.) </a:t>
                      </a:r>
                      <a:r>
                        <a:rPr lang="en-GB" sz="1100" i="1"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Google Developers</a:t>
                      </a: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Available at https://developers.google.com/web/tools/chrome-devtools (Accessed 25 November 2019).</a:t>
                      </a:r>
                    </a:p>
                  </a:txBody>
                  <a:tcPr marL="68580" marR="68580" marT="0" marB="0"/>
                </a:tc>
                <a:extLst>
                  <a:ext uri="{0D108BD9-81ED-4DB2-BD59-A6C34878D82A}">
                    <a16:rowId xmlns:a16="http://schemas.microsoft.com/office/drawing/2014/main" val="1161867542"/>
                  </a:ext>
                </a:extLst>
              </a:tr>
              <a:tr h="648973">
                <a:tc>
                  <a:txBody>
                    <a:bodyPr/>
                    <a:lstStyle/>
                    <a:p>
                      <a:pPr>
                        <a:lnSpc>
                          <a:spcPct val="107000"/>
                        </a:lnSpc>
                        <a:spcAft>
                          <a:spcPts val="0"/>
                        </a:spcAft>
                      </a:pP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#14 – Web Framework Evaluation </a:t>
                      </a:r>
                    </a:p>
                  </a:txBody>
                  <a:tcPr marL="68580" marR="68580" marT="0" marB="0"/>
                </a:tc>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Rachowicz, J. (2017) When, How And Why Use Node.js as Your Backend, </a:t>
                      </a:r>
                      <a:r>
                        <a:rPr lang="en-GB" sz="1100" i="1">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Netguru.Com</a:t>
                      </a: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Available at https://www.netguru.com/blog/use-node-js-backend (Accessed 25 November 2019).</a:t>
                      </a:r>
                    </a:p>
                  </a:txBody>
                  <a:tcPr marL="68580" marR="68580" marT="0" marB="0"/>
                </a:tc>
                <a:extLst>
                  <a:ext uri="{0D108BD9-81ED-4DB2-BD59-A6C34878D82A}">
                    <a16:rowId xmlns:a16="http://schemas.microsoft.com/office/drawing/2014/main" val="4015977742"/>
                  </a:ext>
                </a:extLst>
              </a:tr>
              <a:tr h="648973">
                <a:tc>
                  <a:txBody>
                    <a:bodyPr/>
                    <a:lstStyle/>
                    <a:p>
                      <a:pPr>
                        <a:lnSpc>
                          <a:spcPct val="107000"/>
                        </a:lnSpc>
                        <a:spcAft>
                          <a:spcPts val="0"/>
                        </a:spcAft>
                      </a:pP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#15 – Web Framework Evaluation </a:t>
                      </a:r>
                    </a:p>
                  </a:txBody>
                  <a:tcPr marL="68580" marR="68580" marT="0" marB="0"/>
                </a:tc>
                <a:tc>
                  <a:txBody>
                    <a:bodyPr/>
                    <a:lstStyle/>
                    <a:p>
                      <a:pPr>
                        <a:lnSpc>
                          <a:spcPct val="107000"/>
                        </a:lnSpc>
                        <a:spcAft>
                          <a:spcPts val="0"/>
                        </a:spcAft>
                      </a:pP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Docs.djangoproject.com. (n.d.). </a:t>
                      </a:r>
                      <a:r>
                        <a:rPr lang="en-GB" sz="1100" i="1"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Django documentation</a:t>
                      </a: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Available at: https://docs.djangoproject.com/en/2.2/intro/overview/ [Accessed 25 Nov. 2019].</a:t>
                      </a:r>
                    </a:p>
                  </a:txBody>
                  <a:tcPr marL="68580" marR="68580" marT="0" marB="0"/>
                </a:tc>
                <a:extLst>
                  <a:ext uri="{0D108BD9-81ED-4DB2-BD59-A6C34878D82A}">
                    <a16:rowId xmlns:a16="http://schemas.microsoft.com/office/drawing/2014/main" val="3260423729"/>
                  </a:ext>
                </a:extLst>
              </a:tr>
              <a:tr h="484915">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#16 – Web Framework Evaluation </a:t>
                      </a:r>
                    </a:p>
                  </a:txBody>
                  <a:tcPr marL="68580" marR="68580" marT="0" marB="0"/>
                </a:tc>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Foundation.zurb.com. (n.d.). </a:t>
                      </a:r>
                      <a:r>
                        <a:rPr lang="en-GB" sz="1100" i="1">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Foundation</a:t>
                      </a: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Available at: https://foundation.zurb.com/ [Accessed 25 Nov. 2019].</a:t>
                      </a:r>
                    </a:p>
                  </a:txBody>
                  <a:tcPr marL="68580" marR="68580" marT="0" marB="0"/>
                </a:tc>
                <a:extLst>
                  <a:ext uri="{0D108BD9-81ED-4DB2-BD59-A6C34878D82A}">
                    <a16:rowId xmlns:a16="http://schemas.microsoft.com/office/drawing/2014/main" val="1643847558"/>
                  </a:ext>
                </a:extLst>
              </a:tr>
              <a:tr h="339150">
                <a:tc>
                  <a:txBody>
                    <a:bodyPr/>
                    <a:lstStyle/>
                    <a:p>
                      <a:pPr>
                        <a:lnSpc>
                          <a:spcPct val="107000"/>
                        </a:lnSpc>
                        <a:spcAft>
                          <a:spcPts val="0"/>
                        </a:spcAft>
                      </a:pP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#17 – Web Framework Evaluation </a:t>
                      </a:r>
                    </a:p>
                  </a:txBody>
                  <a:tcPr marL="68580" marR="68580" marT="0" marB="0"/>
                </a:tc>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Semantic-ui.com. (n.d.). </a:t>
                      </a:r>
                      <a:r>
                        <a:rPr lang="en-GB" sz="1100" i="1">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Semantic UI</a:t>
                      </a: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Available at: https://semantic-ui.com/ [Accessed 25 Nov. 2019].</a:t>
                      </a:r>
                    </a:p>
                  </a:txBody>
                  <a:tcPr marL="68580" marR="68580" marT="0" marB="0"/>
                </a:tc>
                <a:extLst>
                  <a:ext uri="{0D108BD9-81ED-4DB2-BD59-A6C34878D82A}">
                    <a16:rowId xmlns:a16="http://schemas.microsoft.com/office/drawing/2014/main" val="2088205069"/>
                  </a:ext>
                </a:extLst>
              </a:tr>
              <a:tr h="484915">
                <a:tc>
                  <a:txBody>
                    <a:bodyPr/>
                    <a:lstStyle/>
                    <a:p>
                      <a:pPr>
                        <a:lnSpc>
                          <a:spcPct val="107000"/>
                        </a:lnSpc>
                        <a:spcAft>
                          <a:spcPts val="0"/>
                        </a:spcAft>
                      </a:pP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#18 – Selection of Web Development Tools &amp; Framework </a:t>
                      </a:r>
                    </a:p>
                  </a:txBody>
                  <a:tcPr marL="68580" marR="68580" marT="0" marB="0"/>
                </a:tc>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W3schools.com. (n.d.). </a:t>
                      </a:r>
                      <a:r>
                        <a:rPr lang="en-GB" sz="1100" i="1">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Browser Statistics</a:t>
                      </a: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Available at: https://www.w3schools.com/browsers/ [Accessed 26 Dec. 2019].</a:t>
                      </a:r>
                    </a:p>
                  </a:txBody>
                  <a:tcPr marL="68580" marR="68580" marT="0" marB="0"/>
                </a:tc>
                <a:extLst>
                  <a:ext uri="{0D108BD9-81ED-4DB2-BD59-A6C34878D82A}">
                    <a16:rowId xmlns:a16="http://schemas.microsoft.com/office/drawing/2014/main" val="223379744"/>
                  </a:ext>
                </a:extLst>
              </a:tr>
              <a:tr h="648973">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#19 – Business overview </a:t>
                      </a:r>
                    </a:p>
                  </a:txBody>
                  <a:tcPr marL="68580" marR="68580" marT="0" marB="0"/>
                </a:tc>
                <a:tc>
                  <a:txBody>
                    <a:bodyPr/>
                    <a:lstStyle/>
                    <a:p>
                      <a:pPr>
                        <a:lnSpc>
                          <a:spcPct val="107000"/>
                        </a:lnSpc>
                        <a:spcAft>
                          <a:spcPts val="0"/>
                        </a:spcAft>
                      </a:pP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Allstarssportsbars.co.uk. (n.d.). </a:t>
                      </a:r>
                      <a:r>
                        <a:rPr lang="en-GB" sz="1100" i="1">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Allstars Sports Bars</a:t>
                      </a:r>
                      <a:r>
                        <a:rPr lang="en-GB" sz="110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Available at: https://allstarssportsbars.co.uk/home/ [Accessed 4 Dec. 2019].</a:t>
                      </a:r>
                    </a:p>
                  </a:txBody>
                  <a:tcPr marL="68580" marR="68580" marT="0" marB="0"/>
                </a:tc>
                <a:extLst>
                  <a:ext uri="{0D108BD9-81ED-4DB2-BD59-A6C34878D82A}">
                    <a16:rowId xmlns:a16="http://schemas.microsoft.com/office/drawing/2014/main" val="1757956930"/>
                  </a:ext>
                </a:extLst>
              </a:tr>
              <a:tr h="813030">
                <a:tc>
                  <a:txBody>
                    <a:bodyPr/>
                    <a:lstStyle/>
                    <a:p>
                      <a:pPr>
                        <a:lnSpc>
                          <a:spcPct val="107000"/>
                        </a:lnSpc>
                        <a:spcAft>
                          <a:spcPts val="0"/>
                        </a:spcAft>
                      </a:pP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#20 – Analysis of Website</a:t>
                      </a:r>
                    </a:p>
                  </a:txBody>
                  <a:tcPr marL="68580" marR="68580" marT="0" marB="0"/>
                </a:tc>
                <a:tc>
                  <a:txBody>
                    <a:bodyPr/>
                    <a:lstStyle/>
                    <a:p>
                      <a:pPr>
                        <a:lnSpc>
                          <a:spcPct val="107000"/>
                        </a:lnSpc>
                        <a:spcAft>
                          <a:spcPts val="0"/>
                        </a:spcAft>
                      </a:pPr>
                      <a:r>
                        <a:rPr lang="en-GB" sz="1100" dirty="0" err="1">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Seobility</a:t>
                      </a: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(n.d.). </a:t>
                      </a:r>
                      <a:r>
                        <a:rPr lang="en-GB" sz="1100" i="1"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allstarssportsbars.co.uk | Website SEO Review | Seobility.net</a:t>
                      </a:r>
                      <a:r>
                        <a:rPr lang="en-GB" sz="1100" dirty="0">
                          <a:solidFill>
                            <a:schemeClr val="bg2">
                              <a:lumMod val="10000"/>
                            </a:schemeClr>
                          </a:solidFill>
                          <a:effectLst/>
                          <a:latin typeface="Calibri Light" panose="020F0302020204030204" pitchFamily="34" charset="0"/>
                          <a:ea typeface="Calibri" panose="020F0502020204030204" pitchFamily="34" charset="0"/>
                          <a:cs typeface="Calibri Light" panose="020F0302020204030204" pitchFamily="34" charset="0"/>
                        </a:rPr>
                        <a:t>. [online] Available at: https://freetools.seobility.net/en/seocheck/check?url=https%3A%2F%2Fallstarssportsbars.co.uk%2F&amp;crawltype=1 [Accessed 30 Nov. 2019].</a:t>
                      </a:r>
                    </a:p>
                  </a:txBody>
                  <a:tcPr marL="68580" marR="68580" marT="0" marB="0"/>
                </a:tc>
                <a:extLst>
                  <a:ext uri="{0D108BD9-81ED-4DB2-BD59-A6C34878D82A}">
                    <a16:rowId xmlns:a16="http://schemas.microsoft.com/office/drawing/2014/main" val="1151513257"/>
                  </a:ext>
                </a:extLst>
              </a:tr>
            </a:tbl>
          </a:graphicData>
        </a:graphic>
      </p:graphicFrame>
    </p:spTree>
    <p:extLst>
      <p:ext uri="{BB962C8B-B14F-4D97-AF65-F5344CB8AC3E}">
        <p14:creationId xmlns:p14="http://schemas.microsoft.com/office/powerpoint/2010/main" val="105284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ja-JP" dirty="0">
                <a:latin typeface="Calibri Light" panose="020F0302020204030204" pitchFamily="34" charset="0"/>
                <a:cs typeface="Calibri Light" panose="020F0302020204030204" pitchFamily="34" charset="0"/>
              </a:rPr>
              <a:t>Introduction</a:t>
            </a:r>
            <a:endParaRPr kumimoji="1" lang="ja-JP" altLang="en-US" dirty="0">
              <a:latin typeface="Calibri Light" panose="020F0302020204030204" pitchFamily="34" charset="0"/>
              <a:cs typeface="Calibri Light" panose="020F0302020204030204" pitchFamily="34" charset="0"/>
            </a:endParaRPr>
          </a:p>
        </p:txBody>
      </p:sp>
      <p:sp>
        <p:nvSpPr>
          <p:cNvPr id="7" name="Text Placeholder 6"/>
          <p:cNvSpPr>
            <a:spLocks noGrp="1"/>
          </p:cNvSpPr>
          <p:nvPr>
            <p:ph type="body" sz="quarter" idx="15"/>
          </p:nvPr>
        </p:nvSpPr>
        <p:spPr/>
        <p:txBody>
          <a:bodyPr>
            <a:normAutofit/>
          </a:bodyPr>
          <a:lstStyle/>
          <a:p>
            <a:r>
              <a:rPr kumimoji="1" lang="en-GB" altLang="ja-JP" sz="1200" dirty="0">
                <a:latin typeface="Calibri Light" panose="020F0302020204030204" pitchFamily="34" charset="0"/>
                <a:cs typeface="Calibri Light" panose="020F0302020204030204" pitchFamily="34" charset="0"/>
              </a:rPr>
              <a:t>This presentation will be looking at: </a:t>
            </a:r>
          </a:p>
          <a:p>
            <a:pPr marL="171450" indent="-171450">
              <a:buFont typeface="Arial" panose="020B0604020202020204" pitchFamily="34" charset="0"/>
              <a:buChar char="•"/>
            </a:pPr>
            <a:r>
              <a:rPr kumimoji="1" lang="en-GB" altLang="ja-JP" sz="1200" dirty="0">
                <a:latin typeface="Calibri Light" panose="020F0302020204030204" pitchFamily="34" charset="0"/>
                <a:cs typeface="Calibri Light" panose="020F0302020204030204" pitchFamily="34" charset="0"/>
              </a:rPr>
              <a:t>Analysis of </a:t>
            </a:r>
            <a:r>
              <a:rPr lang="en-GB" altLang="ja-JP" sz="1200" dirty="0">
                <a:latin typeface="Calibri Light" panose="020F0302020204030204" pitchFamily="34" charset="0"/>
                <a:cs typeface="Calibri Light" panose="020F0302020204030204" pitchFamily="34" charset="0"/>
              </a:rPr>
              <a:t>their website.</a:t>
            </a:r>
          </a:p>
          <a:p>
            <a:pPr marL="171450" indent="-171450">
              <a:buFont typeface="Arial" panose="020B0604020202020204" pitchFamily="34" charset="0"/>
              <a:buChar char="•"/>
            </a:pPr>
            <a:r>
              <a:rPr kumimoji="1" lang="en-GB" altLang="ja-JP" sz="1200" dirty="0">
                <a:latin typeface="Calibri Light" panose="020F0302020204030204" pitchFamily="34" charset="0"/>
                <a:cs typeface="Calibri Light" panose="020F0302020204030204" pitchFamily="34" charset="0"/>
              </a:rPr>
              <a:t>Business process &amp; business improvement. </a:t>
            </a:r>
          </a:p>
          <a:p>
            <a:pPr marL="171450" indent="-171450">
              <a:buFont typeface="Arial" panose="020B0604020202020204" pitchFamily="34" charset="0"/>
              <a:buChar char="•"/>
            </a:pPr>
            <a:r>
              <a:rPr lang="en-GB" altLang="ja-JP" sz="1200" dirty="0">
                <a:latin typeface="Calibri Light" panose="020F0302020204030204" pitchFamily="34" charset="0"/>
                <a:cs typeface="Calibri Light" panose="020F0302020204030204" pitchFamily="34" charset="0"/>
              </a:rPr>
              <a:t>Recommendation for website.</a:t>
            </a:r>
          </a:p>
          <a:p>
            <a:pPr marL="171450" indent="-171450">
              <a:buFont typeface="Arial" panose="020B0604020202020204" pitchFamily="34" charset="0"/>
              <a:buChar char="•"/>
            </a:pPr>
            <a:r>
              <a:rPr kumimoji="1" lang="en-GB" altLang="ja-JP" sz="1200" dirty="0">
                <a:latin typeface="Calibri Light" panose="020F0302020204030204" pitchFamily="34" charset="0"/>
                <a:cs typeface="Calibri Light" panose="020F0302020204030204" pitchFamily="34" charset="0"/>
              </a:rPr>
              <a:t>Increasing online presence</a:t>
            </a:r>
            <a:r>
              <a:rPr lang="en-GB" altLang="ja-JP" sz="1200" dirty="0">
                <a:latin typeface="Calibri Light" panose="020F0302020204030204" pitchFamily="34" charset="0"/>
                <a:cs typeface="Calibri Light" panose="020F0302020204030204" pitchFamily="34" charset="0"/>
              </a:rPr>
              <a:t>. </a:t>
            </a:r>
            <a:endParaRPr kumimoji="1" lang="ja-JP" altLang="en-US" sz="1200" dirty="0">
              <a:latin typeface="Calibri Light" panose="020F0302020204030204" pitchFamily="34" charset="0"/>
              <a:cs typeface="Calibri Light" panose="020F0302020204030204" pitchFamily="34" charset="0"/>
            </a:endParaRPr>
          </a:p>
        </p:txBody>
      </p:sp>
      <p:sp>
        <p:nvSpPr>
          <p:cNvPr id="6" name="Text Placeholder 5"/>
          <p:cNvSpPr>
            <a:spLocks noGrp="1"/>
          </p:cNvSpPr>
          <p:nvPr>
            <p:ph type="body" sz="quarter" idx="14"/>
          </p:nvPr>
        </p:nvSpPr>
        <p:spPr/>
        <p:txBody>
          <a:bodyPr/>
          <a:lstStyle/>
          <a:p>
            <a:r>
              <a:rPr lang="en-US" altLang="ja-JP" sz="2000" dirty="0" err="1">
                <a:latin typeface="Calibri Light" panose="020F0302020204030204" pitchFamily="34" charset="0"/>
                <a:cs typeface="Calibri Light" panose="020F0302020204030204" pitchFamily="34" charset="0"/>
              </a:rPr>
              <a:t>AllStars</a:t>
            </a:r>
            <a:r>
              <a:rPr lang="en-US" altLang="ja-JP" sz="2000" dirty="0">
                <a:latin typeface="Calibri Light" panose="020F0302020204030204" pitchFamily="34" charset="0"/>
                <a:cs typeface="Calibri Light" panose="020F0302020204030204" pitchFamily="34" charset="0"/>
              </a:rPr>
              <a:t> Sports Bar </a:t>
            </a:r>
            <a:endParaRPr kumimoji="1" lang="ja-JP" altLang="en-US" sz="2000" dirty="0">
              <a:latin typeface="Calibri Light" panose="020F0302020204030204" pitchFamily="34" charset="0"/>
              <a:cs typeface="Calibri Light" panose="020F0302020204030204" pitchFamily="34" charset="0"/>
            </a:endParaRPr>
          </a:p>
        </p:txBody>
      </p:sp>
      <p:sp>
        <p:nvSpPr>
          <p:cNvPr id="10" name="Text Placeholder 6">
            <a:extLst>
              <a:ext uri="{FF2B5EF4-FFF2-40B4-BE49-F238E27FC236}">
                <a16:creationId xmlns:a16="http://schemas.microsoft.com/office/drawing/2014/main" id="{A0EDBF31-7D0F-43D0-B400-2B2C8D502835}"/>
              </a:ext>
            </a:extLst>
          </p:cNvPr>
          <p:cNvSpPr txBox="1">
            <a:spLocks/>
          </p:cNvSpPr>
          <p:nvPr/>
        </p:nvSpPr>
        <p:spPr>
          <a:xfrm>
            <a:off x="7446432" y="4264485"/>
            <a:ext cx="3450167" cy="2034734"/>
          </a:xfrm>
          <a:prstGeom prst="rect">
            <a:avLst/>
          </a:prstGeom>
        </p:spPr>
        <p:txBody>
          <a:bodyPr vert="horz" lIns="91440" tIns="45720" rIns="91440" bIns="45720" numCol="1" spcCol="540000" rtlCol="0" anchor="t">
            <a:normAutofit/>
          </a:bodyPr>
          <a:lstStyle>
            <a:lvl1pPr marL="0" indent="0" algn="just" defTabSz="914324" rtl="0" eaLnBrk="1" latinLnBrk="0" hangingPunct="1">
              <a:lnSpc>
                <a:spcPct val="160000"/>
              </a:lnSpc>
              <a:spcBef>
                <a:spcPts val="0"/>
              </a:spcBef>
              <a:buFontTx/>
              <a:buNone/>
              <a:defRPr kumimoji="1" sz="1067" kern="1200" baseline="0">
                <a:solidFill>
                  <a:schemeClr val="tx2"/>
                </a:solidFill>
                <a:latin typeface="+mn-lt"/>
                <a:ea typeface="+mn-ea"/>
                <a:cs typeface="+mn-cs"/>
              </a:defRPr>
            </a:lvl1pPr>
            <a:lvl2pPr marL="457162"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324"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3pPr>
            <a:lvl4pPr marL="1371486"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4pPr>
            <a:lvl5pPr marL="1828648"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en-GB" sz="1200" dirty="0">
                <a:latin typeface="Calibri Light" panose="020F0302020204030204" pitchFamily="34" charset="0"/>
                <a:cs typeface="Calibri Light" panose="020F0302020204030204" pitchFamily="34" charset="0"/>
              </a:rPr>
              <a:t>75% of users use a website to rate credibility of a company.</a:t>
            </a:r>
          </a:p>
          <a:p>
            <a:pPr marL="171450" indent="-171450">
              <a:buFont typeface="Arial" panose="020B0604020202020204" pitchFamily="34" charset="0"/>
              <a:buChar char="•"/>
            </a:pPr>
            <a:r>
              <a:rPr lang="en-GB" sz="1200" dirty="0">
                <a:latin typeface="Calibri Light" panose="020F0302020204030204" pitchFamily="34" charset="0"/>
                <a:cs typeface="Calibri Light" panose="020F0302020204030204" pitchFamily="34" charset="0"/>
              </a:rPr>
              <a:t>86% of users that visitor a website want information on services etc. </a:t>
            </a:r>
            <a:endParaRPr lang="ja-JP" altLang="en-US"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96872837"/>
      </p:ext>
    </p:extLst>
  </p:cSld>
  <p:clrMapOvr>
    <a:masterClrMapping/>
  </p:clrMapOvr>
  <p:transition spd="slow" advTm="3919">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Business Overview</a:t>
            </a:r>
            <a:endParaRPr kumimoji="1" lang="ja-JP" altLang="en-US" dirty="0">
              <a:latin typeface="Calibri Light" panose="020F0302020204030204" pitchFamily="34" charset="0"/>
              <a:cs typeface="Calibri Light" panose="020F0302020204030204" pitchFamily="34" charset="0"/>
            </a:endParaRPr>
          </a:p>
        </p:txBody>
      </p:sp>
      <p:sp>
        <p:nvSpPr>
          <p:cNvPr id="10" name="Text Placeholder 9"/>
          <p:cNvSpPr>
            <a:spLocks noGrp="1"/>
          </p:cNvSpPr>
          <p:nvPr>
            <p:ph type="body" sz="quarter" idx="15"/>
          </p:nvPr>
        </p:nvSpPr>
        <p:spPr/>
        <p:txBody>
          <a:bodyPr>
            <a:normAutofit/>
          </a:bodyPr>
          <a:lstStyle/>
          <a:p>
            <a:r>
              <a:rPr lang="pt-BR" altLang="ja-JP" sz="1200" dirty="0">
                <a:solidFill>
                  <a:schemeClr val="bg2">
                    <a:lumMod val="10000"/>
                  </a:schemeClr>
                </a:solidFill>
                <a:latin typeface="Calibri Light" panose="020F0302020204030204" pitchFamily="34" charset="0"/>
                <a:cs typeface="Calibri Light" panose="020F0302020204030204" pitchFamily="34" charset="0"/>
              </a:rPr>
              <a:t>What does AllStars do and/or provide? </a:t>
            </a:r>
          </a:p>
          <a:p>
            <a:pPr marL="171450" indent="-171450">
              <a:buFont typeface="Arial" panose="020B0604020202020204" pitchFamily="34" charset="0"/>
              <a:buChar char="•"/>
            </a:pPr>
            <a:r>
              <a:rPr kumimoji="1" lang="pt-BR" altLang="ja-JP" sz="1200" dirty="0">
                <a:solidFill>
                  <a:schemeClr val="bg2">
                    <a:lumMod val="10000"/>
                  </a:schemeClr>
                </a:solidFill>
                <a:latin typeface="Calibri Light" panose="020F0302020204030204" pitchFamily="34" charset="0"/>
                <a:cs typeface="Calibri Light" panose="020F0302020204030204" pitchFamily="34" charset="0"/>
              </a:rPr>
              <a:t>Food and drinks </a:t>
            </a:r>
          </a:p>
          <a:p>
            <a:pPr marL="171450" indent="-171450">
              <a:buFont typeface="Arial" panose="020B0604020202020204" pitchFamily="34" charset="0"/>
              <a:buChar char="•"/>
            </a:pPr>
            <a:r>
              <a:rPr lang="pt-BR" altLang="ja-JP" sz="1200" dirty="0">
                <a:solidFill>
                  <a:schemeClr val="bg2">
                    <a:lumMod val="10000"/>
                  </a:schemeClr>
                </a:solidFill>
                <a:latin typeface="Calibri Light" panose="020F0302020204030204" pitchFamily="34" charset="0"/>
                <a:cs typeface="Calibri Light" panose="020F0302020204030204" pitchFamily="34" charset="0"/>
              </a:rPr>
              <a:t>HD sports </a:t>
            </a:r>
          </a:p>
          <a:p>
            <a:pPr marL="171450" indent="-171450">
              <a:buFont typeface="Arial" panose="020B0604020202020204" pitchFamily="34" charset="0"/>
              <a:buChar char="•"/>
            </a:pPr>
            <a:r>
              <a:rPr lang="pt-BR" altLang="ja-JP" sz="1200" dirty="0">
                <a:solidFill>
                  <a:schemeClr val="bg2">
                    <a:lumMod val="10000"/>
                  </a:schemeClr>
                </a:solidFill>
                <a:latin typeface="Calibri Light" panose="020F0302020204030204" pitchFamily="34" charset="0"/>
                <a:cs typeface="Calibri Light" panose="020F0302020204030204" pitchFamily="34" charset="0"/>
              </a:rPr>
              <a:t>Parties </a:t>
            </a:r>
          </a:p>
          <a:p>
            <a:r>
              <a:rPr kumimoji="1" lang="pt-BR" altLang="ja-JP" sz="1200" dirty="0">
                <a:solidFill>
                  <a:schemeClr val="bg2">
                    <a:lumMod val="10000"/>
                  </a:schemeClr>
                </a:solidFill>
                <a:latin typeface="Calibri Light" panose="020F0302020204030204" pitchFamily="34" charset="0"/>
                <a:cs typeface="Calibri Light" panose="020F0302020204030204" pitchFamily="34" charset="0"/>
              </a:rPr>
              <a:t>Where are they located</a:t>
            </a:r>
            <a:r>
              <a:rPr lang="pt-BR" altLang="ja-JP" sz="1200" dirty="0">
                <a:solidFill>
                  <a:schemeClr val="bg2">
                    <a:lumMod val="10000"/>
                  </a:schemeClr>
                </a:solidFill>
                <a:latin typeface="Calibri Light" panose="020F0302020204030204" pitchFamily="34" charset="0"/>
                <a:cs typeface="Calibri Light" panose="020F0302020204030204" pitchFamily="34" charset="0"/>
              </a:rPr>
              <a:t>? </a:t>
            </a:r>
          </a:p>
          <a:p>
            <a:r>
              <a:rPr kumimoji="1" lang="pt-BR" altLang="ja-JP" sz="1200" dirty="0">
                <a:solidFill>
                  <a:schemeClr val="bg2">
                    <a:lumMod val="10000"/>
                  </a:schemeClr>
                </a:solidFill>
                <a:latin typeface="Calibri Light" panose="020F0302020204030204" pitchFamily="34" charset="0"/>
                <a:cs typeface="Calibri Light" panose="020F0302020204030204" pitchFamily="34" charset="0"/>
              </a:rPr>
              <a:t>Who</a:t>
            </a:r>
            <a:r>
              <a:rPr lang="pt-BR" altLang="ja-JP" sz="1200" dirty="0">
                <a:solidFill>
                  <a:schemeClr val="bg2">
                    <a:lumMod val="10000"/>
                  </a:schemeClr>
                </a:solidFill>
                <a:latin typeface="Calibri Light" panose="020F0302020204030204" pitchFamily="34" charset="0"/>
                <a:cs typeface="Calibri Light" panose="020F0302020204030204" pitchFamily="34" charset="0"/>
              </a:rPr>
              <a:t> are their audience? </a:t>
            </a:r>
            <a:endParaRPr kumimoji="1" lang="ja-JP" altLang="en-US" sz="1200" dirty="0">
              <a:solidFill>
                <a:schemeClr val="bg2">
                  <a:lumMod val="10000"/>
                </a:schemeClr>
              </a:solidFill>
              <a:latin typeface="Calibri Light" panose="020F0302020204030204" pitchFamily="34" charset="0"/>
              <a:cs typeface="Calibri Light" panose="020F0302020204030204" pitchFamily="34" charset="0"/>
            </a:endParaRPr>
          </a:p>
        </p:txBody>
      </p:sp>
      <p:pic>
        <p:nvPicPr>
          <p:cNvPr id="3" name="Picture Placeholder 2">
            <a:extLst>
              <a:ext uri="{FF2B5EF4-FFF2-40B4-BE49-F238E27FC236}">
                <a16:creationId xmlns:a16="http://schemas.microsoft.com/office/drawing/2014/main" id="{072B70CB-DB45-4541-89FB-6E6C9E7E4EEF}"/>
              </a:ext>
            </a:extLst>
          </p:cNvPr>
          <p:cNvPicPr>
            <a:picLocks noGrp="1" noChangeAspect="1"/>
          </p:cNvPicPr>
          <p:nvPr>
            <p:ph type="pic" sz="quarter" idx="13"/>
          </p:nvPr>
        </p:nvPicPr>
        <p:blipFill>
          <a:blip r:embed="rId3"/>
          <a:srcRect t="22486" b="22486"/>
          <a:stretch>
            <a:fillRect/>
          </a:stretch>
        </p:blipFill>
        <p:spPr>
          <a:prstGeom prst="rect">
            <a:avLst/>
          </a:prstGeom>
        </p:spPr>
      </p:pic>
    </p:spTree>
    <p:extLst>
      <p:ext uri="{BB962C8B-B14F-4D97-AF65-F5344CB8AC3E}">
        <p14:creationId xmlns:p14="http://schemas.microsoft.com/office/powerpoint/2010/main" val="2398676508"/>
      </p:ext>
    </p:extLst>
  </p:cSld>
  <p:clrMapOvr>
    <a:masterClrMapping/>
  </p:clrMapOvr>
  <p:transition spd="slow">
    <p:strips dir="rd"/>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kumimoji="1" lang="en-US" altLang="ja-JP" dirty="0">
                <a:latin typeface="Calibri Light" panose="020F0302020204030204" pitchFamily="34" charset="0"/>
                <a:cs typeface="Calibri Light" panose="020F0302020204030204" pitchFamily="34" charset="0"/>
              </a:rPr>
              <a:t>Analysis of Current Website</a:t>
            </a:r>
            <a:endParaRPr kumimoji="1" lang="ja-JP" altLang="en-US" dirty="0">
              <a:latin typeface="Calibri Light" panose="020F0302020204030204" pitchFamily="34" charset="0"/>
              <a:cs typeface="Calibri Light" panose="020F0302020204030204" pitchFamily="34" charset="0"/>
            </a:endParaRPr>
          </a:p>
        </p:txBody>
      </p:sp>
      <p:sp>
        <p:nvSpPr>
          <p:cNvPr id="8" name="Text Placeholder 7"/>
          <p:cNvSpPr>
            <a:spLocks noGrp="1"/>
          </p:cNvSpPr>
          <p:nvPr>
            <p:ph type="body" sz="quarter" idx="12"/>
          </p:nvPr>
        </p:nvSpPr>
        <p:spPr>
          <a:xfrm>
            <a:off x="4970711" y="674970"/>
            <a:ext cx="3126917" cy="2176450"/>
          </a:xfrm>
        </p:spPr>
        <p:txBody>
          <a:bodyPr>
            <a:noAutofit/>
          </a:bodyPr>
          <a:lstStyle/>
          <a:p>
            <a:r>
              <a:rPr lang="en-US" altLang="ja-JP" sz="1200" dirty="0">
                <a:latin typeface="Calibri Light" panose="020F0302020204030204" pitchFamily="34" charset="0"/>
                <a:cs typeface="Calibri Light" panose="020F0302020204030204" pitchFamily="34" charset="0"/>
              </a:rPr>
              <a:t>Good Points: </a:t>
            </a:r>
          </a:p>
          <a:p>
            <a:pPr marL="171450" indent="-171450">
              <a:buFont typeface="Arial" panose="020B0604020202020204" pitchFamily="34" charset="0"/>
              <a:buChar char="•"/>
            </a:pPr>
            <a:r>
              <a:rPr lang="en-US" altLang="ja-JP" sz="1200" dirty="0">
                <a:latin typeface="Calibri Light" panose="020F0302020204030204" pitchFamily="34" charset="0"/>
                <a:cs typeface="Calibri Light" panose="020F0302020204030204" pitchFamily="34" charset="0"/>
              </a:rPr>
              <a:t>Contact info within footer</a:t>
            </a:r>
          </a:p>
          <a:p>
            <a:pPr marL="171450" indent="-171450">
              <a:buFont typeface="Arial" panose="020B0604020202020204" pitchFamily="34" charset="0"/>
              <a:buChar char="•"/>
            </a:pPr>
            <a:r>
              <a:rPr lang="en-US" altLang="ja-JP" sz="1200" dirty="0">
                <a:latin typeface="Calibri Light" panose="020F0302020204030204" pitchFamily="34" charset="0"/>
                <a:cs typeface="Calibri Light" panose="020F0302020204030204" pitchFamily="34" charset="0"/>
              </a:rPr>
              <a:t>Scrolling banner on homepage</a:t>
            </a:r>
          </a:p>
          <a:p>
            <a:pPr marL="171450" indent="-171450">
              <a:buFont typeface="Arial" panose="020B0604020202020204" pitchFamily="34" charset="0"/>
              <a:buChar char="•"/>
            </a:pPr>
            <a:r>
              <a:rPr lang="en-US" altLang="ja-JP" sz="1200" dirty="0">
                <a:latin typeface="Calibri Light" panose="020F0302020204030204" pitchFamily="34" charset="0"/>
                <a:cs typeface="Calibri Light" panose="020F0302020204030204" pitchFamily="34" charset="0"/>
              </a:rPr>
              <a:t>Embedded Google Maps </a:t>
            </a:r>
          </a:p>
          <a:p>
            <a:r>
              <a:rPr lang="en-US" altLang="ja-JP" sz="1200" dirty="0">
                <a:latin typeface="Calibri Light" panose="020F0302020204030204" pitchFamily="34" charset="0"/>
                <a:cs typeface="Calibri Light" panose="020F0302020204030204" pitchFamily="34" charset="0"/>
              </a:rPr>
              <a:t>Bad Points: </a:t>
            </a:r>
          </a:p>
          <a:p>
            <a:pPr marL="171450" indent="-171450">
              <a:buFont typeface="Arial" panose="020B0604020202020204" pitchFamily="34" charset="0"/>
              <a:buChar char="•"/>
            </a:pPr>
            <a:r>
              <a:rPr lang="en-US" altLang="ja-JP" sz="1200" dirty="0">
                <a:latin typeface="Calibri Light" panose="020F0302020204030204" pitchFamily="34" charset="0"/>
                <a:cs typeface="Calibri Light" panose="020F0302020204030204" pitchFamily="34" charset="0"/>
              </a:rPr>
              <a:t>Broken Images</a:t>
            </a:r>
          </a:p>
          <a:p>
            <a:pPr marL="171450" indent="-171450">
              <a:buFont typeface="Arial" panose="020B0604020202020204" pitchFamily="34" charset="0"/>
              <a:buChar char="•"/>
            </a:pPr>
            <a:r>
              <a:rPr lang="en-US" altLang="ja-JP" sz="1200" dirty="0">
                <a:latin typeface="Calibri Light" panose="020F0302020204030204" pitchFamily="34" charset="0"/>
                <a:cs typeface="Calibri Light" panose="020F0302020204030204" pitchFamily="34" charset="0"/>
              </a:rPr>
              <a:t>Cluttered Home page</a:t>
            </a:r>
          </a:p>
          <a:p>
            <a:pPr marL="171450" indent="-171450">
              <a:buFont typeface="Arial" panose="020B0604020202020204" pitchFamily="34" charset="0"/>
              <a:buChar char="•"/>
            </a:pPr>
            <a:r>
              <a:rPr lang="en-US" altLang="ja-JP" sz="1200" dirty="0">
                <a:latin typeface="Calibri Light" panose="020F0302020204030204" pitchFamily="34" charset="0"/>
                <a:cs typeface="Calibri Light" panose="020F0302020204030204" pitchFamily="34" charset="0"/>
              </a:rPr>
              <a:t>Outdated design</a:t>
            </a:r>
          </a:p>
        </p:txBody>
      </p:sp>
      <p:sp>
        <p:nvSpPr>
          <p:cNvPr id="2" name="Text Placeholder 1"/>
          <p:cNvSpPr>
            <a:spLocks noGrp="1"/>
          </p:cNvSpPr>
          <p:nvPr>
            <p:ph type="body" sz="quarter" idx="14"/>
          </p:nvPr>
        </p:nvSpPr>
        <p:spPr>
          <a:xfrm>
            <a:off x="4970711" y="263761"/>
            <a:ext cx="3126917" cy="424810"/>
          </a:xfrm>
        </p:spPr>
        <p:txBody>
          <a:bodyPr/>
          <a:lstStyle/>
          <a:p>
            <a:r>
              <a:rPr kumimoji="1" lang="en-US" altLang="ja-JP" sz="2000" dirty="0">
                <a:latin typeface="Calibri Light" panose="020F0302020204030204" pitchFamily="34" charset="0"/>
                <a:cs typeface="Calibri Light" panose="020F0302020204030204" pitchFamily="34" charset="0"/>
              </a:rPr>
              <a:t>Front End</a:t>
            </a:r>
            <a:endParaRPr kumimoji="1" lang="ja-JP" altLang="en-US" sz="2000" dirty="0">
              <a:latin typeface="Calibri Light" panose="020F0302020204030204" pitchFamily="34" charset="0"/>
              <a:cs typeface="Calibri Light" panose="020F0302020204030204" pitchFamily="34" charset="0"/>
            </a:endParaRPr>
          </a:p>
        </p:txBody>
      </p:sp>
      <p:pic>
        <p:nvPicPr>
          <p:cNvPr id="3" name="Picture Placeholder 2">
            <a:extLst>
              <a:ext uri="{FF2B5EF4-FFF2-40B4-BE49-F238E27FC236}">
                <a16:creationId xmlns:a16="http://schemas.microsoft.com/office/drawing/2014/main" id="{611A420B-355B-4C5E-A762-D1A7A658F93E}"/>
              </a:ext>
            </a:extLst>
          </p:cNvPr>
          <p:cNvPicPr>
            <a:picLocks noGrp="1" noChangeAspect="1"/>
          </p:cNvPicPr>
          <p:nvPr>
            <p:ph type="pic" sz="quarter" idx="13"/>
          </p:nvPr>
        </p:nvPicPr>
        <p:blipFill rotWithShape="1">
          <a:blip r:embed="rId3"/>
          <a:srcRect l="4833" r="4833"/>
          <a:stretch/>
        </p:blipFill>
        <p:spPr>
          <a:xfrm>
            <a:off x="8704385" y="-529"/>
            <a:ext cx="3487615" cy="6858000"/>
          </a:xfrm>
          <a:prstGeom prst="rect">
            <a:avLst/>
          </a:prstGeom>
        </p:spPr>
      </p:pic>
      <p:sp>
        <p:nvSpPr>
          <p:cNvPr id="9" name="Text Placeholder 7">
            <a:extLst>
              <a:ext uri="{FF2B5EF4-FFF2-40B4-BE49-F238E27FC236}">
                <a16:creationId xmlns:a16="http://schemas.microsoft.com/office/drawing/2014/main" id="{216AE867-E73E-4A7D-A073-BFA6BFA2F98F}"/>
              </a:ext>
            </a:extLst>
          </p:cNvPr>
          <p:cNvSpPr txBox="1">
            <a:spLocks/>
          </p:cNvSpPr>
          <p:nvPr/>
        </p:nvSpPr>
        <p:spPr>
          <a:xfrm>
            <a:off x="4970710" y="3850385"/>
            <a:ext cx="3126917" cy="2176450"/>
          </a:xfrm>
          <a:prstGeom prst="rect">
            <a:avLst/>
          </a:prstGeom>
        </p:spPr>
        <p:txBody>
          <a:bodyPr vert="horz" lIns="91440" tIns="45720" rIns="91440" bIns="45720" rtlCol="0" anchor="t">
            <a:normAutofit fontScale="85000" lnSpcReduction="10000"/>
          </a:bodyPr>
          <a:lstStyle>
            <a:lvl1pPr marL="0" indent="0" algn="just" defTabSz="914324" rtl="0" eaLnBrk="1" latinLnBrk="0" hangingPunct="1">
              <a:lnSpc>
                <a:spcPct val="160000"/>
              </a:lnSpc>
              <a:spcBef>
                <a:spcPts val="0"/>
              </a:spcBef>
              <a:buFontTx/>
              <a:buNone/>
              <a:defRPr kumimoji="1" sz="1067" kern="1200" baseline="0">
                <a:solidFill>
                  <a:schemeClr val="bg1"/>
                </a:solidFill>
                <a:latin typeface="+mn-lt"/>
                <a:ea typeface="+mn-ea"/>
                <a:cs typeface="+mn-cs"/>
              </a:defRPr>
            </a:lvl1pPr>
            <a:lvl2pPr marL="457162"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324"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3pPr>
            <a:lvl4pPr marL="1371486"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4pPr>
            <a:lvl5pPr marL="1828648"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300" dirty="0">
                <a:latin typeface="Calibri Light" panose="020F0302020204030204" pitchFamily="34" charset="0"/>
                <a:cs typeface="Calibri Light" panose="020F0302020204030204" pitchFamily="34" charset="0"/>
              </a:rPr>
              <a:t>Good Points:</a:t>
            </a:r>
          </a:p>
          <a:p>
            <a:pPr marL="171450" indent="-171450">
              <a:buFont typeface="Arial" panose="020B0604020202020204" pitchFamily="34" charset="0"/>
              <a:buChar char="•"/>
            </a:pPr>
            <a:r>
              <a:rPr lang="en-US" altLang="ja-JP" sz="1300" dirty="0">
                <a:latin typeface="Calibri Light" panose="020F0302020204030204" pitchFamily="34" charset="0"/>
                <a:cs typeface="Calibri Light" panose="020F0302020204030204" pitchFamily="34" charset="0"/>
              </a:rPr>
              <a:t>Alt tags on &lt;</a:t>
            </a:r>
            <a:r>
              <a:rPr lang="en-US" altLang="ja-JP" sz="1300" dirty="0" err="1">
                <a:latin typeface="Calibri Light" panose="020F0302020204030204" pitchFamily="34" charset="0"/>
                <a:cs typeface="Calibri Light" panose="020F0302020204030204" pitchFamily="34" charset="0"/>
              </a:rPr>
              <a:t>img</a:t>
            </a:r>
            <a:r>
              <a:rPr lang="en-US" altLang="ja-JP" sz="1300" dirty="0">
                <a:latin typeface="Calibri Light" panose="020F0302020204030204" pitchFamily="34" charset="0"/>
                <a:cs typeface="Calibri Light" panose="020F0302020204030204" pitchFamily="34" charset="0"/>
              </a:rPr>
              <a:t>&gt; tag </a:t>
            </a:r>
          </a:p>
          <a:p>
            <a:pPr marL="171450" indent="-171450">
              <a:buFont typeface="Arial" panose="020B0604020202020204" pitchFamily="34" charset="0"/>
              <a:buChar char="•"/>
            </a:pPr>
            <a:r>
              <a:rPr lang="en-US" altLang="ja-JP" sz="1300" dirty="0">
                <a:latin typeface="Calibri Light" panose="020F0302020204030204" pitchFamily="34" charset="0"/>
                <a:cs typeface="Calibri Light" panose="020F0302020204030204" pitchFamily="34" charset="0"/>
              </a:rPr>
              <a:t>Meta tags/description for SEO</a:t>
            </a:r>
          </a:p>
          <a:p>
            <a:pPr marL="171450" indent="-171450">
              <a:buFont typeface="Arial" panose="020B0604020202020204" pitchFamily="34" charset="0"/>
              <a:buChar char="•"/>
            </a:pPr>
            <a:endParaRPr lang="en-US" altLang="ja-JP" sz="1300" dirty="0">
              <a:latin typeface="Calibri Light" panose="020F0302020204030204" pitchFamily="34" charset="0"/>
              <a:cs typeface="Calibri Light" panose="020F0302020204030204" pitchFamily="34" charset="0"/>
            </a:endParaRPr>
          </a:p>
          <a:p>
            <a:r>
              <a:rPr lang="en-US" altLang="ja-JP" sz="1300" dirty="0">
                <a:latin typeface="Calibri Light" panose="020F0302020204030204" pitchFamily="34" charset="0"/>
                <a:cs typeface="Calibri Light" panose="020F0302020204030204" pitchFamily="34" charset="0"/>
              </a:rPr>
              <a:t>Bad Points:</a:t>
            </a:r>
          </a:p>
          <a:p>
            <a:pPr marL="171450" indent="-171450">
              <a:buFont typeface="Arial" panose="020B0604020202020204" pitchFamily="34" charset="0"/>
              <a:buChar char="•"/>
            </a:pPr>
            <a:r>
              <a:rPr lang="en-US" altLang="ja-JP" sz="1300" dirty="0">
                <a:latin typeface="Calibri Light" panose="020F0302020204030204" pitchFamily="34" charset="0"/>
                <a:cs typeface="Calibri Light" panose="020F0302020204030204" pitchFamily="34" charset="0"/>
              </a:rPr>
              <a:t>Viewport isn’t optimized </a:t>
            </a:r>
          </a:p>
          <a:p>
            <a:pPr marL="171450" indent="-171450">
              <a:buFont typeface="Arial" panose="020B0604020202020204" pitchFamily="34" charset="0"/>
              <a:buChar char="•"/>
            </a:pPr>
            <a:r>
              <a:rPr lang="en-US" altLang="ja-JP" sz="1300" dirty="0">
                <a:latin typeface="Calibri Light" panose="020F0302020204030204" pitchFamily="34" charset="0"/>
                <a:cs typeface="Calibri Light" panose="020F0302020204030204" pitchFamily="34" charset="0"/>
              </a:rPr>
              <a:t>Complexed class naming i.e. AWMWLO for Nav </a:t>
            </a:r>
          </a:p>
          <a:p>
            <a:pPr marL="171450" indent="-171450">
              <a:buFont typeface="Arial" panose="020B0604020202020204" pitchFamily="34" charset="0"/>
              <a:buChar char="•"/>
            </a:pPr>
            <a:r>
              <a:rPr lang="en-US" altLang="ja-JP" sz="1300" dirty="0">
                <a:latin typeface="Calibri Light" panose="020F0302020204030204" pitchFamily="34" charset="0"/>
                <a:cs typeface="Calibri Light" panose="020F0302020204030204" pitchFamily="34" charset="0"/>
              </a:rPr>
              <a:t>No Favicon </a:t>
            </a:r>
          </a:p>
          <a:p>
            <a:pPr marL="171450" indent="-171450">
              <a:buFont typeface="Arial" panose="020B0604020202020204" pitchFamily="34" charset="0"/>
              <a:buChar char="•"/>
            </a:pPr>
            <a:endParaRPr lang="en-US" altLang="ja-JP" dirty="0"/>
          </a:p>
        </p:txBody>
      </p:sp>
      <p:sp>
        <p:nvSpPr>
          <p:cNvPr id="10" name="Text Placeholder 1">
            <a:extLst>
              <a:ext uri="{FF2B5EF4-FFF2-40B4-BE49-F238E27FC236}">
                <a16:creationId xmlns:a16="http://schemas.microsoft.com/office/drawing/2014/main" id="{0334B9AA-37DF-4BA0-B5E4-9C4D951EB33C}"/>
              </a:ext>
            </a:extLst>
          </p:cNvPr>
          <p:cNvSpPr txBox="1">
            <a:spLocks/>
          </p:cNvSpPr>
          <p:nvPr/>
        </p:nvSpPr>
        <p:spPr>
          <a:xfrm>
            <a:off x="4970711" y="3288941"/>
            <a:ext cx="3126917" cy="424810"/>
          </a:xfrm>
          <a:prstGeom prst="rect">
            <a:avLst/>
          </a:prstGeom>
        </p:spPr>
        <p:txBody>
          <a:bodyPr vert="horz" lIns="91440" tIns="45720" rIns="91440" bIns="45720" rtlCol="0" anchor="b">
            <a:noAutofit/>
          </a:bodyPr>
          <a:lstStyle>
            <a:lvl1pPr marL="0" indent="0" algn="just" defTabSz="914324" rtl="0" eaLnBrk="1" latinLnBrk="0" hangingPunct="1">
              <a:lnSpc>
                <a:spcPct val="100000"/>
              </a:lnSpc>
              <a:spcBef>
                <a:spcPts val="0"/>
              </a:spcBef>
              <a:buFontTx/>
              <a:buNone/>
              <a:defRPr kumimoji="1" sz="1867" kern="1200" baseline="0">
                <a:solidFill>
                  <a:schemeClr val="bg1"/>
                </a:solidFill>
                <a:latin typeface="+mj-lt"/>
                <a:ea typeface="+mn-ea"/>
                <a:cs typeface="+mn-cs"/>
              </a:defRPr>
            </a:lvl1pPr>
            <a:lvl2pPr marL="457162"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324"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3pPr>
            <a:lvl4pPr marL="1371486"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4pPr>
            <a:lvl5pPr marL="1828648"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a:latin typeface="Calibri Light" panose="020F0302020204030204" pitchFamily="34" charset="0"/>
                <a:cs typeface="Calibri Light" panose="020F0302020204030204" pitchFamily="34" charset="0"/>
              </a:rPr>
              <a:t>Back End</a:t>
            </a:r>
            <a:endParaRPr lang="ja-JP" alt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75938069"/>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3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33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3800"/>
                            </p:stCondLst>
                            <p:childTnLst>
                              <p:par>
                                <p:cTn id="26" presetID="10"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p:cNvSpPr>
            <a:spLocks noGrp="1"/>
          </p:cNvSpPr>
          <p:nvPr>
            <p:ph type="body" sz="quarter" idx="12"/>
          </p:nvPr>
        </p:nvSpPr>
        <p:spPr/>
        <p:txBody>
          <a:bodyPr/>
          <a:lstStyle/>
          <a:p>
            <a:r>
              <a:rPr lang="en-US" altLang="ja-JP" sz="1200" dirty="0">
                <a:latin typeface="Calibri Light" panose="020F0302020204030204" pitchFamily="34" charset="0"/>
                <a:cs typeface="Calibri Light" panose="020F0302020204030204" pitchFamily="34" charset="0"/>
              </a:rPr>
              <a:t>Core values and processes focusing on customers. </a:t>
            </a:r>
          </a:p>
          <a:p>
            <a:r>
              <a:rPr lang="en-US" altLang="ja-JP" sz="1200" dirty="0">
                <a:latin typeface="Calibri Light" panose="020F0302020204030204" pitchFamily="34" charset="0"/>
                <a:cs typeface="Calibri Light" panose="020F0302020204030204" pitchFamily="34" charset="0"/>
              </a:rPr>
              <a:t>Affects the business but customer focused</a:t>
            </a:r>
          </a:p>
          <a:p>
            <a:endParaRPr kumimoji="1" lang="ja-JP" altLang="en-US" dirty="0"/>
          </a:p>
        </p:txBody>
      </p:sp>
      <p:sp>
        <p:nvSpPr>
          <p:cNvPr id="26" name="Text Placeholder 25"/>
          <p:cNvSpPr>
            <a:spLocks noGrp="1"/>
          </p:cNvSpPr>
          <p:nvPr>
            <p:ph type="body" sz="quarter" idx="14"/>
          </p:nvPr>
        </p:nvSpPr>
        <p:spPr/>
        <p:txBody>
          <a:bodyPr>
            <a:noAutofit/>
          </a:bodyPr>
          <a:lstStyle/>
          <a:p>
            <a:r>
              <a:rPr kumimoji="1" lang="en-US" altLang="ja-JP" sz="2000" dirty="0">
                <a:latin typeface="Calibri Light" panose="020F0302020204030204" pitchFamily="34" charset="0"/>
                <a:cs typeface="Calibri Light" panose="020F0302020204030204" pitchFamily="34" charset="0"/>
              </a:rPr>
              <a:t>What is a Busines</a:t>
            </a:r>
            <a:r>
              <a:rPr lang="en-US" altLang="ja-JP" sz="2000" dirty="0">
                <a:latin typeface="Calibri Light" panose="020F0302020204030204" pitchFamily="34" charset="0"/>
                <a:cs typeface="Calibri Light" panose="020F0302020204030204" pitchFamily="34" charset="0"/>
              </a:rPr>
              <a:t>s Process? </a:t>
            </a:r>
            <a:endParaRPr kumimoji="1" lang="ja-JP" altLang="en-US" sz="2000" dirty="0">
              <a:latin typeface="Calibri Light" panose="020F0302020204030204" pitchFamily="34" charset="0"/>
              <a:cs typeface="Calibri Light" panose="020F0302020204030204" pitchFamily="34" charset="0"/>
            </a:endParaRPr>
          </a:p>
        </p:txBody>
      </p:sp>
      <p:sp>
        <p:nvSpPr>
          <p:cNvPr id="27" name="Text Placeholder 26"/>
          <p:cNvSpPr>
            <a:spLocks noGrp="1"/>
          </p:cNvSpPr>
          <p:nvPr>
            <p:ph type="body" sz="quarter" idx="15"/>
          </p:nvPr>
        </p:nvSpPr>
        <p:spPr/>
        <p:txBody>
          <a:bodyPr>
            <a:normAutofit/>
          </a:bodyPr>
          <a:lstStyle/>
          <a:p>
            <a:r>
              <a:rPr lang="en-US" altLang="ja-JP" sz="1200" dirty="0">
                <a:latin typeface="Calibri Light" panose="020F0302020204030204" pitchFamily="34" charset="0"/>
                <a:cs typeface="Calibri Light" panose="020F0302020204030204" pitchFamily="34" charset="0"/>
              </a:rPr>
              <a:t>Marketing is used widely </a:t>
            </a:r>
          </a:p>
          <a:p>
            <a:r>
              <a:rPr kumimoji="1" lang="en-US" altLang="ja-JP" sz="1200" dirty="0">
                <a:latin typeface="Calibri Light" panose="020F0302020204030204" pitchFamily="34" charset="0"/>
                <a:cs typeface="Calibri Light" panose="020F0302020204030204" pitchFamily="34" charset="0"/>
              </a:rPr>
              <a:t>Customer Support is within the website </a:t>
            </a:r>
            <a:endParaRPr kumimoji="1" lang="ja-JP" altLang="en-US" sz="1200" dirty="0">
              <a:latin typeface="Calibri Light" panose="020F0302020204030204" pitchFamily="34" charset="0"/>
              <a:cs typeface="Calibri Light" panose="020F0302020204030204" pitchFamily="34" charset="0"/>
            </a:endParaRPr>
          </a:p>
        </p:txBody>
      </p:sp>
      <p:sp>
        <p:nvSpPr>
          <p:cNvPr id="28" name="Text Placeholder 27"/>
          <p:cNvSpPr>
            <a:spLocks noGrp="1"/>
          </p:cNvSpPr>
          <p:nvPr>
            <p:ph type="body" sz="quarter" idx="16"/>
          </p:nvPr>
        </p:nvSpPr>
        <p:spPr/>
        <p:txBody>
          <a:bodyPr>
            <a:noAutofit/>
          </a:bodyPr>
          <a:lstStyle/>
          <a:p>
            <a:r>
              <a:rPr kumimoji="1" lang="en-US" altLang="ja-JP" sz="2000" dirty="0">
                <a:latin typeface="Calibri Light" panose="020F0302020204030204" pitchFamily="34" charset="0"/>
                <a:cs typeface="Calibri Light" panose="020F0302020204030204" pitchFamily="34" charset="0"/>
              </a:rPr>
              <a:t>What Business Process </a:t>
            </a:r>
            <a:r>
              <a:rPr kumimoji="1" lang="en-US" altLang="ja-JP" sz="2000" dirty="0" err="1">
                <a:latin typeface="Calibri Light" panose="020F0302020204030204" pitchFamily="34" charset="0"/>
                <a:cs typeface="Calibri Light" panose="020F0302020204030204" pitchFamily="34" charset="0"/>
              </a:rPr>
              <a:t>AllStars</a:t>
            </a:r>
            <a:r>
              <a:rPr kumimoji="1" lang="en-US" altLang="ja-JP" sz="2000" dirty="0">
                <a:latin typeface="Calibri Light" panose="020F0302020204030204" pitchFamily="34" charset="0"/>
                <a:cs typeface="Calibri Light" panose="020F0302020204030204" pitchFamily="34" charset="0"/>
              </a:rPr>
              <a:t> Use? </a:t>
            </a:r>
            <a:endParaRPr kumimoji="1" lang="ja-JP" altLang="en-US" sz="2000" dirty="0">
              <a:latin typeface="Calibri Light" panose="020F0302020204030204" pitchFamily="34" charset="0"/>
              <a:cs typeface="Calibri Light" panose="020F0302020204030204" pitchFamily="34" charset="0"/>
            </a:endParaRPr>
          </a:p>
        </p:txBody>
      </p:sp>
      <p:sp>
        <p:nvSpPr>
          <p:cNvPr id="29" name="Text Placeholder 28"/>
          <p:cNvSpPr>
            <a:spLocks noGrp="1"/>
          </p:cNvSpPr>
          <p:nvPr>
            <p:ph type="body" sz="quarter" idx="17"/>
          </p:nvPr>
        </p:nvSpPr>
        <p:spPr/>
        <p:txBody>
          <a:bodyPr/>
          <a:lstStyle/>
          <a:p>
            <a:r>
              <a:rPr lang="en-US" altLang="ja-JP" sz="1200" dirty="0">
                <a:latin typeface="Calibri Light" panose="020F0302020204030204" pitchFamily="34" charset="0"/>
                <a:cs typeface="Calibri Light" panose="020F0302020204030204" pitchFamily="34" charset="0"/>
              </a:rPr>
              <a:t>Marketing could be improved with multiple methods.</a:t>
            </a:r>
          </a:p>
          <a:p>
            <a:r>
              <a:rPr lang="en-US" altLang="ja-JP" sz="1200" dirty="0">
                <a:latin typeface="Calibri Light" panose="020F0302020204030204" pitchFamily="34" charset="0"/>
                <a:cs typeface="Calibri Light" panose="020F0302020204030204" pitchFamily="34" charset="0"/>
              </a:rPr>
              <a:t>Broaden social media presence on site </a:t>
            </a:r>
          </a:p>
          <a:p>
            <a:endParaRPr kumimoji="1" lang="ja-JP" altLang="en-US" dirty="0"/>
          </a:p>
        </p:txBody>
      </p:sp>
      <p:sp>
        <p:nvSpPr>
          <p:cNvPr id="30" name="Text Placeholder 29"/>
          <p:cNvSpPr>
            <a:spLocks noGrp="1"/>
          </p:cNvSpPr>
          <p:nvPr>
            <p:ph type="body" sz="quarter" idx="18"/>
          </p:nvPr>
        </p:nvSpPr>
        <p:spPr/>
        <p:txBody>
          <a:bodyPr>
            <a:noAutofit/>
          </a:bodyPr>
          <a:lstStyle/>
          <a:p>
            <a:r>
              <a:rPr kumimoji="1" lang="en-US" altLang="ja-JP" sz="2000" dirty="0">
                <a:latin typeface="Calibri Light" panose="020F0302020204030204" pitchFamily="34" charset="0"/>
                <a:cs typeface="Calibri Light" panose="020F0302020204030204" pitchFamily="34" charset="0"/>
              </a:rPr>
              <a:t>Improvements on Business Process?</a:t>
            </a:r>
            <a:endParaRPr kumimoji="1" lang="ja-JP" altLang="en-US" sz="2000" dirty="0">
              <a:latin typeface="Calibri Light" panose="020F0302020204030204" pitchFamily="34" charset="0"/>
              <a:cs typeface="Calibri Light" panose="020F0302020204030204" pitchFamily="34" charset="0"/>
            </a:endParaRPr>
          </a:p>
        </p:txBody>
      </p:sp>
      <p:sp>
        <p:nvSpPr>
          <p:cNvPr id="23" name="Title 22"/>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Process Improvement Opportunities </a:t>
            </a:r>
            <a:endParaRPr kumimoji="1" lang="ja-JP" alt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06585816"/>
      </p:ext>
    </p:extLst>
  </p:cSld>
  <p:clrMapOvr>
    <a:masterClrMapping/>
  </p:clrMapOvr>
  <p:transition spd="slow">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5"/>
          </p:nvPr>
        </p:nvSpPr>
        <p:spPr/>
        <p:txBody>
          <a:bodyPr>
            <a:noAutofit/>
          </a:bodyPr>
          <a:lstStyle/>
          <a:p>
            <a:r>
              <a:rPr kumimoji="1" lang="en-US" altLang="ja-JP" sz="2000" dirty="0">
                <a:latin typeface="Calibri Light" panose="020F0302020204030204" pitchFamily="34" charset="0"/>
                <a:cs typeface="Calibri Light" panose="020F0302020204030204" pitchFamily="34" charset="0"/>
              </a:rPr>
              <a:t>Modern UI Design</a:t>
            </a:r>
            <a:endParaRPr kumimoji="1" lang="ja-JP" altLang="en-US" sz="2000" dirty="0">
              <a:latin typeface="Calibri Light" panose="020F0302020204030204" pitchFamily="34" charset="0"/>
              <a:cs typeface="Calibri Light" panose="020F0302020204030204" pitchFamily="34" charset="0"/>
            </a:endParaRPr>
          </a:p>
        </p:txBody>
      </p:sp>
      <p:sp>
        <p:nvSpPr>
          <p:cNvPr id="15" name="Text Placeholder 14"/>
          <p:cNvSpPr>
            <a:spLocks noGrp="1"/>
          </p:cNvSpPr>
          <p:nvPr>
            <p:ph type="body" sz="quarter" idx="12"/>
          </p:nvPr>
        </p:nvSpPr>
        <p:spPr/>
        <p:txBody>
          <a:bodyPr>
            <a:normAutofit/>
          </a:bodyPr>
          <a:lstStyle/>
          <a:p>
            <a:r>
              <a:rPr lang="en-US" altLang="ja-JP" sz="1200" dirty="0">
                <a:latin typeface="Calibri Light" panose="020F0302020204030204" pitchFamily="34" charset="0"/>
                <a:cs typeface="Calibri Light" panose="020F0302020204030204" pitchFamily="34" charset="0"/>
              </a:rPr>
              <a:t>Overhaul front end to make a modern appearance </a:t>
            </a:r>
            <a:endParaRPr kumimoji="1" lang="ja-JP" altLang="en-US" sz="1200" dirty="0">
              <a:latin typeface="Calibri Light" panose="020F0302020204030204" pitchFamily="34" charset="0"/>
              <a:cs typeface="Calibri Light" panose="020F0302020204030204" pitchFamily="34" charset="0"/>
            </a:endParaRPr>
          </a:p>
        </p:txBody>
      </p:sp>
      <p:sp>
        <p:nvSpPr>
          <p:cNvPr id="14" name="Title 13"/>
          <p:cNvSpPr>
            <a:spLocks noGrp="1"/>
          </p:cNvSpPr>
          <p:nvPr>
            <p:ph type="title"/>
          </p:nvPr>
        </p:nvSpPr>
        <p:spPr>
          <a:xfrm>
            <a:off x="671120" y="2422731"/>
            <a:ext cx="3672282" cy="2012539"/>
          </a:xfrm>
        </p:spPr>
        <p:txBody>
          <a:bodyPr/>
          <a:lstStyle/>
          <a:p>
            <a:r>
              <a:rPr kumimoji="1" lang="en-US" altLang="ja-JP" dirty="0">
                <a:latin typeface="Calibri Light" panose="020F0302020204030204" pitchFamily="34" charset="0"/>
                <a:cs typeface="Calibri Light" panose="020F0302020204030204" pitchFamily="34" charset="0"/>
              </a:rPr>
              <a:t>Recommendations</a:t>
            </a:r>
            <a:endParaRPr kumimoji="1" lang="ja-JP" altLang="en-US" dirty="0">
              <a:latin typeface="Calibri Light" panose="020F0302020204030204" pitchFamily="34" charset="0"/>
              <a:cs typeface="Calibri Light" panose="020F0302020204030204" pitchFamily="34" charset="0"/>
            </a:endParaRPr>
          </a:p>
        </p:txBody>
      </p:sp>
      <p:sp>
        <p:nvSpPr>
          <p:cNvPr id="17" name="Text Placeholder 16"/>
          <p:cNvSpPr>
            <a:spLocks noGrp="1"/>
          </p:cNvSpPr>
          <p:nvPr>
            <p:ph type="body" sz="quarter" idx="16"/>
          </p:nvPr>
        </p:nvSpPr>
        <p:spPr/>
        <p:txBody>
          <a:bodyPr>
            <a:normAutofit/>
          </a:bodyPr>
          <a:lstStyle/>
          <a:p>
            <a:r>
              <a:rPr lang="en-US" altLang="ja-JP" sz="2000" dirty="0">
                <a:latin typeface="Calibri Light" panose="020F0302020204030204" pitchFamily="34" charset="0"/>
                <a:cs typeface="Calibri Light" panose="020F0302020204030204" pitchFamily="34" charset="0"/>
              </a:rPr>
              <a:t>Scalability</a:t>
            </a:r>
            <a:endParaRPr lang="ja-JP" altLang="en-US" sz="2000" dirty="0">
              <a:latin typeface="Calibri Light" panose="020F0302020204030204" pitchFamily="34" charset="0"/>
              <a:cs typeface="Calibri Light" panose="020F0302020204030204" pitchFamily="34" charset="0"/>
            </a:endParaRPr>
          </a:p>
        </p:txBody>
      </p:sp>
      <p:sp>
        <p:nvSpPr>
          <p:cNvPr id="18" name="Text Placeholder 17"/>
          <p:cNvSpPr>
            <a:spLocks noGrp="1"/>
          </p:cNvSpPr>
          <p:nvPr>
            <p:ph type="body" sz="quarter" idx="17"/>
          </p:nvPr>
        </p:nvSpPr>
        <p:spPr/>
        <p:txBody>
          <a:bodyPr/>
          <a:lstStyle/>
          <a:p>
            <a:r>
              <a:rPr lang="en-US" altLang="ja-JP" sz="1200" dirty="0">
                <a:latin typeface="Calibri Light" panose="020F0302020204030204" pitchFamily="34" charset="0"/>
                <a:cs typeface="Calibri Light" panose="020F0302020204030204" pitchFamily="34" charset="0"/>
              </a:rPr>
              <a:t>Ensure scalability on devices for ease of use </a:t>
            </a:r>
            <a:endParaRPr lang="ja-JP" altLang="en-US" sz="1200" dirty="0">
              <a:latin typeface="Calibri Light" panose="020F0302020204030204" pitchFamily="34" charset="0"/>
              <a:cs typeface="Calibri Light" panose="020F0302020204030204" pitchFamily="34" charset="0"/>
            </a:endParaRPr>
          </a:p>
        </p:txBody>
      </p:sp>
      <p:sp>
        <p:nvSpPr>
          <p:cNvPr id="19" name="Text Placeholder 18"/>
          <p:cNvSpPr>
            <a:spLocks noGrp="1"/>
          </p:cNvSpPr>
          <p:nvPr>
            <p:ph type="body" sz="quarter" idx="18"/>
          </p:nvPr>
        </p:nvSpPr>
        <p:spPr/>
        <p:txBody>
          <a:bodyPr>
            <a:normAutofit/>
          </a:bodyPr>
          <a:lstStyle/>
          <a:p>
            <a:r>
              <a:rPr lang="en-US" altLang="ja-JP" sz="2000" dirty="0">
                <a:latin typeface="Calibri Light" panose="020F0302020204030204" pitchFamily="34" charset="0"/>
                <a:cs typeface="Calibri Light" panose="020F0302020204030204" pitchFamily="34" charset="0"/>
              </a:rPr>
              <a:t>Redesign Logo</a:t>
            </a:r>
            <a:endParaRPr lang="ja-JP" altLang="en-US" sz="2000" dirty="0">
              <a:latin typeface="Calibri Light" panose="020F0302020204030204" pitchFamily="34" charset="0"/>
              <a:cs typeface="Calibri Light" panose="020F0302020204030204" pitchFamily="34" charset="0"/>
            </a:endParaRPr>
          </a:p>
        </p:txBody>
      </p:sp>
      <p:sp>
        <p:nvSpPr>
          <p:cNvPr id="20" name="Text Placeholder 19"/>
          <p:cNvSpPr>
            <a:spLocks noGrp="1"/>
          </p:cNvSpPr>
          <p:nvPr>
            <p:ph type="body" sz="quarter" idx="19"/>
          </p:nvPr>
        </p:nvSpPr>
        <p:spPr/>
        <p:txBody>
          <a:bodyPr/>
          <a:lstStyle/>
          <a:p>
            <a:r>
              <a:rPr lang="en-US" altLang="ja-JP" sz="1200" dirty="0">
                <a:latin typeface="Calibri Light" panose="020F0302020204030204" pitchFamily="34" charset="0"/>
                <a:cs typeface="Calibri Light" panose="020F0302020204030204" pitchFamily="34" charset="0"/>
              </a:rPr>
              <a:t>Old and poorly made logo, could be refreshed alongside modern UI </a:t>
            </a:r>
            <a:endParaRPr kumimoji="1" lang="ja-JP" altLang="en-US" sz="1200" dirty="0">
              <a:latin typeface="Calibri Light" panose="020F0302020204030204" pitchFamily="34" charset="0"/>
              <a:cs typeface="Calibri Light" panose="020F0302020204030204" pitchFamily="34" charset="0"/>
            </a:endParaRPr>
          </a:p>
        </p:txBody>
      </p:sp>
      <p:sp>
        <p:nvSpPr>
          <p:cNvPr id="21" name="Text Placeholder 20"/>
          <p:cNvSpPr>
            <a:spLocks noGrp="1"/>
          </p:cNvSpPr>
          <p:nvPr>
            <p:ph type="body" sz="quarter" idx="20"/>
          </p:nvPr>
        </p:nvSpPr>
        <p:spPr/>
        <p:txBody>
          <a:bodyPr>
            <a:normAutofit/>
          </a:bodyPr>
          <a:lstStyle/>
          <a:p>
            <a:r>
              <a:rPr lang="en-US" altLang="ja-JP" sz="2000" dirty="0">
                <a:latin typeface="Calibri Light" panose="020F0302020204030204" pitchFamily="34" charset="0"/>
                <a:cs typeface="Calibri Light" panose="020F0302020204030204" pitchFamily="34" charset="0"/>
              </a:rPr>
              <a:t>Images </a:t>
            </a:r>
            <a:endParaRPr lang="ja-JP" altLang="en-US" sz="2000" dirty="0">
              <a:latin typeface="Calibri Light" panose="020F0302020204030204" pitchFamily="34" charset="0"/>
              <a:cs typeface="Calibri Light" panose="020F0302020204030204" pitchFamily="34" charset="0"/>
            </a:endParaRPr>
          </a:p>
        </p:txBody>
      </p:sp>
      <p:sp>
        <p:nvSpPr>
          <p:cNvPr id="22" name="Text Placeholder 21"/>
          <p:cNvSpPr>
            <a:spLocks noGrp="1"/>
          </p:cNvSpPr>
          <p:nvPr>
            <p:ph type="body" sz="quarter" idx="21"/>
          </p:nvPr>
        </p:nvSpPr>
        <p:spPr/>
        <p:txBody>
          <a:bodyPr/>
          <a:lstStyle/>
          <a:p>
            <a:r>
              <a:rPr lang="en-US" altLang="ja-JP" sz="1200" dirty="0">
                <a:latin typeface="Calibri Light" panose="020F0302020204030204" pitchFamily="34" charset="0"/>
                <a:cs typeface="Calibri Light" panose="020F0302020204030204" pitchFamily="34" charset="0"/>
              </a:rPr>
              <a:t>Capture high resolution, clear images to be used.</a:t>
            </a:r>
            <a:endParaRPr kumimoji="1" lang="ja-JP" altLang="en-US" sz="1200" dirty="0">
              <a:latin typeface="Calibri Light" panose="020F0302020204030204" pitchFamily="34" charset="0"/>
              <a:cs typeface="Calibri Light" panose="020F0302020204030204" pitchFamily="34" charset="0"/>
            </a:endParaRPr>
          </a:p>
        </p:txBody>
      </p:sp>
      <p:sp>
        <p:nvSpPr>
          <p:cNvPr id="4" name="Text Placeholder 3"/>
          <p:cNvSpPr>
            <a:spLocks noGrp="1"/>
          </p:cNvSpPr>
          <p:nvPr>
            <p:ph type="body" sz="quarter" idx="22"/>
          </p:nvPr>
        </p:nvSpPr>
        <p:spPr/>
        <p:txBody>
          <a:bodyPr>
            <a:normAutofit/>
          </a:bodyPr>
          <a:lstStyle/>
          <a:p>
            <a:r>
              <a:rPr lang="en-US" altLang="ja-JP" sz="2000" dirty="0">
                <a:latin typeface="Calibri Light" panose="020F0302020204030204" pitchFamily="34" charset="0"/>
                <a:cs typeface="Calibri Light" panose="020F0302020204030204" pitchFamily="34" charset="0"/>
              </a:rPr>
              <a:t>Content</a:t>
            </a:r>
            <a:endParaRPr lang="ja-JP" altLang="en-US" sz="2000" dirty="0">
              <a:latin typeface="Calibri Light" panose="020F0302020204030204" pitchFamily="34" charset="0"/>
              <a:cs typeface="Calibri Light" panose="020F0302020204030204" pitchFamily="34" charset="0"/>
            </a:endParaRPr>
          </a:p>
        </p:txBody>
      </p:sp>
      <p:sp>
        <p:nvSpPr>
          <p:cNvPr id="5" name="Text Placeholder 4"/>
          <p:cNvSpPr>
            <a:spLocks noGrp="1"/>
          </p:cNvSpPr>
          <p:nvPr>
            <p:ph type="body" sz="quarter" idx="23"/>
          </p:nvPr>
        </p:nvSpPr>
        <p:spPr/>
        <p:txBody>
          <a:bodyPr>
            <a:normAutofit/>
          </a:bodyPr>
          <a:lstStyle/>
          <a:p>
            <a:r>
              <a:rPr lang="en-US" altLang="ja-JP" sz="1200" dirty="0">
                <a:latin typeface="Calibri Light" panose="020F0302020204030204" pitchFamily="34" charset="0"/>
                <a:cs typeface="Calibri Light" panose="020F0302020204030204" pitchFamily="34" charset="0"/>
              </a:rPr>
              <a:t>Change layout to fit within statistic and web principles </a:t>
            </a:r>
            <a:endParaRPr lang="ja-JP" altLang="en-US"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8401649"/>
      </p:ext>
    </p:extLst>
  </p:cSld>
  <p:clrMapOvr>
    <a:masterClrMapping/>
  </p:clrMapOvr>
  <p:transition spd="slow">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latin typeface="Calibri Light" panose="020F0302020204030204" pitchFamily="34" charset="0"/>
                <a:cs typeface="Calibri Light" panose="020F0302020204030204" pitchFamily="34" charset="0"/>
              </a:rPr>
              <a:t>Web Development Methodologies</a:t>
            </a:r>
            <a:endParaRPr kumimoji="1" lang="ja-JP" altLang="en-US" dirty="0">
              <a:latin typeface="Calibri Light" panose="020F0302020204030204" pitchFamily="34" charset="0"/>
              <a:cs typeface="Calibri Light" panose="020F0302020204030204" pitchFamily="34" charset="0"/>
            </a:endParaRPr>
          </a:p>
        </p:txBody>
      </p:sp>
      <p:sp>
        <p:nvSpPr>
          <p:cNvPr id="8" name="Text Placeholder 7"/>
          <p:cNvSpPr>
            <a:spLocks noGrp="1"/>
          </p:cNvSpPr>
          <p:nvPr>
            <p:ph type="body" sz="quarter" idx="12"/>
          </p:nvPr>
        </p:nvSpPr>
        <p:spPr/>
        <p:txBody>
          <a:bodyPr>
            <a:normAutofit/>
          </a:bodyPr>
          <a:lstStyle/>
          <a:p>
            <a:pPr marL="171450" indent="-171450">
              <a:buFont typeface="Arial" panose="020B0604020202020204" pitchFamily="34" charset="0"/>
              <a:buChar char="•"/>
            </a:pPr>
            <a:r>
              <a:rPr lang="en-US" altLang="ja-JP" sz="1200" dirty="0">
                <a:latin typeface="Calibri Light" panose="020F0302020204030204" pitchFamily="34" charset="0"/>
                <a:cs typeface="Calibri Light" panose="020F0302020204030204" pitchFamily="34" charset="0"/>
              </a:rPr>
              <a:t>Time focused opposed to stages </a:t>
            </a:r>
          </a:p>
          <a:p>
            <a:pPr marL="171450" indent="-171450">
              <a:buFont typeface="Arial" panose="020B0604020202020204" pitchFamily="34" charset="0"/>
              <a:buChar char="•"/>
            </a:pPr>
            <a:r>
              <a:rPr lang="en-US" altLang="ja-JP" sz="1200" dirty="0">
                <a:latin typeface="Calibri Light" panose="020F0302020204030204" pitchFamily="34" charset="0"/>
                <a:cs typeface="Calibri Light" panose="020F0302020204030204" pitchFamily="34" charset="0"/>
              </a:rPr>
              <a:t>Completed in Sprints </a:t>
            </a:r>
          </a:p>
          <a:p>
            <a:pPr marL="171450" indent="-171450">
              <a:buFont typeface="Arial" panose="020B0604020202020204" pitchFamily="34" charset="0"/>
              <a:buChar char="•"/>
            </a:pPr>
            <a:r>
              <a:rPr lang="en-US" altLang="ja-JP" sz="1200" dirty="0">
                <a:latin typeface="Calibri Light" panose="020F0302020204030204" pitchFamily="34" charset="0"/>
                <a:cs typeface="Calibri Light" panose="020F0302020204030204" pitchFamily="34" charset="0"/>
              </a:rPr>
              <a:t>Client plays a large role </a:t>
            </a:r>
          </a:p>
        </p:txBody>
      </p:sp>
      <p:sp>
        <p:nvSpPr>
          <p:cNvPr id="2" name="Text Placeholder 1"/>
          <p:cNvSpPr>
            <a:spLocks noGrp="1"/>
          </p:cNvSpPr>
          <p:nvPr>
            <p:ph type="body" sz="quarter" idx="14"/>
          </p:nvPr>
        </p:nvSpPr>
        <p:spPr/>
        <p:txBody>
          <a:bodyPr/>
          <a:lstStyle/>
          <a:p>
            <a:r>
              <a:rPr lang="en-US" altLang="ja-JP" sz="2000" dirty="0">
                <a:latin typeface="Calibri Light" panose="020F0302020204030204" pitchFamily="34" charset="0"/>
                <a:cs typeface="Calibri Light" panose="020F0302020204030204" pitchFamily="34" charset="0"/>
              </a:rPr>
              <a:t>Agile </a:t>
            </a:r>
            <a:endParaRPr kumimoji="1" lang="ja-JP" altLang="en-US" sz="2000" dirty="0">
              <a:latin typeface="Calibri Light" panose="020F0302020204030204" pitchFamily="34" charset="0"/>
              <a:cs typeface="Calibri Light" panose="020F0302020204030204" pitchFamily="34" charset="0"/>
            </a:endParaRPr>
          </a:p>
        </p:txBody>
      </p:sp>
      <p:sp>
        <p:nvSpPr>
          <p:cNvPr id="5" name="Text Placeholder 4"/>
          <p:cNvSpPr>
            <a:spLocks noGrp="1"/>
          </p:cNvSpPr>
          <p:nvPr>
            <p:ph type="body" sz="quarter" idx="15"/>
          </p:nvPr>
        </p:nvSpPr>
        <p:spPr/>
        <p:txBody>
          <a:bodyPr>
            <a:normAutofit/>
          </a:bodyPr>
          <a:lstStyle/>
          <a:p>
            <a:pPr marL="171450" indent="-171450">
              <a:buFont typeface="Arial" panose="020B0604020202020204" pitchFamily="34" charset="0"/>
              <a:buChar char="•"/>
            </a:pPr>
            <a:r>
              <a:rPr kumimoji="1" lang="en-GB" altLang="ja-JP" sz="1200" dirty="0">
                <a:latin typeface="Calibri Light" panose="020F0302020204030204" pitchFamily="34" charset="0"/>
                <a:cs typeface="Calibri Light" panose="020F0302020204030204" pitchFamily="34" charset="0"/>
              </a:rPr>
              <a:t>Recommendations be broken down to increments </a:t>
            </a:r>
          </a:p>
          <a:p>
            <a:pPr marL="171450" indent="-171450">
              <a:buFont typeface="Arial" panose="020B0604020202020204" pitchFamily="34" charset="0"/>
              <a:buChar char="•"/>
            </a:pPr>
            <a:r>
              <a:rPr lang="en-GB" altLang="ja-JP" sz="1200" dirty="0">
                <a:latin typeface="Calibri Light" panose="020F0302020204030204" pitchFamily="34" charset="0"/>
                <a:cs typeface="Calibri Light" panose="020F0302020204030204" pitchFamily="34" charset="0"/>
              </a:rPr>
              <a:t>Sprints preformed </a:t>
            </a:r>
          </a:p>
          <a:p>
            <a:pPr marL="171450" indent="-171450">
              <a:buFont typeface="Arial" panose="020B0604020202020204" pitchFamily="34" charset="0"/>
              <a:buChar char="•"/>
            </a:pPr>
            <a:r>
              <a:rPr kumimoji="1" lang="en-GB" altLang="ja-JP" sz="1200" dirty="0">
                <a:latin typeface="Calibri Light" panose="020F0302020204030204" pitchFamily="34" charset="0"/>
                <a:cs typeface="Calibri Light" panose="020F0302020204030204" pitchFamily="34" charset="0"/>
              </a:rPr>
              <a:t>Review and modifications </a:t>
            </a:r>
            <a:endParaRPr kumimoji="1" lang="ja-JP" altLang="en-US" sz="1200" dirty="0">
              <a:latin typeface="Calibri Light" panose="020F0302020204030204" pitchFamily="34" charset="0"/>
              <a:cs typeface="Calibri Light" panose="020F0302020204030204" pitchFamily="34" charset="0"/>
            </a:endParaRPr>
          </a:p>
        </p:txBody>
      </p:sp>
      <p:sp>
        <p:nvSpPr>
          <p:cNvPr id="6" name="Text Placeholder 5"/>
          <p:cNvSpPr>
            <a:spLocks noGrp="1"/>
          </p:cNvSpPr>
          <p:nvPr>
            <p:ph type="body" sz="quarter" idx="16"/>
          </p:nvPr>
        </p:nvSpPr>
        <p:spPr/>
        <p:txBody>
          <a:bodyPr/>
          <a:lstStyle/>
          <a:p>
            <a:r>
              <a:rPr kumimoji="1" lang="en-US" altLang="ja-JP" sz="2000" dirty="0">
                <a:latin typeface="Calibri Light" panose="020F0302020204030204" pitchFamily="34" charset="0"/>
                <a:cs typeface="Calibri Light" panose="020F0302020204030204" pitchFamily="34" charset="0"/>
              </a:rPr>
              <a:t>Using of Agile </a:t>
            </a:r>
            <a:endParaRPr kumimoji="1" lang="ja-JP" altLang="en-US" sz="2000" dirty="0">
              <a:latin typeface="Calibri Light" panose="020F0302020204030204" pitchFamily="34" charset="0"/>
              <a:cs typeface="Calibri Light" panose="020F0302020204030204" pitchFamily="34" charset="0"/>
            </a:endParaRPr>
          </a:p>
        </p:txBody>
      </p:sp>
      <p:pic>
        <p:nvPicPr>
          <p:cNvPr id="14" name="Picture Placeholder 13">
            <a:extLst>
              <a:ext uri="{FF2B5EF4-FFF2-40B4-BE49-F238E27FC236}">
                <a16:creationId xmlns:a16="http://schemas.microsoft.com/office/drawing/2014/main" id="{59683D2D-7587-4105-8E86-33D4F092D9F7}"/>
              </a:ext>
            </a:extLst>
          </p:cNvPr>
          <p:cNvPicPr>
            <a:picLocks noGrp="1" noChangeAspect="1"/>
          </p:cNvPicPr>
          <p:nvPr>
            <p:ph type="pic" sz="quarter" idx="13"/>
          </p:nvPr>
        </p:nvPicPr>
        <p:blipFill>
          <a:blip r:embed="rId3"/>
          <a:srcRect l="15303" r="15303"/>
          <a:stretch>
            <a:fillRect/>
          </a:stretch>
        </p:blipFill>
        <p:spPr>
          <a:xfrm>
            <a:off x="8731250" y="1830043"/>
            <a:ext cx="3460750" cy="3660775"/>
          </a:xfrm>
          <a:prstGeom prst="rect">
            <a:avLst/>
          </a:prstGeom>
        </p:spPr>
      </p:pic>
    </p:spTree>
    <p:extLst>
      <p:ext uri="{BB962C8B-B14F-4D97-AF65-F5344CB8AC3E}">
        <p14:creationId xmlns:p14="http://schemas.microsoft.com/office/powerpoint/2010/main" val="4082510779"/>
      </p:ext>
    </p:extLst>
  </p:cSld>
  <p:clrMapOvr>
    <a:masterClrMapping/>
  </p:clrMapOvr>
  <p:transition spd="slow">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ja-JP" dirty="0">
                <a:latin typeface="Calibri Light" panose="020F0302020204030204" pitchFamily="34" charset="0"/>
                <a:cs typeface="Calibri Light" panose="020F0302020204030204" pitchFamily="34" charset="0"/>
              </a:rPr>
              <a:t>Web Development Tools </a:t>
            </a:r>
            <a:endParaRPr kumimoji="1" lang="ja-JP" altLang="en-US" dirty="0"/>
          </a:p>
        </p:txBody>
      </p:sp>
      <p:sp>
        <p:nvSpPr>
          <p:cNvPr id="13" name="Text Placeholder 12"/>
          <p:cNvSpPr>
            <a:spLocks noGrp="1"/>
          </p:cNvSpPr>
          <p:nvPr>
            <p:ph type="body" sz="quarter" idx="12"/>
          </p:nvPr>
        </p:nvSpPr>
        <p:spPr/>
        <p:txBody>
          <a:bodyPr/>
          <a:lstStyle/>
          <a:p>
            <a:r>
              <a:rPr lang="pt-BR" altLang="ja-JP" sz="1100" dirty="0">
                <a:latin typeface="Calibri Light" panose="020F0302020204030204" pitchFamily="34" charset="0"/>
                <a:cs typeface="Calibri Light" panose="020F0302020204030204" pitchFamily="34" charset="0"/>
              </a:rPr>
              <a:t>Brackets: Open source packed full of features, Free</a:t>
            </a:r>
          </a:p>
          <a:p>
            <a:r>
              <a:rPr lang="en-GB" altLang="ja-JP" sz="1100" dirty="0" err="1">
                <a:latin typeface="Calibri Light" panose="020F0302020204030204" pitchFamily="34" charset="0"/>
                <a:cs typeface="Calibri Light" panose="020F0302020204030204" pitchFamily="34" charset="0"/>
              </a:rPr>
              <a:t>SublimeText</a:t>
            </a:r>
            <a:r>
              <a:rPr lang="en-GB" altLang="ja-JP" sz="1100" dirty="0">
                <a:latin typeface="Calibri Light" panose="020F0302020204030204" pitchFamily="34" charset="0"/>
                <a:cs typeface="Calibri Light" panose="020F0302020204030204" pitchFamily="34" charset="0"/>
              </a:rPr>
              <a:t>: Plethora of features, costs $80 </a:t>
            </a:r>
          </a:p>
          <a:p>
            <a:r>
              <a:rPr lang="en-GB" altLang="ja-JP" sz="1100" dirty="0">
                <a:latin typeface="Calibri Light" panose="020F0302020204030204" pitchFamily="34" charset="0"/>
                <a:cs typeface="Calibri Light" panose="020F0302020204030204" pitchFamily="34" charset="0"/>
              </a:rPr>
              <a:t>Atom: Open source with GitHub</a:t>
            </a:r>
          </a:p>
          <a:p>
            <a:r>
              <a:rPr lang="en-GB" altLang="ja-JP" sz="1100" dirty="0">
                <a:latin typeface="Calibri Light" panose="020F0302020204030204" pitchFamily="34" charset="0"/>
                <a:cs typeface="Calibri Light" panose="020F0302020204030204" pitchFamily="34" charset="0"/>
              </a:rPr>
              <a:t>Chrome Dev Tools: made by Google for Google Chrome </a:t>
            </a:r>
          </a:p>
        </p:txBody>
      </p:sp>
      <p:pic>
        <p:nvPicPr>
          <p:cNvPr id="9" name="Picture Placeholder 8" descr="A picture containing object, clock, sitting, drawing&#10;&#10;Description automatically generated">
            <a:extLst>
              <a:ext uri="{FF2B5EF4-FFF2-40B4-BE49-F238E27FC236}">
                <a16:creationId xmlns:a16="http://schemas.microsoft.com/office/drawing/2014/main" id="{E1222070-B3A5-4279-9818-E25D6765CFF8}"/>
              </a:ext>
            </a:extLst>
          </p:cNvPr>
          <p:cNvPicPr>
            <a:picLocks noGrp="1" noChangeAspect="1"/>
          </p:cNvPicPr>
          <p:nvPr>
            <p:ph type="pic" sz="quarter" idx="13"/>
          </p:nvPr>
        </p:nvPicPr>
        <p:blipFill>
          <a:blip r:embed="rId3" cstate="hqprint">
            <a:extLst>
              <a:ext uri="{28A0092B-C50C-407E-A947-70E740481C1C}">
                <a14:useLocalDpi xmlns:a14="http://schemas.microsoft.com/office/drawing/2010/main" val="0"/>
              </a:ext>
            </a:extLst>
          </a:blip>
          <a:srcRect t="1127" b="1127"/>
          <a:stretch>
            <a:fillRect/>
          </a:stretch>
        </p:blipFill>
        <p:spPr>
          <a:xfrm>
            <a:off x="6096000" y="536575"/>
            <a:ext cx="2959100" cy="2892425"/>
          </a:xfrm>
        </p:spPr>
      </p:pic>
      <p:pic>
        <p:nvPicPr>
          <p:cNvPr id="11" name="Picture Placeholder 10" descr="A close up of a sign&#10;&#10;Description automatically generated">
            <a:extLst>
              <a:ext uri="{FF2B5EF4-FFF2-40B4-BE49-F238E27FC236}">
                <a16:creationId xmlns:a16="http://schemas.microsoft.com/office/drawing/2014/main" id="{E2EC14FD-91EE-4062-8B89-F0AEA0D75B9F}"/>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l="29074" r="29074"/>
          <a:stretch>
            <a:fillRect/>
          </a:stretch>
        </p:blipFill>
        <p:spPr>
          <a:xfrm>
            <a:off x="6096000" y="3429000"/>
            <a:ext cx="2959100" cy="2892425"/>
          </a:xfrm>
        </p:spPr>
      </p:pic>
      <p:pic>
        <p:nvPicPr>
          <p:cNvPr id="17" name="Picture Placeholder 16" descr="A picture containing game&#10;&#10;Description automatically generated">
            <a:extLst>
              <a:ext uri="{FF2B5EF4-FFF2-40B4-BE49-F238E27FC236}">
                <a16:creationId xmlns:a16="http://schemas.microsoft.com/office/drawing/2014/main" id="{B42A7944-0787-4BCE-9101-AC6C48DF16B6}"/>
              </a:ext>
            </a:extLst>
          </p:cNvPr>
          <p:cNvPicPr>
            <a:picLocks noGrp="1" noChangeAspect="1"/>
          </p:cNvPicPr>
          <p:nvPr>
            <p:ph type="pic" sz="quarter" idx="17"/>
          </p:nvPr>
        </p:nvPicPr>
        <p:blipFill>
          <a:blip r:embed="rId5">
            <a:extLst>
              <a:ext uri="{28A0092B-C50C-407E-A947-70E740481C1C}">
                <a14:useLocalDpi xmlns:a14="http://schemas.microsoft.com/office/drawing/2010/main" val="0"/>
              </a:ext>
            </a:extLst>
          </a:blip>
          <a:srcRect l="22415" r="22415"/>
          <a:stretch>
            <a:fillRect/>
          </a:stretch>
        </p:blipFill>
        <p:spPr>
          <a:xfrm>
            <a:off x="9036050" y="3425343"/>
            <a:ext cx="2836863" cy="2892425"/>
          </a:xfrm>
        </p:spPr>
      </p:pic>
      <p:pic>
        <p:nvPicPr>
          <p:cNvPr id="15" name="Picture Placeholder 14" descr="A picture containing food, room, drawing&#10;&#10;Description automatically generated">
            <a:extLst>
              <a:ext uri="{FF2B5EF4-FFF2-40B4-BE49-F238E27FC236}">
                <a16:creationId xmlns:a16="http://schemas.microsoft.com/office/drawing/2014/main" id="{E57783C9-0FF2-462A-A5C3-5AD01934FDC3}"/>
              </a:ext>
            </a:extLst>
          </p:cNvPr>
          <p:cNvPicPr>
            <a:picLocks noGrp="1" noChangeAspect="1"/>
          </p:cNvPicPr>
          <p:nvPr>
            <p:ph type="pic" sz="quarter" idx="16"/>
          </p:nvPr>
        </p:nvPicPr>
        <p:blipFill>
          <a:blip r:embed="rId6">
            <a:extLst>
              <a:ext uri="{28A0092B-C50C-407E-A947-70E740481C1C}">
                <a14:useLocalDpi xmlns:a14="http://schemas.microsoft.com/office/drawing/2010/main" val="0"/>
              </a:ext>
            </a:extLst>
          </a:blip>
          <a:srcRect l="960" r="960"/>
          <a:stretch>
            <a:fillRect/>
          </a:stretch>
        </p:blipFill>
        <p:spPr>
          <a:xfrm>
            <a:off x="9042400" y="540232"/>
            <a:ext cx="2836863" cy="2892425"/>
          </a:xfrm>
        </p:spPr>
      </p:pic>
    </p:spTree>
    <p:extLst>
      <p:ext uri="{BB962C8B-B14F-4D97-AF65-F5344CB8AC3E}">
        <p14:creationId xmlns:p14="http://schemas.microsoft.com/office/powerpoint/2010/main" val="745872592"/>
      </p:ext>
    </p:extLst>
  </p:cSld>
  <p:clrMapOvr>
    <a:masterClrMapping/>
  </p:clrMapOvr>
  <p:transition spd="slow" advTm="6024">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1B14D2-24B9-4E9C-BB3A-F6E897560359}"/>
              </a:ext>
            </a:extLst>
          </p:cNvPr>
          <p:cNvSpPr/>
          <p:nvPr/>
        </p:nvSpPr>
        <p:spPr>
          <a:xfrm>
            <a:off x="0" y="0"/>
            <a:ext cx="12192000" cy="220630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GB"/>
          </a:p>
        </p:txBody>
      </p:sp>
      <p:sp>
        <p:nvSpPr>
          <p:cNvPr id="7" name="Title 6"/>
          <p:cNvSpPr>
            <a:spLocks noGrp="1"/>
          </p:cNvSpPr>
          <p:nvPr>
            <p:ph type="title"/>
          </p:nvPr>
        </p:nvSpPr>
        <p:spPr/>
        <p:txBody>
          <a:bodyPr/>
          <a:lstStyle/>
          <a:p>
            <a:r>
              <a:rPr kumimoji="1" lang="en-US" altLang="ja-JP" dirty="0">
                <a:solidFill>
                  <a:schemeClr val="bg1"/>
                </a:solidFill>
                <a:latin typeface="Calibri Light" panose="020F0302020204030204" pitchFamily="34" charset="0"/>
                <a:cs typeface="Calibri Light" panose="020F0302020204030204" pitchFamily="34" charset="0"/>
              </a:rPr>
              <a:t>Web Development Frameworks</a:t>
            </a:r>
            <a:endParaRPr kumimoji="1" lang="ja-JP" altLang="en-US" dirty="0">
              <a:solidFill>
                <a:schemeClr val="bg1"/>
              </a:solidFill>
              <a:latin typeface="Calibri Light" panose="020F0302020204030204" pitchFamily="34" charset="0"/>
              <a:cs typeface="Calibri Light" panose="020F0302020204030204" pitchFamily="34" charset="0"/>
            </a:endParaRPr>
          </a:p>
        </p:txBody>
      </p:sp>
      <p:sp>
        <p:nvSpPr>
          <p:cNvPr id="11" name="Text Placeholder 10"/>
          <p:cNvSpPr>
            <a:spLocks noGrp="1"/>
          </p:cNvSpPr>
          <p:nvPr>
            <p:ph type="body" sz="quarter" idx="16"/>
          </p:nvPr>
        </p:nvSpPr>
        <p:spPr/>
        <p:txBody>
          <a:bodyPr>
            <a:normAutofit/>
          </a:bodyPr>
          <a:lstStyle/>
          <a:p>
            <a:r>
              <a:rPr lang="en-US" altLang="ja-JP" sz="1200" dirty="0">
                <a:solidFill>
                  <a:schemeClr val="bg1"/>
                </a:solidFill>
                <a:latin typeface="Calibri Light" panose="020F0302020204030204" pitchFamily="34" charset="0"/>
                <a:cs typeface="Calibri Light" panose="020F0302020204030204" pitchFamily="34" charset="0"/>
              </a:rPr>
              <a:t>Front End &amp; Back End Frameworks</a:t>
            </a:r>
            <a:endParaRPr kumimoji="1" lang="ja-JP" altLang="en-US" sz="1200" dirty="0">
              <a:solidFill>
                <a:schemeClr val="bg1"/>
              </a:solidFill>
              <a:latin typeface="Calibri Light" panose="020F0302020204030204" pitchFamily="34" charset="0"/>
              <a:cs typeface="Calibri Light" panose="020F0302020204030204" pitchFamily="34" charset="0"/>
            </a:endParaRPr>
          </a:p>
        </p:txBody>
      </p:sp>
      <p:sp>
        <p:nvSpPr>
          <p:cNvPr id="8" name="Text Placeholder 7"/>
          <p:cNvSpPr>
            <a:spLocks noGrp="1"/>
          </p:cNvSpPr>
          <p:nvPr>
            <p:ph type="body" sz="quarter" idx="12"/>
          </p:nvPr>
        </p:nvSpPr>
        <p:spPr/>
        <p:txBody>
          <a:bodyPr>
            <a:normAutofit/>
          </a:bodyPr>
          <a:lstStyle/>
          <a:p>
            <a:pPr marL="171450" indent="-171450">
              <a:buFont typeface="Arial" panose="020B0604020202020204" pitchFamily="34" charset="0"/>
              <a:buChar char="•"/>
            </a:pPr>
            <a:r>
              <a:rPr lang="en-GB" altLang="ja-JP" sz="1200" dirty="0">
                <a:latin typeface="Calibri Light" panose="020F0302020204030204" pitchFamily="34" charset="0"/>
                <a:cs typeface="Calibri Light" panose="020F0302020204030204" pitchFamily="34" charset="0"/>
              </a:rPr>
              <a:t>Fast Execution </a:t>
            </a:r>
          </a:p>
          <a:p>
            <a:pPr marL="171450" indent="-171450">
              <a:buFont typeface="Arial" panose="020B0604020202020204" pitchFamily="34" charset="0"/>
              <a:buChar char="•"/>
            </a:pPr>
            <a:r>
              <a:rPr kumimoji="1" lang="en-GB" altLang="ja-JP" sz="1200" dirty="0">
                <a:latin typeface="Calibri Light" panose="020F0302020204030204" pitchFamily="34" charset="0"/>
                <a:cs typeface="Calibri Light" panose="020F0302020204030204" pitchFamily="34" charset="0"/>
              </a:rPr>
              <a:t>Scalability </a:t>
            </a:r>
            <a:endParaRPr kumimoji="1" lang="ja-JP" altLang="en-US" sz="1200" dirty="0">
              <a:latin typeface="Calibri Light" panose="020F0302020204030204" pitchFamily="34" charset="0"/>
              <a:cs typeface="Calibri Light" panose="020F0302020204030204" pitchFamily="34" charset="0"/>
            </a:endParaRPr>
          </a:p>
        </p:txBody>
      </p:sp>
      <p:sp>
        <p:nvSpPr>
          <p:cNvPr id="9" name="Text Placeholder 8"/>
          <p:cNvSpPr>
            <a:spLocks noGrp="1"/>
          </p:cNvSpPr>
          <p:nvPr>
            <p:ph type="body" sz="quarter" idx="14"/>
          </p:nvPr>
        </p:nvSpPr>
        <p:spPr/>
        <p:txBody>
          <a:bodyPr>
            <a:normAutofit lnSpcReduction="10000"/>
          </a:bodyPr>
          <a:lstStyle/>
          <a:p>
            <a:r>
              <a:rPr kumimoji="1" lang="en-US" altLang="ja-JP" sz="2000" dirty="0">
                <a:latin typeface="Calibri Light" panose="020F0302020204030204" pitchFamily="34" charset="0"/>
                <a:cs typeface="Calibri Light" panose="020F0302020204030204" pitchFamily="34" charset="0"/>
              </a:rPr>
              <a:t>Node.js</a:t>
            </a:r>
            <a:endParaRPr kumimoji="1" lang="ja-JP" altLang="en-US" sz="2000" dirty="0">
              <a:latin typeface="Calibri Light" panose="020F0302020204030204" pitchFamily="34" charset="0"/>
              <a:cs typeface="Calibri Light" panose="020F0302020204030204" pitchFamily="34" charset="0"/>
            </a:endParaRPr>
          </a:p>
        </p:txBody>
      </p:sp>
      <p:sp>
        <p:nvSpPr>
          <p:cNvPr id="13" name="Text Placeholder 12"/>
          <p:cNvSpPr>
            <a:spLocks noGrp="1"/>
          </p:cNvSpPr>
          <p:nvPr>
            <p:ph type="body" sz="quarter" idx="18"/>
          </p:nvPr>
        </p:nvSpPr>
        <p:spPr/>
        <p:txBody>
          <a:bodyPr>
            <a:normAutofit/>
          </a:bodyPr>
          <a:lstStyle/>
          <a:p>
            <a:pPr marL="171450" indent="-171450">
              <a:buFont typeface="Arial" panose="020B0604020202020204" pitchFamily="34" charset="0"/>
              <a:buChar char="•"/>
            </a:pPr>
            <a:r>
              <a:rPr kumimoji="1" lang="en-GB" altLang="ja-JP" sz="1200" dirty="0">
                <a:latin typeface="Calibri Light" panose="020F0302020204030204" pitchFamily="34" charset="0"/>
                <a:cs typeface="Calibri Light" panose="020F0302020204030204" pitchFamily="34" charset="0"/>
              </a:rPr>
              <a:t>Database modelling </a:t>
            </a:r>
          </a:p>
          <a:p>
            <a:pPr marL="171450" indent="-171450">
              <a:buFont typeface="Arial" panose="020B0604020202020204" pitchFamily="34" charset="0"/>
              <a:buChar char="•"/>
            </a:pPr>
            <a:r>
              <a:rPr lang="en-GB" altLang="ja-JP" sz="1200" dirty="0">
                <a:latin typeface="Calibri Light" panose="020F0302020204030204" pitchFamily="34" charset="0"/>
                <a:cs typeface="Calibri Light" panose="020F0302020204030204" pitchFamily="34" charset="0"/>
              </a:rPr>
              <a:t>Custom URL design</a:t>
            </a:r>
            <a:endParaRPr kumimoji="1" lang="ja-JP" altLang="en-US" sz="1200" dirty="0">
              <a:latin typeface="Calibri Light" panose="020F0302020204030204" pitchFamily="34" charset="0"/>
              <a:cs typeface="Calibri Light" panose="020F0302020204030204" pitchFamily="34" charset="0"/>
            </a:endParaRPr>
          </a:p>
        </p:txBody>
      </p:sp>
      <p:sp>
        <p:nvSpPr>
          <p:cNvPr id="14" name="Text Placeholder 13"/>
          <p:cNvSpPr>
            <a:spLocks noGrp="1"/>
          </p:cNvSpPr>
          <p:nvPr>
            <p:ph type="body" sz="quarter" idx="19"/>
          </p:nvPr>
        </p:nvSpPr>
        <p:spPr/>
        <p:txBody>
          <a:bodyPr>
            <a:normAutofit lnSpcReduction="10000"/>
          </a:bodyPr>
          <a:lstStyle/>
          <a:p>
            <a:r>
              <a:rPr lang="en-US" altLang="ja-JP" sz="2000" dirty="0">
                <a:latin typeface="Calibri Light" panose="020F0302020204030204" pitchFamily="34" charset="0"/>
                <a:cs typeface="Calibri Light" panose="020F0302020204030204" pitchFamily="34" charset="0"/>
              </a:rPr>
              <a:t>Django</a:t>
            </a:r>
            <a:endParaRPr lang="ja-JP" altLang="en-US" sz="2000" dirty="0">
              <a:latin typeface="Calibri Light" panose="020F0302020204030204" pitchFamily="34" charset="0"/>
              <a:cs typeface="Calibri Light" panose="020F0302020204030204" pitchFamily="34" charset="0"/>
            </a:endParaRPr>
          </a:p>
        </p:txBody>
      </p:sp>
      <p:sp>
        <p:nvSpPr>
          <p:cNvPr id="16" name="Text Placeholder 15"/>
          <p:cNvSpPr>
            <a:spLocks noGrp="1"/>
          </p:cNvSpPr>
          <p:nvPr>
            <p:ph type="body" sz="quarter" idx="21"/>
          </p:nvPr>
        </p:nvSpPr>
        <p:spPr/>
        <p:txBody>
          <a:bodyPr>
            <a:normAutofit/>
          </a:bodyPr>
          <a:lstStyle/>
          <a:p>
            <a:pPr marL="171450" indent="-171450">
              <a:buFont typeface="Arial" panose="020B0604020202020204" pitchFamily="34" charset="0"/>
              <a:buChar char="•"/>
            </a:pPr>
            <a:r>
              <a:rPr kumimoji="1" lang="en-GB" altLang="ja-JP" sz="1200" dirty="0">
                <a:latin typeface="Calibri Light" panose="020F0302020204030204" pitchFamily="34" charset="0"/>
                <a:cs typeface="Calibri Light" panose="020F0302020204030204" pitchFamily="34" charset="0"/>
              </a:rPr>
              <a:t>Simple phrasing</a:t>
            </a:r>
          </a:p>
          <a:p>
            <a:pPr marL="171450" indent="-171450">
              <a:buFont typeface="Arial" panose="020B0604020202020204" pitchFamily="34" charset="0"/>
              <a:buChar char="•"/>
            </a:pPr>
            <a:r>
              <a:rPr lang="en-GB" altLang="ja-JP" sz="1200" dirty="0">
                <a:latin typeface="Calibri Light" panose="020F0302020204030204" pitchFamily="34" charset="0"/>
                <a:cs typeface="Calibri Light" panose="020F0302020204030204" pitchFamily="34" charset="0"/>
              </a:rPr>
              <a:t>Large array of libraries to use</a:t>
            </a:r>
            <a:r>
              <a:rPr kumimoji="1" lang="en-GB" altLang="ja-JP" sz="1200" dirty="0">
                <a:latin typeface="Calibri Light" panose="020F0302020204030204" pitchFamily="34" charset="0"/>
                <a:cs typeface="Calibri Light" panose="020F0302020204030204" pitchFamily="34" charset="0"/>
              </a:rPr>
              <a:t> </a:t>
            </a:r>
            <a:endParaRPr kumimoji="1" lang="ja-JP" altLang="en-US" sz="1200" dirty="0">
              <a:latin typeface="Calibri Light" panose="020F0302020204030204" pitchFamily="34" charset="0"/>
              <a:cs typeface="Calibri Light" panose="020F0302020204030204" pitchFamily="34" charset="0"/>
            </a:endParaRPr>
          </a:p>
        </p:txBody>
      </p:sp>
      <p:sp>
        <p:nvSpPr>
          <p:cNvPr id="17" name="Text Placeholder 16"/>
          <p:cNvSpPr>
            <a:spLocks noGrp="1"/>
          </p:cNvSpPr>
          <p:nvPr>
            <p:ph type="body" sz="quarter" idx="22"/>
          </p:nvPr>
        </p:nvSpPr>
        <p:spPr/>
        <p:txBody>
          <a:bodyPr>
            <a:normAutofit lnSpcReduction="10000"/>
          </a:bodyPr>
          <a:lstStyle/>
          <a:p>
            <a:r>
              <a:rPr lang="en-US" altLang="ja-JP" sz="2000" dirty="0" err="1">
                <a:latin typeface="Calibri Light" panose="020F0302020204030204" pitchFamily="34" charset="0"/>
                <a:cs typeface="Calibri Light" panose="020F0302020204030204" pitchFamily="34" charset="0"/>
              </a:rPr>
              <a:t>SemanticUI</a:t>
            </a:r>
            <a:endParaRPr lang="ja-JP" altLang="en-US" sz="2000" dirty="0">
              <a:latin typeface="Calibri Light" panose="020F0302020204030204" pitchFamily="34" charset="0"/>
              <a:cs typeface="Calibri Light" panose="020F0302020204030204" pitchFamily="34" charset="0"/>
            </a:endParaRPr>
          </a:p>
        </p:txBody>
      </p:sp>
      <p:sp>
        <p:nvSpPr>
          <p:cNvPr id="19" name="Text Placeholder 18"/>
          <p:cNvSpPr>
            <a:spLocks noGrp="1"/>
          </p:cNvSpPr>
          <p:nvPr>
            <p:ph type="body" sz="quarter" idx="24"/>
          </p:nvPr>
        </p:nvSpPr>
        <p:spPr/>
        <p:txBody>
          <a:bodyPr>
            <a:normAutofit/>
          </a:bodyPr>
          <a:lstStyle/>
          <a:p>
            <a:pPr marL="171450" indent="-171450">
              <a:buFont typeface="Arial" panose="020B0604020202020204" pitchFamily="34" charset="0"/>
              <a:buChar char="•"/>
            </a:pPr>
            <a:r>
              <a:rPr kumimoji="1" lang="en-GB" altLang="ja-JP" sz="1200" dirty="0">
                <a:latin typeface="Calibri Light" panose="020F0302020204030204" pitchFamily="34" charset="0"/>
                <a:cs typeface="Calibri Light" panose="020F0302020204030204" pitchFamily="34" charset="0"/>
              </a:rPr>
              <a:t>Building block, wireframes </a:t>
            </a:r>
          </a:p>
          <a:p>
            <a:pPr marL="171450" indent="-171450">
              <a:buFont typeface="Arial" panose="020B0604020202020204" pitchFamily="34" charset="0"/>
              <a:buChar char="•"/>
            </a:pPr>
            <a:r>
              <a:rPr kumimoji="1" lang="en-GB" altLang="ja-JP" sz="1200" dirty="0">
                <a:latin typeface="Calibri Light" panose="020F0302020204030204" pitchFamily="34" charset="0"/>
                <a:cs typeface="Calibri Light" panose="020F0302020204030204" pitchFamily="34" charset="0"/>
              </a:rPr>
              <a:t>Large animation library </a:t>
            </a:r>
            <a:endParaRPr kumimoji="1" lang="ja-JP" altLang="en-US" sz="1200" dirty="0">
              <a:latin typeface="Calibri Light" panose="020F0302020204030204" pitchFamily="34" charset="0"/>
              <a:cs typeface="Calibri Light" panose="020F0302020204030204" pitchFamily="34" charset="0"/>
            </a:endParaRPr>
          </a:p>
        </p:txBody>
      </p:sp>
      <p:sp>
        <p:nvSpPr>
          <p:cNvPr id="20" name="Text Placeholder 19"/>
          <p:cNvSpPr>
            <a:spLocks noGrp="1"/>
          </p:cNvSpPr>
          <p:nvPr>
            <p:ph type="body" sz="quarter" idx="25"/>
          </p:nvPr>
        </p:nvSpPr>
        <p:spPr/>
        <p:txBody>
          <a:bodyPr>
            <a:normAutofit lnSpcReduction="10000"/>
          </a:bodyPr>
          <a:lstStyle/>
          <a:p>
            <a:r>
              <a:rPr lang="en-US" altLang="ja-JP" sz="2000" dirty="0">
                <a:latin typeface="Calibri Light" panose="020F0302020204030204" pitchFamily="34" charset="0"/>
                <a:cs typeface="Calibri Light" panose="020F0302020204030204" pitchFamily="34" charset="0"/>
              </a:rPr>
              <a:t>Foundation ZURB</a:t>
            </a:r>
            <a:endParaRPr lang="ja-JP" altLang="en-US" sz="2000" dirty="0">
              <a:latin typeface="Calibri Light" panose="020F0302020204030204" pitchFamily="34" charset="0"/>
              <a:cs typeface="Calibri Light" panose="020F0302020204030204" pitchFamily="34" charset="0"/>
            </a:endParaRPr>
          </a:p>
        </p:txBody>
      </p:sp>
      <p:pic>
        <p:nvPicPr>
          <p:cNvPr id="15" name="Picture Placeholder 14" descr="A close up of a sign&#10;&#10;Description automatically generated">
            <a:extLst>
              <a:ext uri="{FF2B5EF4-FFF2-40B4-BE49-F238E27FC236}">
                <a16:creationId xmlns:a16="http://schemas.microsoft.com/office/drawing/2014/main" id="{DBFDCC1D-DD69-453C-85F4-271C3A575DFF}"/>
              </a:ext>
            </a:extLst>
          </p:cNvPr>
          <p:cNvPicPr>
            <a:picLocks noGrp="1" noChangeAspect="1"/>
          </p:cNvPicPr>
          <p:nvPr>
            <p:ph type="pic" sz="quarter" idx="20"/>
          </p:nvPr>
        </p:nvPicPr>
        <p:blipFill>
          <a:blip r:embed="rId3">
            <a:extLst>
              <a:ext uri="{28A0092B-C50C-407E-A947-70E740481C1C}">
                <a14:useLocalDpi xmlns:a14="http://schemas.microsoft.com/office/drawing/2010/main" val="0"/>
              </a:ext>
            </a:extLst>
          </a:blip>
          <a:srcRect l="51" r="51"/>
          <a:stretch>
            <a:fillRect/>
          </a:stretch>
        </p:blipFill>
        <p:spPr/>
      </p:pic>
      <p:pic>
        <p:nvPicPr>
          <p:cNvPr id="3074" name="Picture 2">
            <a:extLst>
              <a:ext uri="{FF2B5EF4-FFF2-40B4-BE49-F238E27FC236}">
                <a16:creationId xmlns:a16="http://schemas.microsoft.com/office/drawing/2014/main" id="{3594C80D-6563-4AFC-9815-47D3C80D12E5}"/>
              </a:ext>
            </a:extLst>
          </p:cNvPr>
          <p:cNvPicPr>
            <a:picLocks noGrp="1" noChangeAspect="1" noChangeArrowheads="1"/>
          </p:cNvPicPr>
          <p:nvPr>
            <p:ph type="pic" sz="quarter" idx="15"/>
          </p:nvPr>
        </p:nvPicPr>
        <p:blipFill>
          <a:blip r:embed="rId4">
            <a:extLst>
              <a:ext uri="{28A0092B-C50C-407E-A947-70E740481C1C}">
                <a14:useLocalDpi xmlns:a14="http://schemas.microsoft.com/office/drawing/2010/main" val="0"/>
              </a:ext>
            </a:extLst>
          </a:blip>
          <a:srcRect l="51" r="5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13D3FB9-B208-4DBC-87C3-DE5BEACE857F}"/>
              </a:ext>
            </a:extLst>
          </p:cNvPr>
          <p:cNvPicPr>
            <a:picLocks noGrp="1" noChangeAspect="1" noChangeArrowheads="1"/>
          </p:cNvPicPr>
          <p:nvPr>
            <p:ph type="pic" sz="quarter" idx="17"/>
          </p:nvPr>
        </p:nvPicPr>
        <p:blipFill>
          <a:blip r:embed="rId5" cstate="hqprint">
            <a:extLst>
              <a:ext uri="{28A0092B-C50C-407E-A947-70E740481C1C}">
                <a14:useLocalDpi xmlns:a14="http://schemas.microsoft.com/office/drawing/2010/main" val="0"/>
              </a:ext>
            </a:extLst>
          </a:blip>
          <a:srcRect l="12538" r="1253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4370AD4-FEE5-4C68-AA84-475C52C9F20E}"/>
              </a:ext>
            </a:extLst>
          </p:cNvPr>
          <p:cNvPicPr>
            <a:picLocks noGrp="1" noChangeAspect="1" noChangeArrowheads="1"/>
          </p:cNvPicPr>
          <p:nvPr>
            <p:ph type="pic" sz="quarter" idx="23"/>
          </p:nvPr>
        </p:nvPicPr>
        <p:blipFill>
          <a:blip r:embed="rId6">
            <a:extLst>
              <a:ext uri="{28A0092B-C50C-407E-A947-70E740481C1C}">
                <a14:useLocalDpi xmlns:a14="http://schemas.microsoft.com/office/drawing/2010/main" val="0"/>
              </a:ext>
            </a:extLst>
          </a:blip>
          <a:srcRect l="51" r="5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96090"/>
      </p:ext>
    </p:extLst>
  </p:cSld>
  <p:clrMapOvr>
    <a:masterClrMapping/>
  </p:clrMapOvr>
  <p:transition spd="slow">
    <p:strips dir="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a:themeElements>
    <a:clrScheme name="Polaris">
      <a:dk1>
        <a:srgbClr val="3C3C3C"/>
      </a:dk1>
      <a:lt1>
        <a:sysClr val="window" lastClr="FFFFFF"/>
      </a:lt1>
      <a:dk2>
        <a:srgbClr val="575454"/>
      </a:dk2>
      <a:lt2>
        <a:srgbClr val="E7E6E6"/>
      </a:lt2>
      <a:accent1>
        <a:srgbClr val="333333"/>
      </a:accent1>
      <a:accent2>
        <a:srgbClr val="515151"/>
      </a:accent2>
      <a:accent3>
        <a:srgbClr val="6F6F6F"/>
      </a:accent3>
      <a:accent4>
        <a:srgbClr val="8D8D8D"/>
      </a:accent4>
      <a:accent5>
        <a:srgbClr val="B2C7CE"/>
      </a:accent5>
      <a:accent6>
        <a:srgbClr val="009999"/>
      </a:accent6>
      <a:hlink>
        <a:srgbClr val="779CA8"/>
      </a:hlink>
      <a:folHlink>
        <a:srgbClr val="4A6A75"/>
      </a:folHlink>
    </a:clrScheme>
    <a:fontScheme name="Polaris">
      <a:majorFont>
        <a:latin typeface="Coo Hew"/>
        <a:ea typeface="Spica Neue Bold"/>
        <a:cs typeface=""/>
      </a:majorFont>
      <a:minorFont>
        <a:latin typeface="Gidole"/>
        <a:ea typeface="Spica Neu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lumMod val="60000"/>
            <a:lumOff val="4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5">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1741</Words>
  <Application>Microsoft Office PowerPoint</Application>
  <PresentationFormat>Widescreen</PresentationFormat>
  <Paragraphs>248</Paragraphs>
  <Slides>12</Slides>
  <Notes>11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游ゴシック</vt:lpstr>
      <vt:lpstr>游ゴシック Light</vt:lpstr>
      <vt:lpstr>Arial</vt:lpstr>
      <vt:lpstr>Calibri</vt:lpstr>
      <vt:lpstr>Calibri Light</vt:lpstr>
      <vt:lpstr>Coo Hew</vt:lpstr>
      <vt:lpstr>Gidole</vt:lpstr>
      <vt:lpstr>Spica Neue</vt:lpstr>
      <vt:lpstr>Spica Neue Bold</vt:lpstr>
      <vt:lpstr>Wingdings</vt:lpstr>
      <vt:lpstr>Office Theme</vt:lpstr>
      <vt:lpstr>Contents</vt:lpstr>
      <vt:lpstr>SCDT42 Web Application Development CW1</vt:lpstr>
      <vt:lpstr>Introduction</vt:lpstr>
      <vt:lpstr>Business Overview</vt:lpstr>
      <vt:lpstr>Analysis of Current Website</vt:lpstr>
      <vt:lpstr>Process Improvement Opportunities </vt:lpstr>
      <vt:lpstr>Recommendations</vt:lpstr>
      <vt:lpstr>Web Development Methodologies</vt:lpstr>
      <vt:lpstr>Web Development Tools </vt:lpstr>
      <vt:lpstr>Web Development Frameworks</vt:lpstr>
      <vt:lpstr>Selection of Web Development Tool and Frameworks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Polaris</dc:title>
  <dc:creator>Toby bluck</dc:creator>
  <cp:lastModifiedBy>blu16274423</cp:lastModifiedBy>
  <cp:revision>39</cp:revision>
  <dcterms:created xsi:type="dcterms:W3CDTF">2019-12-02T19:23:05Z</dcterms:created>
  <dcterms:modified xsi:type="dcterms:W3CDTF">2019-12-05T09:22:02Z</dcterms:modified>
</cp:coreProperties>
</file>