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7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19A17B-D257-437F-95AB-40230548B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5FFE58-51C3-4D25-AFDA-6E6CBBA0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6D7-34C2-45C6-A7EC-A10E7E3856B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A40C7-7E63-4BF0-AB9E-7D9B90805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F7163-5886-48DC-B14C-18F7346BC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645C-9672-48BB-894C-82FE10FEE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C341-3205-42B4-9AB5-8D5775F61650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13AE-462F-4CB7-AAD1-2BD1DB5A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665"/>
            <a:ext cx="7772400" cy="862297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971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4F3AEF7-0472-4BD0-B717-060925F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2020/12/16</a:t>
            </a:fld>
            <a:endParaRPr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CA3D8451-F5A8-4554-9097-E8EBE570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9F6050C-5E7E-459D-AD87-DCB1E9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E04CF4-68D1-4CCD-9DF1-2E663A64158A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54813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788C44-D219-46CD-842F-32AAEFD35F79}"/>
              </a:ext>
            </a:extLst>
          </p:cNvPr>
          <p:cNvSpPr/>
          <p:nvPr userDrawn="1"/>
        </p:nvSpPr>
        <p:spPr>
          <a:xfrm>
            <a:off x="6224917" y="216307"/>
            <a:ext cx="228053" cy="62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B5BB8833-EC5E-420E-9252-2952B6F6A07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81258" y="4481442"/>
            <a:ext cx="1981484" cy="300653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altLang="zh-TW" dirty="0"/>
              <a:t>Your Name</a:t>
            </a:r>
            <a:endParaRPr lang="zh-TW" altLang="en-US" dirty="0"/>
          </a:p>
        </p:txBody>
      </p:sp>
      <p:sp>
        <p:nvSpPr>
          <p:cNvPr id="23" name="文字版面配置區 20">
            <a:extLst>
              <a:ext uri="{FF2B5EF4-FFF2-40B4-BE49-F238E27FC236}">
                <a16:creationId xmlns:a16="http://schemas.microsoft.com/office/drawing/2014/main" id="{FFF9FA30-BA21-4395-BC87-0BA6E8D3E77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81258" y="4758223"/>
            <a:ext cx="1981484" cy="300653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pPr lvl="0"/>
            <a:r>
              <a:rPr lang="en-US" altLang="zh-TW" dirty="0"/>
              <a:t>2018/8/1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6DD657-0266-4347-B431-AC7F136BC84C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8485"/>
            <a:ext cx="7886700" cy="890515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38588"/>
            <a:ext cx="7886700" cy="5557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644F6-607B-4399-BAC0-01AA96237B19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47989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31" y="984607"/>
            <a:ext cx="4084519" cy="5192356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4607"/>
            <a:ext cx="4084518" cy="5192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3DFF-230F-4113-BF44-675871CB9605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329001-2230-4CB3-B82B-D44714A6DA78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3F5F7-2191-4072-B61B-794F63D1CC4F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31" y="1009934"/>
            <a:ext cx="8283338" cy="516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C5EE3E9B-59D1-4883-AB1D-2EED8FF45A62}" type="datetime1">
              <a:rPr lang="zh-TW" altLang="en-US" smtClean="0"/>
              <a:t>2020/12/16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NASA Lab - NTUEE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F2DC09-8DEC-4AE7-A8B3-59212128F979}"/>
              </a:ext>
            </a:extLst>
          </p:cNvPr>
          <p:cNvCxnSpPr>
            <a:cxnSpLocks/>
          </p:cNvCxnSpPr>
          <p:nvPr userDrawn="1"/>
        </p:nvCxnSpPr>
        <p:spPr>
          <a:xfrm>
            <a:off x="529491" y="6330743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400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rabicPeriod"/>
        <a:defRPr sz="1400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lphaLcParenR"/>
        <a:defRPr sz="1400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1400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yChen0106/Special-Topics-on-Control-Technology-Homework07" TargetMode="External"/><Relationship Id="rId2" Type="http://schemas.openxmlformats.org/officeDocument/2006/relationships/hyperlink" Target="https://data.gov.tw/dataset/13030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4672" y="3064748"/>
            <a:ext cx="8574656" cy="436266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Homework7 - 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Plot Research Data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38220-DB77-4DA5-9CD8-2B64194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B391BD-AF67-46F4-8ED0-C8BD313335B9}"/>
              </a:ext>
            </a:extLst>
          </p:cNvPr>
          <p:cNvSpPr/>
          <p:nvPr/>
        </p:nvSpPr>
        <p:spPr>
          <a:xfrm>
            <a:off x="2441609" y="3607344"/>
            <a:ext cx="4260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Graduate Institute of Electrical Engineering </a:t>
            </a:r>
          </a:p>
          <a:p>
            <a:pPr algn="ctr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Po-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Chih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 Chen</a:t>
            </a:r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 R09921009</a:t>
            </a:r>
          </a:p>
          <a:p>
            <a:pPr algn="ctr"/>
            <a:r>
              <a:rPr lang="en-US" altLang="zh-TW" dirty="0">
                <a:ea typeface="微軟正黑體" panose="020B0604030504040204" pitchFamily="34" charset="-120"/>
                <a:cs typeface="Arial" panose="020B0604020202020204" pitchFamily="34" charset="0"/>
              </a:rPr>
              <a:t>EE II 206</a:t>
            </a:r>
            <a:endParaRPr lang="zh-TW" altLang="en-US" dirty="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3D25869-8B6B-4135-BD4F-D12327E093E8}"/>
              </a:ext>
            </a:extLst>
          </p:cNvPr>
          <p:cNvGrpSpPr/>
          <p:nvPr/>
        </p:nvGrpSpPr>
        <p:grpSpPr>
          <a:xfrm>
            <a:off x="2397789" y="5869125"/>
            <a:ext cx="4348422" cy="469669"/>
            <a:chOff x="3819492" y="5771839"/>
            <a:chExt cx="4348422" cy="469669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47274CB-532D-4945-A8FA-54C92D76B34F}"/>
                </a:ext>
              </a:extLst>
            </p:cNvPr>
            <p:cNvSpPr txBox="1"/>
            <p:nvPr/>
          </p:nvSpPr>
          <p:spPr>
            <a:xfrm>
              <a:off x="5315851" y="5771839"/>
              <a:ext cx="2852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次世代手術自動化系統實驗室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F87C3F1-15C0-4D8A-8C4E-946BE4C7165E}"/>
                </a:ext>
              </a:extLst>
            </p:cNvPr>
            <p:cNvSpPr txBox="1"/>
            <p:nvPr/>
          </p:nvSpPr>
          <p:spPr>
            <a:xfrm>
              <a:off x="5346113" y="6026064"/>
              <a:ext cx="2802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N</a:t>
              </a:r>
              <a:r>
                <a:rPr lang="en-US" altLang="zh-TW" sz="7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ext-generation </a:t>
              </a:r>
              <a:r>
                <a:rPr lang="en-US" altLang="zh-TW" sz="8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en-US" altLang="zh-TW" sz="7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utomated </a:t>
              </a:r>
              <a:r>
                <a:rPr lang="en-US" altLang="zh-TW" sz="8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S</a:t>
              </a:r>
              <a:r>
                <a:rPr lang="en-US" altLang="zh-TW" sz="7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urgical </a:t>
              </a:r>
              <a:r>
                <a:rPr lang="en-US" altLang="zh-TW" sz="8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en-US" altLang="zh-TW" sz="7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pparatus </a:t>
              </a:r>
              <a:r>
                <a:rPr lang="en-US" altLang="zh-TW" sz="800" b="1" kern="0" spc="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Lab</a:t>
              </a: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DEA3D1F-F1E2-4F56-95A2-DBC86CC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492" y="5788970"/>
              <a:ext cx="1526621" cy="436266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5F8724-925E-4673-922F-6BA07BD7C647}"/>
              </a:ext>
            </a:extLst>
          </p:cNvPr>
          <p:cNvSpPr txBox="1"/>
          <p:nvPr/>
        </p:nvSpPr>
        <p:spPr>
          <a:xfrm>
            <a:off x="1987550" y="636581"/>
            <a:ext cx="516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 – 1 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Special Topics on Control Technology 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Report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87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B6D09-52A6-44D8-B212-C4E67805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Homework Guidelines</a:t>
            </a:r>
            <a:endParaRPr lang="zh-TW" altLang="en-US" sz="2400" b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9E962F-D231-4A0F-BCC4-13080408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56" y="2624757"/>
            <a:ext cx="7539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D54CB8-FE81-47C4-8D38-5686AE2F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6152"/>
            <a:ext cx="7886700" cy="5606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Topics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: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Plot Research Data</a:t>
            </a:r>
          </a:p>
          <a:p>
            <a:pPr>
              <a:lnSpc>
                <a:spcPct val="10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any data set and analyze and plot the data using </a:t>
            </a:r>
            <a:r>
              <a:rPr lang="en-US" altLang="zh-TW" sz="16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Matlab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or 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1600" dirty="0"/>
              <a:t>Edit your program to plot at least </a:t>
            </a:r>
            <a:r>
              <a:rPr lang="en-US" altLang="zh-TW" sz="1600" dirty="0">
                <a:solidFill>
                  <a:srgbClr val="C00000"/>
                </a:solidFill>
              </a:rPr>
              <a:t>3 figures </a:t>
            </a:r>
            <a:r>
              <a:rPr lang="en-US" altLang="zh-TW" sz="1600" dirty="0"/>
              <a:t>for the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same set of data</a:t>
            </a:r>
            <a:r>
              <a:rPr lang="en-US" altLang="zh-TW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1600" dirty="0"/>
              <a:t>Put as many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descriptions/ideas/findings </a:t>
            </a:r>
            <a:r>
              <a:rPr lang="en-US" altLang="zh-TW" sz="1600" dirty="0"/>
              <a:t>as possible on your figures.</a:t>
            </a:r>
          </a:p>
          <a:p>
            <a:pPr>
              <a:lnSpc>
                <a:spcPct val="100000"/>
              </a:lnSpc>
            </a:pPr>
            <a:r>
              <a:rPr lang="en-US" altLang="zh-TW" sz="1600" dirty="0"/>
              <a:t>Discuss with your classmates </a:t>
            </a:r>
            <a:r>
              <a:rPr lang="en-US" altLang="zh-TW" sz="1600" dirty="0">
                <a:solidFill>
                  <a:srgbClr val="C00000"/>
                </a:solidFill>
              </a:rPr>
              <a:t>at least twice</a:t>
            </a:r>
            <a:r>
              <a:rPr lang="en-US" altLang="zh-TW" sz="1600" dirty="0"/>
              <a:t>:  At your first meeting, ... discuss the data format and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possible methods / functions</a:t>
            </a:r>
            <a:r>
              <a:rPr lang="en-US" altLang="zh-TW" sz="1600" dirty="0"/>
              <a:t>... to analyze / plot the data.</a:t>
            </a:r>
          </a:p>
          <a:p>
            <a:pPr>
              <a:lnSpc>
                <a:spcPct val="100000"/>
              </a:lnSpc>
            </a:pPr>
            <a:r>
              <a:rPr lang="en-US" altLang="zh-TW" sz="1600" dirty="0"/>
              <a:t>Use the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PPTX format</a:t>
            </a:r>
            <a:r>
              <a:rPr lang="en-US" altLang="zh-TW" sz="1600" dirty="0"/>
              <a:t> to edit your own result on the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tasks/codes/jobs </a:t>
            </a:r>
            <a:r>
              <a:rPr lang="en-US" altLang="zh-TW" sz="1600" dirty="0"/>
              <a:t>you did the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r>
              <a:rPr lang="en-US" altLang="zh-TW" sz="1600" dirty="0"/>
              <a:t> and the detailed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r>
              <a:rPr lang="en-US" altLang="zh-TW" sz="1600" dirty="0"/>
              <a:t> of your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data/plots/explanation</a:t>
            </a:r>
            <a:r>
              <a:rPr lang="en-US" altLang="zh-TW" sz="1600" dirty="0"/>
              <a:t>.</a:t>
            </a:r>
          </a:p>
          <a:p>
            <a:pPr>
              <a:lnSpc>
                <a:spcPct val="100000"/>
              </a:lnSpc>
            </a:pP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 your HW0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report</a:t>
            </a:r>
            <a:b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 to </a:t>
            </a:r>
            <a:r>
              <a:rPr lang="zh-TW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NTU Cool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by the </a:t>
            </a:r>
            <a:r>
              <a:rPr lang="zh-TW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11pm of 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/20 (Wed) 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1CCAC997-364C-4A8F-B5E4-277D905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AC2FA9B-9620-486D-B020-8561322475F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96F1-D68E-4306-B27F-3464F9CB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set and my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14411-66B6-44C4-BF35-3E5DF96E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71" y="998540"/>
            <a:ext cx="8283338" cy="5167029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Rain fall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Taipei</a:t>
            </a:r>
            <a:r>
              <a:rPr lang="en-US" altLang="zh-TW" dirty="0"/>
              <a:t> (from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1960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2017, </a:t>
            </a:r>
            <a:r>
              <a:rPr lang="en-US" altLang="zh-TW" dirty="0"/>
              <a:t>includes rain fall data from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22</a:t>
            </a:r>
            <a:r>
              <a:rPr lang="en-US" altLang="zh-TW" dirty="0"/>
              <a:t> observation stations)</a:t>
            </a:r>
          </a:p>
          <a:p>
            <a:r>
              <a:rPr lang="en-US" altLang="zh-TW" dirty="0"/>
              <a:t>Data Source: </a:t>
            </a:r>
            <a:r>
              <a:rPr lang="en-US" altLang="zh-TW" dirty="0">
                <a:hlinkClick r:id="rId2"/>
              </a:rPr>
              <a:t>https://data.gov.tw/dataset/130309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Raw data in csv 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My code can be found here: </a:t>
            </a:r>
            <a:r>
              <a:rPr lang="en-US" altLang="zh-TW" dirty="0">
                <a:hlinkClick r:id="rId3"/>
              </a:rPr>
              <a:t>https://github.com/TobyChen0106/Special-Topics-on-Control-Technology-Homework07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2C3E0-3CD9-4C20-88B2-1D53AFF3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3ABF2-A524-4FE1-A178-962FAD4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58BA6-7FED-4D82-98DD-BAADF1F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902732-3E7E-4A2F-9F22-A53EF7C72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68" y="1706329"/>
            <a:ext cx="2114845" cy="5144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D9A5BD-7B0C-4854-B8B8-B964C2E44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35"/>
          <a:stretch/>
        </p:blipFill>
        <p:spPr>
          <a:xfrm>
            <a:off x="759268" y="2640129"/>
            <a:ext cx="5702090" cy="23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96F1-D68E-4306-B27F-3464F9CB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Figure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14411-66B6-44C4-BF35-3E5DF96E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0" y="3429000"/>
            <a:ext cx="8283338" cy="5167029"/>
          </a:xfrm>
        </p:spPr>
        <p:txBody>
          <a:bodyPr/>
          <a:lstStyle/>
          <a:p>
            <a:r>
              <a:rPr lang="en-US" altLang="zh-TW" dirty="0"/>
              <a:t>Code: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2C3E0-3CD9-4C20-88B2-1D53AFF3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3ABF2-A524-4FE1-A178-962FAD4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58BA6-7FED-4D82-98DD-BAADF1F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04A7E38-41AB-4676-9998-0F29BDC43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8"/>
          <a:stretch/>
        </p:blipFill>
        <p:spPr>
          <a:xfrm>
            <a:off x="946402" y="884121"/>
            <a:ext cx="3600000" cy="245704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B5379E-F209-4B9A-B3DD-B0E4DA53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2" y="3841628"/>
            <a:ext cx="4759640" cy="2344511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1379144-78B8-49B6-8995-727B95131C1F}"/>
              </a:ext>
            </a:extLst>
          </p:cNvPr>
          <p:cNvCxnSpPr>
            <a:cxnSpLocks/>
          </p:cNvCxnSpPr>
          <p:nvPr/>
        </p:nvCxnSpPr>
        <p:spPr>
          <a:xfrm>
            <a:off x="4113412" y="4747613"/>
            <a:ext cx="211177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206DAB7-3A0E-4660-9BDF-E3B0A397AD27}"/>
              </a:ext>
            </a:extLst>
          </p:cNvPr>
          <p:cNvCxnSpPr>
            <a:cxnSpLocks/>
          </p:cNvCxnSpPr>
          <p:nvPr/>
        </p:nvCxnSpPr>
        <p:spPr>
          <a:xfrm>
            <a:off x="5621517" y="5142238"/>
            <a:ext cx="60367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EE9DC0-DF7A-4E15-A51A-23E574A260EB}"/>
              </a:ext>
            </a:extLst>
          </p:cNvPr>
          <p:cNvCxnSpPr>
            <a:cxnSpLocks/>
          </p:cNvCxnSpPr>
          <p:nvPr/>
        </p:nvCxnSpPr>
        <p:spPr>
          <a:xfrm>
            <a:off x="3587835" y="5373361"/>
            <a:ext cx="26373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99C19FF-4C9E-42C0-B48E-274BD2CB7F7D}"/>
              </a:ext>
            </a:extLst>
          </p:cNvPr>
          <p:cNvSpPr txBox="1"/>
          <p:nvPr/>
        </p:nvSpPr>
        <p:spPr>
          <a:xfrm>
            <a:off x="6242637" y="4582795"/>
            <a:ext cx="69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5EC589-A832-4AF3-8CAE-B61314B91585}"/>
              </a:ext>
            </a:extLst>
          </p:cNvPr>
          <p:cNvSpPr txBox="1"/>
          <p:nvPr/>
        </p:nvSpPr>
        <p:spPr>
          <a:xfrm>
            <a:off x="6242637" y="4982293"/>
            <a:ext cx="69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CAC50B-86F9-4E46-AD15-3A2838A8183A}"/>
              </a:ext>
            </a:extLst>
          </p:cNvPr>
          <p:cNvSpPr txBox="1"/>
          <p:nvPr/>
        </p:nvSpPr>
        <p:spPr>
          <a:xfrm>
            <a:off x="6242637" y="5219472"/>
            <a:ext cx="271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Y axis upper and lower bound 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2B37024-799F-4B66-973F-A3481297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60" y="3841628"/>
            <a:ext cx="4734282" cy="19629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2996F1-D68E-4306-B27F-3464F9CB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Figure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14411-66B6-44C4-BF35-3E5DF96E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0" y="3429000"/>
            <a:ext cx="8283338" cy="5167029"/>
          </a:xfrm>
        </p:spPr>
        <p:txBody>
          <a:bodyPr/>
          <a:lstStyle/>
          <a:p>
            <a:r>
              <a:rPr lang="en-US" altLang="zh-TW" dirty="0"/>
              <a:t>Code: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2C3E0-3CD9-4C20-88B2-1D53AFF3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3ABF2-A524-4FE1-A178-962FAD4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58BA6-7FED-4D82-98DD-BAADF1F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EE9DC0-DF7A-4E15-A51A-23E574A260EB}"/>
              </a:ext>
            </a:extLst>
          </p:cNvPr>
          <p:cNvCxnSpPr>
            <a:cxnSpLocks/>
          </p:cNvCxnSpPr>
          <p:nvPr/>
        </p:nvCxnSpPr>
        <p:spPr>
          <a:xfrm>
            <a:off x="2382765" y="5427862"/>
            <a:ext cx="38598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CAC50B-86F9-4E46-AD15-3A2838A8183A}"/>
              </a:ext>
            </a:extLst>
          </p:cNvPr>
          <p:cNvSpPr txBox="1"/>
          <p:nvPr/>
        </p:nvSpPr>
        <p:spPr>
          <a:xfrm>
            <a:off x="6242637" y="5273973"/>
            <a:ext cx="271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Bar plot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67955A-B262-45F1-957F-A12D2C29C3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/>
          <a:stretch/>
        </p:blipFill>
        <p:spPr>
          <a:xfrm>
            <a:off x="946402" y="884121"/>
            <a:ext cx="3600000" cy="24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96F1-D68E-4306-B27F-3464F9CB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Figure 3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2C3E0-3CD9-4C20-88B2-1D53AFF3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3ABF2-A524-4FE1-A178-962FAD4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58BA6-7FED-4D82-98DD-BAADF1F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EE9DC0-DF7A-4E15-A51A-23E574A260EB}"/>
              </a:ext>
            </a:extLst>
          </p:cNvPr>
          <p:cNvCxnSpPr>
            <a:cxnSpLocks/>
          </p:cNvCxnSpPr>
          <p:nvPr/>
        </p:nvCxnSpPr>
        <p:spPr>
          <a:xfrm>
            <a:off x="2382765" y="5427862"/>
            <a:ext cx="38598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0D0C655-23A7-4279-B17B-4D183D81A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/>
          <a:stretch/>
        </p:blipFill>
        <p:spPr>
          <a:xfrm>
            <a:off x="946402" y="890325"/>
            <a:ext cx="3600000" cy="24472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93B39F-397B-4736-B9D3-ADAF84A3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82" y="3431263"/>
            <a:ext cx="5928461" cy="283141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14411-66B6-44C4-BF35-3E5DF96E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43815"/>
            <a:ext cx="8283338" cy="5167029"/>
          </a:xfrm>
        </p:spPr>
        <p:txBody>
          <a:bodyPr/>
          <a:lstStyle/>
          <a:p>
            <a:r>
              <a:rPr lang="en-US" altLang="zh-TW" dirty="0"/>
              <a:t>Code: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533FD1-B6EC-49A4-AC90-900C3B95D4C4}"/>
              </a:ext>
            </a:extLst>
          </p:cNvPr>
          <p:cNvCxnSpPr>
            <a:cxnSpLocks/>
          </p:cNvCxnSpPr>
          <p:nvPr/>
        </p:nvCxnSpPr>
        <p:spPr>
          <a:xfrm>
            <a:off x="5593258" y="4920199"/>
            <a:ext cx="178249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CE8991-8055-434A-AF43-4BDEF328E389}"/>
              </a:ext>
            </a:extLst>
          </p:cNvPr>
          <p:cNvSpPr txBox="1"/>
          <p:nvPr/>
        </p:nvSpPr>
        <p:spPr>
          <a:xfrm>
            <a:off x="7344821" y="4766310"/>
            <a:ext cx="136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Add marker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FCDD38C-49C1-4708-AC1C-6245E0BCFE0C}"/>
              </a:ext>
            </a:extLst>
          </p:cNvPr>
          <p:cNvCxnSpPr>
            <a:cxnSpLocks/>
          </p:cNvCxnSpPr>
          <p:nvPr/>
        </p:nvCxnSpPr>
        <p:spPr>
          <a:xfrm>
            <a:off x="3028950" y="5656442"/>
            <a:ext cx="434680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70F0E5F-A837-4730-8BCB-CEE67BA101A8}"/>
              </a:ext>
            </a:extLst>
          </p:cNvPr>
          <p:cNvSpPr txBox="1"/>
          <p:nvPr/>
        </p:nvSpPr>
        <p:spPr>
          <a:xfrm>
            <a:off x="7344821" y="5502553"/>
            <a:ext cx="170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Adjust dashed line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DA45BDE-1B52-46EE-A321-24DF6E46E9E8}"/>
              </a:ext>
            </a:extLst>
          </p:cNvPr>
          <p:cNvCxnSpPr>
            <a:cxnSpLocks/>
          </p:cNvCxnSpPr>
          <p:nvPr/>
        </p:nvCxnSpPr>
        <p:spPr>
          <a:xfrm>
            <a:off x="2159592" y="5966288"/>
            <a:ext cx="521616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1A994C-46D6-4210-A18C-7F4909BFFB7E}"/>
              </a:ext>
            </a:extLst>
          </p:cNvPr>
          <p:cNvSpPr txBox="1"/>
          <p:nvPr/>
        </p:nvSpPr>
        <p:spPr>
          <a:xfrm>
            <a:off x="7375756" y="5796153"/>
            <a:ext cx="170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Add legends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3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9800</TotalTime>
  <Words>300</Words>
  <Application>Microsoft Office PowerPoint</Application>
  <PresentationFormat>如螢幕大小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Homework Guidelines</vt:lpstr>
      <vt:lpstr>Data set and my code</vt:lpstr>
      <vt:lpstr>Figure 1</vt:lpstr>
      <vt:lpstr>Figure 2</vt:lpstr>
      <vt:lpstr>Figure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</dc:creator>
  <cp:lastModifiedBy>柏志 陳</cp:lastModifiedBy>
  <cp:revision>889</cp:revision>
  <dcterms:created xsi:type="dcterms:W3CDTF">2018-08-01T02:01:41Z</dcterms:created>
  <dcterms:modified xsi:type="dcterms:W3CDTF">2020-12-16T16:34:55Z</dcterms:modified>
</cp:coreProperties>
</file>