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ED08E-CA7E-409F-B091-6C912D5A02A0}" v="21" dt="2022-12-22T21:58:58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yson (P110138434)" userId="737261a5-0e84-475b-bee9-bf83b4a62d94" providerId="ADAL" clId="{1CBED08E-CA7E-409F-B091-6C912D5A02A0}"/>
    <pc:docChg chg="undo custSel addSld modSld">
      <pc:chgData name="Toby Dyson (P110138434)" userId="737261a5-0e84-475b-bee9-bf83b4a62d94" providerId="ADAL" clId="{1CBED08E-CA7E-409F-B091-6C912D5A02A0}" dt="2022-12-22T18:17:35.142" v="308" actId="1076"/>
      <pc:docMkLst>
        <pc:docMk/>
      </pc:docMkLst>
      <pc:sldChg chg="addSp delSp modSp add mod">
        <pc:chgData name="Toby Dyson (P110138434)" userId="737261a5-0e84-475b-bee9-bf83b4a62d94" providerId="ADAL" clId="{1CBED08E-CA7E-409F-B091-6C912D5A02A0}" dt="2022-12-22T18:11:59.127" v="158" actId="20577"/>
        <pc:sldMkLst>
          <pc:docMk/>
          <pc:sldMk cId="3609063024" sldId="258"/>
        </pc:sldMkLst>
        <pc:spChg chg="add mod">
          <ac:chgData name="Toby Dyson (P110138434)" userId="737261a5-0e84-475b-bee9-bf83b4a62d94" providerId="ADAL" clId="{1CBED08E-CA7E-409F-B091-6C912D5A02A0}" dt="2022-12-22T18:09:35.291" v="45" actId="20577"/>
          <ac:spMkLst>
            <pc:docMk/>
            <pc:sldMk cId="3609063024" sldId="258"/>
            <ac:spMk id="2" creationId="{AA28B7D8-8AC1-E3DB-25EF-171C6E81B289}"/>
          </ac:spMkLst>
        </pc:spChg>
        <pc:spChg chg="add mod">
          <ac:chgData name="Toby Dyson (P110138434)" userId="737261a5-0e84-475b-bee9-bf83b4a62d94" providerId="ADAL" clId="{1CBED08E-CA7E-409F-B091-6C912D5A02A0}" dt="2022-12-22T18:10:49.410" v="78" actId="20577"/>
          <ac:spMkLst>
            <pc:docMk/>
            <pc:sldMk cId="3609063024" sldId="258"/>
            <ac:spMk id="3" creationId="{6AF3F395-85DB-B791-2428-CF679A973995}"/>
          </ac:spMkLst>
        </pc:spChg>
        <pc:spChg chg="add mod">
          <ac:chgData name="Toby Dyson (P110138434)" userId="737261a5-0e84-475b-bee9-bf83b4a62d94" providerId="ADAL" clId="{1CBED08E-CA7E-409F-B091-6C912D5A02A0}" dt="2022-12-22T18:11:06.785" v="95" actId="20577"/>
          <ac:spMkLst>
            <pc:docMk/>
            <pc:sldMk cId="3609063024" sldId="258"/>
            <ac:spMk id="4" creationId="{73758714-F918-DA1C-893E-28E35F8C4F94}"/>
          </ac:spMkLst>
        </pc:spChg>
        <pc:spChg chg="mod">
          <ac:chgData name="Toby Dyson (P110138434)" userId="737261a5-0e84-475b-bee9-bf83b4a62d94" providerId="ADAL" clId="{1CBED08E-CA7E-409F-B091-6C912D5A02A0}" dt="2022-12-22T18:09:04.340" v="31" actId="20577"/>
          <ac:spMkLst>
            <pc:docMk/>
            <pc:sldMk cId="3609063024" sldId="258"/>
            <ac:spMk id="5" creationId="{CC2E939B-E59B-329E-17C2-0ED5ADF6DB07}"/>
          </ac:spMkLst>
        </pc:spChg>
        <pc:spChg chg="mod">
          <ac:chgData name="Toby Dyson (P110138434)" userId="737261a5-0e84-475b-bee9-bf83b4a62d94" providerId="ADAL" clId="{1CBED08E-CA7E-409F-B091-6C912D5A02A0}" dt="2022-12-22T18:08:51.923" v="17" actId="1076"/>
          <ac:spMkLst>
            <pc:docMk/>
            <pc:sldMk cId="3609063024" sldId="258"/>
            <ac:spMk id="6" creationId="{24ACCBFD-5ED5-93B0-8D90-4E927ADC0FC9}"/>
          </ac:spMkLst>
        </pc:spChg>
        <pc:spChg chg="del">
          <ac:chgData name="Toby Dyson (P110138434)" userId="737261a5-0e84-475b-bee9-bf83b4a62d94" providerId="ADAL" clId="{1CBED08E-CA7E-409F-B091-6C912D5A02A0}" dt="2022-12-22T18:08:46.343" v="15" actId="478"/>
          <ac:spMkLst>
            <pc:docMk/>
            <pc:sldMk cId="3609063024" sldId="258"/>
            <ac:spMk id="7" creationId="{BE44C6B1-A354-58A0-D8A6-7640FB4240CA}"/>
          </ac:spMkLst>
        </pc:spChg>
        <pc:spChg chg="del">
          <ac:chgData name="Toby Dyson (P110138434)" userId="737261a5-0e84-475b-bee9-bf83b4a62d94" providerId="ADAL" clId="{1CBED08E-CA7E-409F-B091-6C912D5A02A0}" dt="2022-12-22T18:08:43.927" v="13" actId="478"/>
          <ac:spMkLst>
            <pc:docMk/>
            <pc:sldMk cId="3609063024" sldId="258"/>
            <ac:spMk id="8" creationId="{1533925A-579D-AB67-F6F4-3A901B56EA7C}"/>
          </ac:spMkLst>
        </pc:spChg>
        <pc:spChg chg="del">
          <ac:chgData name="Toby Dyson (P110138434)" userId="737261a5-0e84-475b-bee9-bf83b4a62d94" providerId="ADAL" clId="{1CBED08E-CA7E-409F-B091-6C912D5A02A0}" dt="2022-12-22T18:08:45.300" v="14" actId="478"/>
          <ac:spMkLst>
            <pc:docMk/>
            <pc:sldMk cId="3609063024" sldId="258"/>
            <ac:spMk id="9" creationId="{86CF138E-41BE-B1A6-3E70-E41B31C226A5}"/>
          </ac:spMkLst>
        </pc:spChg>
        <pc:spChg chg="del">
          <ac:chgData name="Toby Dyson (P110138434)" userId="737261a5-0e84-475b-bee9-bf83b4a62d94" providerId="ADAL" clId="{1CBED08E-CA7E-409F-B091-6C912D5A02A0}" dt="2022-12-22T18:08:45.300" v="14" actId="478"/>
          <ac:spMkLst>
            <pc:docMk/>
            <pc:sldMk cId="3609063024" sldId="258"/>
            <ac:spMk id="10" creationId="{239AC522-2731-30E7-69E7-7F00A9874990}"/>
          </ac:spMkLst>
        </pc:spChg>
        <pc:spChg chg="del">
          <ac:chgData name="Toby Dyson (P110138434)" userId="737261a5-0e84-475b-bee9-bf83b4a62d94" providerId="ADAL" clId="{1CBED08E-CA7E-409F-B091-6C912D5A02A0}" dt="2022-12-22T18:08:43.927" v="13" actId="478"/>
          <ac:spMkLst>
            <pc:docMk/>
            <pc:sldMk cId="3609063024" sldId="258"/>
            <ac:spMk id="11" creationId="{BD412350-6B76-50C5-B543-4CE468B15DDC}"/>
          </ac:spMkLst>
        </pc:spChg>
        <pc:spChg chg="add mod">
          <ac:chgData name="Toby Dyson (P110138434)" userId="737261a5-0e84-475b-bee9-bf83b4a62d94" providerId="ADAL" clId="{1CBED08E-CA7E-409F-B091-6C912D5A02A0}" dt="2022-12-22T18:11:07.753" v="96" actId="20577"/>
          <ac:spMkLst>
            <pc:docMk/>
            <pc:sldMk cId="3609063024" sldId="258"/>
            <ac:spMk id="12" creationId="{65205598-0E25-5C85-CB90-6C10BDFC77EB}"/>
          </ac:spMkLst>
        </pc:spChg>
        <pc:spChg chg="add mod">
          <ac:chgData name="Toby Dyson (P110138434)" userId="737261a5-0e84-475b-bee9-bf83b4a62d94" providerId="ADAL" clId="{1CBED08E-CA7E-409F-B091-6C912D5A02A0}" dt="2022-12-22T18:11:24.343" v="124" actId="20577"/>
          <ac:spMkLst>
            <pc:docMk/>
            <pc:sldMk cId="3609063024" sldId="258"/>
            <ac:spMk id="13" creationId="{C1DF8EAE-6B70-16C7-9AAA-0A9105AC02D8}"/>
          </ac:spMkLst>
        </pc:spChg>
        <pc:spChg chg="add mod">
          <ac:chgData name="Toby Dyson (P110138434)" userId="737261a5-0e84-475b-bee9-bf83b4a62d94" providerId="ADAL" clId="{1CBED08E-CA7E-409F-B091-6C912D5A02A0}" dt="2022-12-22T18:11:59.127" v="158" actId="20577"/>
          <ac:spMkLst>
            <pc:docMk/>
            <pc:sldMk cId="3609063024" sldId="258"/>
            <ac:spMk id="14" creationId="{EDC587EB-D4A0-34FA-A2A0-30ADC80DCD80}"/>
          </ac:spMkLst>
        </pc:spChg>
        <pc:spChg chg="del">
          <ac:chgData name="Toby Dyson (P110138434)" userId="737261a5-0e84-475b-bee9-bf83b4a62d94" providerId="ADAL" clId="{1CBED08E-CA7E-409F-B091-6C912D5A02A0}" dt="2022-12-22T18:08:45.300" v="14" actId="478"/>
          <ac:spMkLst>
            <pc:docMk/>
            <pc:sldMk cId="3609063024" sldId="258"/>
            <ac:spMk id="15" creationId="{04BAACF3-6244-C329-2188-8DF7D5F9778B}"/>
          </ac:spMkLst>
        </pc:spChg>
        <pc:spChg chg="del">
          <ac:chgData name="Toby Dyson (P110138434)" userId="737261a5-0e84-475b-bee9-bf83b4a62d94" providerId="ADAL" clId="{1CBED08E-CA7E-409F-B091-6C912D5A02A0}" dt="2022-12-22T18:08:45.300" v="14" actId="478"/>
          <ac:spMkLst>
            <pc:docMk/>
            <pc:sldMk cId="3609063024" sldId="258"/>
            <ac:spMk id="16" creationId="{C1254EA0-CA3B-E168-5321-A70E01E938F4}"/>
          </ac:spMkLst>
        </pc:spChg>
        <pc:spChg chg="del">
          <ac:chgData name="Toby Dyson (P110138434)" userId="737261a5-0e84-475b-bee9-bf83b4a62d94" providerId="ADAL" clId="{1CBED08E-CA7E-409F-B091-6C912D5A02A0}" dt="2022-12-22T18:08:43.927" v="13" actId="478"/>
          <ac:spMkLst>
            <pc:docMk/>
            <pc:sldMk cId="3609063024" sldId="258"/>
            <ac:spMk id="17" creationId="{EA5FC245-A018-085A-F641-E7476778F4AB}"/>
          </ac:spMkLst>
        </pc:spChg>
        <pc:spChg chg="mod">
          <ac:chgData name="Toby Dyson (P110138434)" userId="737261a5-0e84-475b-bee9-bf83b4a62d94" providerId="ADAL" clId="{1CBED08E-CA7E-409F-B091-6C912D5A02A0}" dt="2022-12-22T18:08:34.924" v="11" actId="20577"/>
          <ac:spMkLst>
            <pc:docMk/>
            <pc:sldMk cId="3609063024" sldId="258"/>
            <ac:spMk id="26" creationId="{6033CD54-1909-2456-6666-754D66FA102F}"/>
          </ac:spMkLst>
        </pc:spChg>
      </pc:sldChg>
      <pc:sldChg chg="addSp delSp modSp add mod">
        <pc:chgData name="Toby Dyson (P110138434)" userId="737261a5-0e84-475b-bee9-bf83b4a62d94" providerId="ADAL" clId="{1CBED08E-CA7E-409F-B091-6C912D5A02A0}" dt="2022-12-22T18:17:35.142" v="308" actId="1076"/>
        <pc:sldMkLst>
          <pc:docMk/>
          <pc:sldMk cId="2311360508" sldId="259"/>
        </pc:sldMkLst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2" creationId="{AA28B7D8-8AC1-E3DB-25EF-171C6E81B289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3" creationId="{6AF3F395-85DB-B791-2428-CF679A973995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4" creationId="{73758714-F918-DA1C-893E-28E35F8C4F94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5" creationId="{CC2E939B-E59B-329E-17C2-0ED5ADF6DB07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6" creationId="{24ACCBFD-5ED5-93B0-8D90-4E927ADC0FC9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7" creationId="{063DA5CF-D804-4714-8B6D-9D27238FE9DB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8" creationId="{E35D5B39-9897-69B0-CF61-DCC9387D5957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9" creationId="{37C204C6-2BCF-5E21-488C-2814D962DBD5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12" creationId="{65205598-0E25-5C85-CB90-6C10BDFC77EB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13" creationId="{C1DF8EAE-6B70-16C7-9AAA-0A9105AC02D8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14" creationId="{EDC587EB-D4A0-34FA-A2A0-30ADC80DCD80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24" creationId="{F061200A-2C42-A030-250A-A4519705F316}"/>
          </ac:spMkLst>
        </pc:spChg>
        <pc:spChg chg="del">
          <ac:chgData name="Toby Dyson (P110138434)" userId="737261a5-0e84-475b-bee9-bf83b4a62d94" providerId="ADAL" clId="{1CBED08E-CA7E-409F-B091-6C912D5A02A0}" dt="2022-12-22T18:12:42.356" v="160" actId="478"/>
          <ac:spMkLst>
            <pc:docMk/>
            <pc:sldMk cId="2311360508" sldId="259"/>
            <ac:spMk id="25" creationId="{60090831-A854-EC89-F815-ACD101BA3F07}"/>
          </ac:spMkLst>
        </pc:spChg>
        <pc:spChg chg="mod">
          <ac:chgData name="Toby Dyson (P110138434)" userId="737261a5-0e84-475b-bee9-bf83b4a62d94" providerId="ADAL" clId="{1CBED08E-CA7E-409F-B091-6C912D5A02A0}" dt="2022-12-22T18:13:17.478" v="193" actId="20577"/>
          <ac:spMkLst>
            <pc:docMk/>
            <pc:sldMk cId="2311360508" sldId="259"/>
            <ac:spMk id="26" creationId="{6033CD54-1909-2456-6666-754D66FA102F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28" creationId="{7017D8E8-A50D-F521-556F-68B292D7D1F2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32" creationId="{5C09AAB4-EB84-31B3-D7A6-E29CD07A8474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43" creationId="{D68661EE-0E7E-E656-6319-1886F2AB96AF}"/>
          </ac:spMkLst>
        </pc:spChg>
        <pc:spChg chg="add mod">
          <ac:chgData name="Toby Dyson (P110138434)" userId="737261a5-0e84-475b-bee9-bf83b4a62d94" providerId="ADAL" clId="{1CBED08E-CA7E-409F-B091-6C912D5A02A0}" dt="2022-12-22T18:17:35.142" v="308" actId="1076"/>
          <ac:spMkLst>
            <pc:docMk/>
            <pc:sldMk cId="2311360508" sldId="259"/>
            <ac:spMk id="47" creationId="{C4BEBBB7-1D10-EE2C-B4F9-BC3763718813}"/>
          </ac:spMkLst>
        </pc:spChg>
        <pc:cxnChg chg="add mod">
          <ac:chgData name="Toby Dyson (P110138434)" userId="737261a5-0e84-475b-bee9-bf83b4a62d94" providerId="ADAL" clId="{1CBED08E-CA7E-409F-B091-6C912D5A02A0}" dt="2022-12-22T18:17:35.142" v="308" actId="1076"/>
          <ac:cxnSpMkLst>
            <pc:docMk/>
            <pc:sldMk cId="2311360508" sldId="259"/>
            <ac:cxnSpMk id="11" creationId="{38712D04-02FD-F59E-D33F-5CC74D9CB29A}"/>
          </ac:cxnSpMkLst>
        </pc:cxnChg>
        <pc:cxnChg chg="add del mod">
          <ac:chgData name="Toby Dyson (P110138434)" userId="737261a5-0e84-475b-bee9-bf83b4a62d94" providerId="ADAL" clId="{1CBED08E-CA7E-409F-B091-6C912D5A02A0}" dt="2022-12-22T18:16:22.769" v="279" actId="478"/>
          <ac:cxnSpMkLst>
            <pc:docMk/>
            <pc:sldMk cId="2311360508" sldId="259"/>
            <ac:cxnSpMk id="16" creationId="{12FD51FB-8EA3-8462-9F6E-1E36936242B9}"/>
          </ac:cxnSpMkLst>
        </pc:cxnChg>
        <pc:cxnChg chg="add del mod">
          <ac:chgData name="Toby Dyson (P110138434)" userId="737261a5-0e84-475b-bee9-bf83b4a62d94" providerId="ADAL" clId="{1CBED08E-CA7E-409F-B091-6C912D5A02A0}" dt="2022-12-22T18:14:05.851" v="243" actId="478"/>
          <ac:cxnSpMkLst>
            <pc:docMk/>
            <pc:sldMk cId="2311360508" sldId="259"/>
            <ac:cxnSpMk id="18" creationId="{EE738C34-D0A4-A9EF-AF90-50A9D369086B}"/>
          </ac:cxnSpMkLst>
        </pc:cxnChg>
        <pc:cxnChg chg="add del mod">
          <ac:chgData name="Toby Dyson (P110138434)" userId="737261a5-0e84-475b-bee9-bf83b4a62d94" providerId="ADAL" clId="{1CBED08E-CA7E-409F-B091-6C912D5A02A0}" dt="2022-12-22T18:14:36.866" v="249" actId="478"/>
          <ac:cxnSpMkLst>
            <pc:docMk/>
            <pc:sldMk cId="2311360508" sldId="259"/>
            <ac:cxnSpMk id="20" creationId="{54417AE5-43BD-C309-B0AD-CAC7DF5A0C22}"/>
          </ac:cxnSpMkLst>
        </pc:cxnChg>
        <pc:cxnChg chg="add del mod">
          <ac:chgData name="Toby Dyson (P110138434)" userId="737261a5-0e84-475b-bee9-bf83b4a62d94" providerId="ADAL" clId="{1CBED08E-CA7E-409F-B091-6C912D5A02A0}" dt="2022-12-22T18:17:20.276" v="307" actId="478"/>
          <ac:cxnSpMkLst>
            <pc:docMk/>
            <pc:sldMk cId="2311360508" sldId="259"/>
            <ac:cxnSpMk id="23" creationId="{C01B4636-9AE0-8AAA-AC3B-2FBEDD244445}"/>
          </ac:cxnSpMkLst>
        </pc:cxnChg>
        <pc:cxnChg chg="add mod">
          <ac:chgData name="Toby Dyson (P110138434)" userId="737261a5-0e84-475b-bee9-bf83b4a62d94" providerId="ADAL" clId="{1CBED08E-CA7E-409F-B091-6C912D5A02A0}" dt="2022-12-22T18:17:35.142" v="308" actId="1076"/>
          <ac:cxnSpMkLst>
            <pc:docMk/>
            <pc:sldMk cId="2311360508" sldId="259"/>
            <ac:cxnSpMk id="29" creationId="{3F56F558-6E77-D29D-A8D8-AE4B6511440F}"/>
          </ac:cxnSpMkLst>
        </pc:cxnChg>
        <pc:cxnChg chg="add mod">
          <ac:chgData name="Toby Dyson (P110138434)" userId="737261a5-0e84-475b-bee9-bf83b4a62d94" providerId="ADAL" clId="{1CBED08E-CA7E-409F-B091-6C912D5A02A0}" dt="2022-12-22T18:17:35.142" v="308" actId="1076"/>
          <ac:cxnSpMkLst>
            <pc:docMk/>
            <pc:sldMk cId="2311360508" sldId="259"/>
            <ac:cxnSpMk id="33" creationId="{C5062C57-D9F6-B072-BB96-5252CF880E29}"/>
          </ac:cxnSpMkLst>
        </pc:cxnChg>
        <pc:cxnChg chg="add del mod">
          <ac:chgData name="Toby Dyson (P110138434)" userId="737261a5-0e84-475b-bee9-bf83b4a62d94" providerId="ADAL" clId="{1CBED08E-CA7E-409F-B091-6C912D5A02A0}" dt="2022-12-22T18:16:35.652" v="281" actId="478"/>
          <ac:cxnSpMkLst>
            <pc:docMk/>
            <pc:sldMk cId="2311360508" sldId="259"/>
            <ac:cxnSpMk id="36" creationId="{8A236E5F-23F3-9F77-6762-5238214CA33D}"/>
          </ac:cxnSpMkLst>
        </pc:cxnChg>
        <pc:cxnChg chg="add del mod">
          <ac:chgData name="Toby Dyson (P110138434)" userId="737261a5-0e84-475b-bee9-bf83b4a62d94" providerId="ADAL" clId="{1CBED08E-CA7E-409F-B091-6C912D5A02A0}" dt="2022-12-22T18:16:36.610" v="282" actId="478"/>
          <ac:cxnSpMkLst>
            <pc:docMk/>
            <pc:sldMk cId="2311360508" sldId="259"/>
            <ac:cxnSpMk id="39" creationId="{7B0CE23A-8C17-A7BE-EAF9-C587D41F5B93}"/>
          </ac:cxnSpMkLst>
        </pc:cxnChg>
        <pc:cxnChg chg="add mod">
          <ac:chgData name="Toby Dyson (P110138434)" userId="737261a5-0e84-475b-bee9-bf83b4a62d94" providerId="ADAL" clId="{1CBED08E-CA7E-409F-B091-6C912D5A02A0}" dt="2022-12-22T18:17:35.142" v="308" actId="1076"/>
          <ac:cxnSpMkLst>
            <pc:docMk/>
            <pc:sldMk cId="2311360508" sldId="259"/>
            <ac:cxnSpMk id="44" creationId="{F5BE15C8-3A76-4891-D419-695E94C9A134}"/>
          </ac:cxnSpMkLst>
        </pc:cxnChg>
        <pc:cxnChg chg="add mod">
          <ac:chgData name="Toby Dyson (P110138434)" userId="737261a5-0e84-475b-bee9-bf83b4a62d94" providerId="ADAL" clId="{1CBED08E-CA7E-409F-B091-6C912D5A02A0}" dt="2022-12-22T18:17:35.142" v="308" actId="1076"/>
          <ac:cxnSpMkLst>
            <pc:docMk/>
            <pc:sldMk cId="2311360508" sldId="259"/>
            <ac:cxnSpMk id="48" creationId="{30BD23B3-12F0-46FD-AA66-1657640F11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7C4-4956-ECCA-739D-9AFAF00A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1CA99-0328-F709-A671-04790C5C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4247-6217-374B-3C6E-9680564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0697-CFC0-EAFD-3EDF-ABD7F80F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BDC63-EC0F-F606-8AED-7E33A0B8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0041-C0F1-96BB-7935-951F6146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3FEA-1665-2032-AA50-A1A24715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F442-F137-239F-ECB1-3A065B2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8C99-D421-8C79-B9C2-29E94B18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7AF8-9C2C-11FA-B0C9-CD60FE00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14E04-3AF9-3B38-6AAE-4F8A4241D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133F2-C514-479C-A7A9-7D51A40F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4FA6-B323-5A22-4447-12AE979B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F0977-2EC9-F22C-AEDF-6000C8C1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56A1-E122-AA45-D874-4240F68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AF1A-0990-6B6C-5DBA-12AFA2D9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393B-ADD5-2A4C-734F-17D863AF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D196-69AC-8970-F216-1F582656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DF68-E3B1-94A4-334C-BA9521F0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78C-1DEE-BD47-8962-F5ABBD63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8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0A6B-A72B-376E-68D4-78DA426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32E7-79DE-A0D8-F888-2D9DE464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06A3-6164-C82E-E171-DC99C60D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18DB-6C00-B7AE-87A0-24A5EE68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D3DD-F28B-56EE-93BC-E7A5DA5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92A-3ECC-10A1-D626-0C29F741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4E9C-835B-E06A-967F-D866D7381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46B2-A455-13EF-0484-5BCC5E40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18BE-92D0-1346-CC1D-BFA22710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3E092-51E7-1046-CD56-7024E58A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4A30-325B-6B90-12EF-5731E6A7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E2A8-61EF-3E39-8A30-A9FC6B6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284C-D6F1-C0E9-5831-147979BD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8B65-986B-83E0-93F4-E8264E63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6126A-30BB-C27F-1320-4BEFB4A31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A6977-0FE6-1D0D-8F83-1FE41527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0D946-4078-A509-D30D-8234AEC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BC13-540F-5C4D-18EA-F8BAB1D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68D73-192C-DA60-8161-385B9C90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F6E-9B41-F642-6EAB-32784AD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E9192-35AD-2675-B65D-7CB0E20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704F-07CE-AD77-4799-9A4EC7BD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72E9-31A4-E309-E98E-EE2136E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2FB57-7374-005E-757E-734593FA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E5B7D-91F1-245C-30DE-5B44EFA7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245A0-323D-09D4-C220-CEB0AB54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2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D5E-21EE-DF7A-DD76-7FF72588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E5E0-BDA7-DFDD-4A7E-76C15922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BA9AB-EDF5-C6B8-6686-BAB45A11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8F13-9397-E170-64FE-63805994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59E6-2069-123D-2DE4-764891B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8FCA-E12D-F2A2-24D7-4D8A7AB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B20-DA21-4E4E-16F3-6E75A10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16F28-E2FB-A1E0-8C57-A6802BE7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E41BC-5E2E-B051-84C8-3325092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06B1-2D47-C3C0-E656-025C3D88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5208-A3CC-4ACB-B16B-59A52F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30F7-419F-03CB-1111-6D1D0BAF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8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B99B3-B7A6-8189-B9C0-94EF40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CFF5-7581-1CAB-7546-44ABE7CD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79A4-8ABD-5AC0-BF19-BA8164DF7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55EA-3919-48AA-AA30-0791A3154A03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A1A3-D31E-BB4E-7C70-4C319482F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4ABD-A902-032C-3AAB-E040D748C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EDEF-37E8-4C2C-A336-A2EDFAD4E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6C10E3-C4AF-7D8A-4F6D-DE5D5C7FA52B}"/>
              </a:ext>
            </a:extLst>
          </p:cNvPr>
          <p:cNvSpPr/>
          <p:nvPr/>
        </p:nvSpPr>
        <p:spPr>
          <a:xfrm>
            <a:off x="5072663" y="65414"/>
            <a:ext cx="2046673" cy="1724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r>
              <a:rPr lang="en-GB" dirty="0">
                <a:solidFill>
                  <a:schemeClr val="tx1"/>
                </a:solidFill>
              </a:rPr>
              <a:t>Logo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E939B-E59B-329E-17C2-0ED5ADF6DB07}"/>
              </a:ext>
            </a:extLst>
          </p:cNvPr>
          <p:cNvSpPr txBox="1"/>
          <p:nvPr/>
        </p:nvSpPr>
        <p:spPr>
          <a:xfrm>
            <a:off x="4696504" y="1789439"/>
            <a:ext cx="294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About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CCBFD-5ED5-93B0-8D90-4E927ADC0FC9}"/>
              </a:ext>
            </a:extLst>
          </p:cNvPr>
          <p:cNvSpPr/>
          <p:nvPr/>
        </p:nvSpPr>
        <p:spPr>
          <a:xfrm>
            <a:off x="3924937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6B1-A354-58A0-D8A6-7640FB4240CA}"/>
              </a:ext>
            </a:extLst>
          </p:cNvPr>
          <p:cNvSpPr/>
          <p:nvPr/>
        </p:nvSpPr>
        <p:spPr>
          <a:xfrm>
            <a:off x="5426743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3925A-579D-AB67-F6F4-3A901B56EA7C}"/>
              </a:ext>
            </a:extLst>
          </p:cNvPr>
          <p:cNvSpPr/>
          <p:nvPr/>
        </p:nvSpPr>
        <p:spPr>
          <a:xfrm>
            <a:off x="6928549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F138E-41BE-B1A6-3E70-E41B31C226A5}"/>
              </a:ext>
            </a:extLst>
          </p:cNvPr>
          <p:cNvSpPr/>
          <p:nvPr/>
        </p:nvSpPr>
        <p:spPr>
          <a:xfrm>
            <a:off x="3924937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AC522-2731-30E7-69E7-7F00A9874990}"/>
              </a:ext>
            </a:extLst>
          </p:cNvPr>
          <p:cNvSpPr/>
          <p:nvPr/>
        </p:nvSpPr>
        <p:spPr>
          <a:xfrm>
            <a:off x="5426743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12350-6B76-50C5-B543-4CE468B15DDC}"/>
              </a:ext>
            </a:extLst>
          </p:cNvPr>
          <p:cNvSpPr/>
          <p:nvPr/>
        </p:nvSpPr>
        <p:spPr>
          <a:xfrm>
            <a:off x="6928549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AACF3-6244-C329-2188-8DF7D5F9778B}"/>
              </a:ext>
            </a:extLst>
          </p:cNvPr>
          <p:cNvSpPr/>
          <p:nvPr/>
        </p:nvSpPr>
        <p:spPr>
          <a:xfrm>
            <a:off x="3924937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54EA0-CA3B-E168-5321-A70E01E938F4}"/>
              </a:ext>
            </a:extLst>
          </p:cNvPr>
          <p:cNvSpPr/>
          <p:nvPr/>
        </p:nvSpPr>
        <p:spPr>
          <a:xfrm>
            <a:off x="5426743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5FC245-A018-085A-F641-E7476778F4AB}"/>
              </a:ext>
            </a:extLst>
          </p:cNvPr>
          <p:cNvSpPr/>
          <p:nvPr/>
        </p:nvSpPr>
        <p:spPr>
          <a:xfrm>
            <a:off x="6928549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956483-52D3-32B2-3960-C4ADE01A7293}"/>
              </a:ext>
            </a:extLst>
          </p:cNvPr>
          <p:cNvSpPr/>
          <p:nvPr/>
        </p:nvSpPr>
        <p:spPr>
          <a:xfrm>
            <a:off x="8708994" y="3116062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3FF3C-7C69-B116-CCB5-ECBE71A148AF}"/>
              </a:ext>
            </a:extLst>
          </p:cNvPr>
          <p:cNvSpPr/>
          <p:nvPr/>
        </p:nvSpPr>
        <p:spPr>
          <a:xfrm>
            <a:off x="8745984" y="4592345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E8AB55-6435-0E77-3713-FEC3291E94E5}"/>
              </a:ext>
            </a:extLst>
          </p:cNvPr>
          <p:cNvSpPr/>
          <p:nvPr/>
        </p:nvSpPr>
        <p:spPr>
          <a:xfrm>
            <a:off x="8745984" y="5973863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5D2D8A1-2352-1365-6E48-9F70ED728AB3}"/>
              </a:ext>
            </a:extLst>
          </p:cNvPr>
          <p:cNvSpPr/>
          <p:nvPr/>
        </p:nvSpPr>
        <p:spPr>
          <a:xfrm flipH="1">
            <a:off x="3291090" y="3116062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0FFAB5-AAFC-B0E2-C1DC-DCA4FDF4DFCC}"/>
              </a:ext>
            </a:extLst>
          </p:cNvPr>
          <p:cNvSpPr/>
          <p:nvPr/>
        </p:nvSpPr>
        <p:spPr>
          <a:xfrm flipH="1">
            <a:off x="3328080" y="4592345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98CCD70-43A3-69D5-CB6C-A752E86869B6}"/>
              </a:ext>
            </a:extLst>
          </p:cNvPr>
          <p:cNvSpPr/>
          <p:nvPr/>
        </p:nvSpPr>
        <p:spPr>
          <a:xfrm flipH="1">
            <a:off x="3328080" y="5973863"/>
            <a:ext cx="213064" cy="1775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90831-A854-EC89-F815-ACD101BA3F07}"/>
              </a:ext>
            </a:extLst>
          </p:cNvPr>
          <p:cNvSpPr/>
          <p:nvPr/>
        </p:nvSpPr>
        <p:spPr>
          <a:xfrm>
            <a:off x="3924937" y="2158771"/>
            <a:ext cx="4474346" cy="33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3CD54-1909-2456-6666-754D66FA102F}"/>
              </a:ext>
            </a:extLst>
          </p:cNvPr>
          <p:cNvSpPr txBox="1"/>
          <p:nvPr/>
        </p:nvSpPr>
        <p:spPr>
          <a:xfrm>
            <a:off x="363984" y="248574"/>
            <a:ext cx="1882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416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E939B-E59B-329E-17C2-0ED5ADF6DB07}"/>
              </a:ext>
            </a:extLst>
          </p:cNvPr>
          <p:cNvSpPr txBox="1"/>
          <p:nvPr/>
        </p:nvSpPr>
        <p:spPr>
          <a:xfrm>
            <a:off x="3924937" y="1945222"/>
            <a:ext cx="2947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CCBFD-5ED5-93B0-8D90-4E927ADC0FC9}"/>
              </a:ext>
            </a:extLst>
          </p:cNvPr>
          <p:cNvSpPr/>
          <p:nvPr/>
        </p:nvSpPr>
        <p:spPr>
          <a:xfrm>
            <a:off x="3924937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4C6B1-A354-58A0-D8A6-7640FB4240CA}"/>
              </a:ext>
            </a:extLst>
          </p:cNvPr>
          <p:cNvSpPr/>
          <p:nvPr/>
        </p:nvSpPr>
        <p:spPr>
          <a:xfrm>
            <a:off x="5426743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3925A-579D-AB67-F6F4-3A901B56EA7C}"/>
              </a:ext>
            </a:extLst>
          </p:cNvPr>
          <p:cNvSpPr/>
          <p:nvPr/>
        </p:nvSpPr>
        <p:spPr>
          <a:xfrm>
            <a:off x="6928549" y="2638888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F138E-41BE-B1A6-3E70-E41B31C226A5}"/>
              </a:ext>
            </a:extLst>
          </p:cNvPr>
          <p:cNvSpPr/>
          <p:nvPr/>
        </p:nvSpPr>
        <p:spPr>
          <a:xfrm>
            <a:off x="3924937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AC522-2731-30E7-69E7-7F00A9874990}"/>
              </a:ext>
            </a:extLst>
          </p:cNvPr>
          <p:cNvSpPr/>
          <p:nvPr/>
        </p:nvSpPr>
        <p:spPr>
          <a:xfrm>
            <a:off x="5426743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12350-6B76-50C5-B543-4CE468B15DDC}"/>
              </a:ext>
            </a:extLst>
          </p:cNvPr>
          <p:cNvSpPr/>
          <p:nvPr/>
        </p:nvSpPr>
        <p:spPr>
          <a:xfrm>
            <a:off x="6928549" y="4078550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AACF3-6244-C329-2188-8DF7D5F9778B}"/>
              </a:ext>
            </a:extLst>
          </p:cNvPr>
          <p:cNvSpPr/>
          <p:nvPr/>
        </p:nvSpPr>
        <p:spPr>
          <a:xfrm>
            <a:off x="3924937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54EA0-CA3B-E168-5321-A70E01E938F4}"/>
              </a:ext>
            </a:extLst>
          </p:cNvPr>
          <p:cNvSpPr/>
          <p:nvPr/>
        </p:nvSpPr>
        <p:spPr>
          <a:xfrm>
            <a:off x="5426743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5FC245-A018-085A-F641-E7476778F4AB}"/>
              </a:ext>
            </a:extLst>
          </p:cNvPr>
          <p:cNvSpPr/>
          <p:nvPr/>
        </p:nvSpPr>
        <p:spPr>
          <a:xfrm>
            <a:off x="6928549" y="5433434"/>
            <a:ext cx="1430684" cy="120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90831-A854-EC89-F815-ACD101BA3F07}"/>
              </a:ext>
            </a:extLst>
          </p:cNvPr>
          <p:cNvSpPr/>
          <p:nvPr/>
        </p:nvSpPr>
        <p:spPr>
          <a:xfrm>
            <a:off x="3858827" y="628281"/>
            <a:ext cx="4474346" cy="33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3CD54-1909-2456-6666-754D66FA102F}"/>
              </a:ext>
            </a:extLst>
          </p:cNvPr>
          <p:cNvSpPr txBox="1"/>
          <p:nvPr/>
        </p:nvSpPr>
        <p:spPr>
          <a:xfrm>
            <a:off x="363984" y="248574"/>
            <a:ext cx="1882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Explore Recipes</a:t>
            </a:r>
          </a:p>
        </p:txBody>
      </p:sp>
    </p:spTree>
    <p:extLst>
      <p:ext uri="{BB962C8B-B14F-4D97-AF65-F5344CB8AC3E}">
        <p14:creationId xmlns:p14="http://schemas.microsoft.com/office/powerpoint/2010/main" val="352195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E939B-E59B-329E-17C2-0ED5ADF6DB07}"/>
              </a:ext>
            </a:extLst>
          </p:cNvPr>
          <p:cNvSpPr txBox="1"/>
          <p:nvPr/>
        </p:nvSpPr>
        <p:spPr>
          <a:xfrm>
            <a:off x="6371209" y="1746700"/>
            <a:ext cx="1961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Recipe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CCBFD-5ED5-93B0-8D90-4E927ADC0FC9}"/>
              </a:ext>
            </a:extLst>
          </p:cNvPr>
          <p:cNvSpPr/>
          <p:nvPr/>
        </p:nvSpPr>
        <p:spPr>
          <a:xfrm>
            <a:off x="3858827" y="1733365"/>
            <a:ext cx="2334766" cy="1966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90831-A854-EC89-F815-ACD101BA3F07}"/>
              </a:ext>
            </a:extLst>
          </p:cNvPr>
          <p:cNvSpPr/>
          <p:nvPr/>
        </p:nvSpPr>
        <p:spPr>
          <a:xfrm>
            <a:off x="3858827" y="628281"/>
            <a:ext cx="4474346" cy="33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 bar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3CD54-1909-2456-6666-754D66FA102F}"/>
              </a:ext>
            </a:extLst>
          </p:cNvPr>
          <p:cNvSpPr txBox="1"/>
          <p:nvPr/>
        </p:nvSpPr>
        <p:spPr>
          <a:xfrm>
            <a:off x="363984" y="248574"/>
            <a:ext cx="1882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Recipe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8B7D8-8AC1-E3DB-25EF-171C6E81B289}"/>
              </a:ext>
            </a:extLst>
          </p:cNvPr>
          <p:cNvSpPr txBox="1"/>
          <p:nvPr/>
        </p:nvSpPr>
        <p:spPr>
          <a:xfrm>
            <a:off x="6371209" y="2120658"/>
            <a:ext cx="19619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Recipe Info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3F395-85DB-B791-2428-CF679A973995}"/>
              </a:ext>
            </a:extLst>
          </p:cNvPr>
          <p:cNvSpPr txBox="1"/>
          <p:nvPr/>
        </p:nvSpPr>
        <p:spPr>
          <a:xfrm>
            <a:off x="3858827" y="4180661"/>
            <a:ext cx="4474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Ingredients   			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⌄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58714-F918-DA1C-893E-28E35F8C4F94}"/>
              </a:ext>
            </a:extLst>
          </p:cNvPr>
          <p:cNvSpPr txBox="1"/>
          <p:nvPr/>
        </p:nvSpPr>
        <p:spPr>
          <a:xfrm>
            <a:off x="3858827" y="4549993"/>
            <a:ext cx="4474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Nutrition				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⌄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05598-0E25-5C85-CB90-6C10BDFC77EB}"/>
              </a:ext>
            </a:extLst>
          </p:cNvPr>
          <p:cNvSpPr txBox="1"/>
          <p:nvPr/>
        </p:nvSpPr>
        <p:spPr>
          <a:xfrm>
            <a:off x="3858827" y="4919325"/>
            <a:ext cx="4474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Steps				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⌄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F8EAE-6B70-16C7-9AAA-0A9105AC02D8}"/>
              </a:ext>
            </a:extLst>
          </p:cNvPr>
          <p:cNvSpPr txBox="1"/>
          <p:nvPr/>
        </p:nvSpPr>
        <p:spPr>
          <a:xfrm>
            <a:off x="3858827" y="5657989"/>
            <a:ext cx="4474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Related Recipes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587EB-D4A0-34FA-A2A0-30ADC80DCD80}"/>
              </a:ext>
            </a:extLst>
          </p:cNvPr>
          <p:cNvSpPr/>
          <p:nvPr/>
        </p:nvSpPr>
        <p:spPr>
          <a:xfrm>
            <a:off x="3855867" y="6027321"/>
            <a:ext cx="4474345" cy="471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 &gt; Links to recipes</a:t>
            </a:r>
          </a:p>
        </p:txBody>
      </p:sp>
    </p:spTree>
    <p:extLst>
      <p:ext uri="{BB962C8B-B14F-4D97-AF65-F5344CB8AC3E}">
        <p14:creationId xmlns:p14="http://schemas.microsoft.com/office/powerpoint/2010/main" val="36090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033CD54-1909-2456-6666-754D66FA102F}"/>
              </a:ext>
            </a:extLst>
          </p:cNvPr>
          <p:cNvSpPr txBox="1"/>
          <p:nvPr/>
        </p:nvSpPr>
        <p:spPr>
          <a:xfrm>
            <a:off x="363984" y="248574"/>
            <a:ext cx="1882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User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DA5CF-D804-4714-8B6D-9D27238FE9DB}"/>
              </a:ext>
            </a:extLst>
          </p:cNvPr>
          <p:cNvSpPr/>
          <p:nvPr/>
        </p:nvSpPr>
        <p:spPr>
          <a:xfrm>
            <a:off x="1745940" y="1159441"/>
            <a:ext cx="2368665" cy="399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D5B39-9897-69B0-CF61-DCC9387D5957}"/>
              </a:ext>
            </a:extLst>
          </p:cNvPr>
          <p:cNvSpPr/>
          <p:nvPr/>
        </p:nvSpPr>
        <p:spPr>
          <a:xfrm>
            <a:off x="4911667" y="1159443"/>
            <a:ext cx="2368665" cy="399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Explore Recipes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204C6-2BCF-5E21-488C-2814D962DBD5}"/>
              </a:ext>
            </a:extLst>
          </p:cNvPr>
          <p:cNvSpPr/>
          <p:nvPr/>
        </p:nvSpPr>
        <p:spPr>
          <a:xfrm>
            <a:off x="8325969" y="1159440"/>
            <a:ext cx="2368665" cy="3992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Recipe Page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712D04-02FD-F59E-D33F-5CC74D9CB29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703370" y="1528773"/>
            <a:ext cx="1208297" cy="16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061200A-2C42-A030-250A-A4519705F316}"/>
              </a:ext>
            </a:extLst>
          </p:cNvPr>
          <p:cNvSpPr/>
          <p:nvPr/>
        </p:nvSpPr>
        <p:spPr>
          <a:xfrm>
            <a:off x="2157174" y="1344107"/>
            <a:ext cx="15461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Navbar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17D8E8-A50D-F521-556F-68B292D7D1F2}"/>
              </a:ext>
            </a:extLst>
          </p:cNvPr>
          <p:cNvSpPr/>
          <p:nvPr/>
        </p:nvSpPr>
        <p:spPr>
          <a:xfrm>
            <a:off x="5298937" y="1354798"/>
            <a:ext cx="15461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Navbar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6F558-6E77-D29D-A8D8-AE4B6511440F}"/>
              </a:ext>
            </a:extLst>
          </p:cNvPr>
          <p:cNvCxnSpPr>
            <a:cxnSpLocks/>
            <a:stCxn id="28" idx="1"/>
            <a:endCxn id="7" idx="3"/>
          </p:cNvCxnSpPr>
          <p:nvPr/>
        </p:nvCxnSpPr>
        <p:spPr>
          <a:xfrm flipH="1">
            <a:off x="4114605" y="1539464"/>
            <a:ext cx="1184332" cy="161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09AAB4-EB84-31B3-D7A6-E29CD07A8474}"/>
              </a:ext>
            </a:extLst>
          </p:cNvPr>
          <p:cNvSpPr/>
          <p:nvPr/>
        </p:nvSpPr>
        <p:spPr>
          <a:xfrm>
            <a:off x="8815974" y="1354798"/>
            <a:ext cx="15461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Navbar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062C57-D9F6-B072-BB96-5252CF880E29}"/>
              </a:ext>
            </a:extLst>
          </p:cNvPr>
          <p:cNvCxnSpPr>
            <a:cxnSpLocks/>
            <a:stCxn id="32" idx="1"/>
            <a:endCxn id="7" idx="3"/>
          </p:cNvCxnSpPr>
          <p:nvPr/>
        </p:nvCxnSpPr>
        <p:spPr>
          <a:xfrm flipH="1">
            <a:off x="4114605" y="1539464"/>
            <a:ext cx="4701369" cy="161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661EE-0E7E-E656-6319-1886F2AB96AF}"/>
              </a:ext>
            </a:extLst>
          </p:cNvPr>
          <p:cNvSpPr/>
          <p:nvPr/>
        </p:nvSpPr>
        <p:spPr>
          <a:xfrm>
            <a:off x="2193842" y="4361251"/>
            <a:ext cx="15461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Recipe Button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BE15C8-3A76-4891-D419-695E94C9A134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 flipV="1">
            <a:off x="3740038" y="3155807"/>
            <a:ext cx="4585931" cy="139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BEBBB7-1D10-EE2C-B4F9-BC3763718813}"/>
              </a:ext>
            </a:extLst>
          </p:cNvPr>
          <p:cNvSpPr/>
          <p:nvPr/>
        </p:nvSpPr>
        <p:spPr>
          <a:xfrm>
            <a:off x="5335605" y="4295047"/>
            <a:ext cx="15461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Recipe Button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BD23B3-12F0-46FD-AA66-1657640F11CE}"/>
              </a:ext>
            </a:extLst>
          </p:cNvPr>
          <p:cNvCxnSpPr>
            <a:cxnSpLocks/>
            <a:stCxn id="47" idx="3"/>
            <a:endCxn id="9" idx="1"/>
          </p:cNvCxnSpPr>
          <p:nvPr/>
        </p:nvCxnSpPr>
        <p:spPr>
          <a:xfrm flipV="1">
            <a:off x="6881801" y="3155807"/>
            <a:ext cx="1444168" cy="132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6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Dyson (P110138434)</dc:creator>
  <cp:lastModifiedBy>Toby Dyson (P110138434)</cp:lastModifiedBy>
  <cp:revision>1</cp:revision>
  <dcterms:created xsi:type="dcterms:W3CDTF">2022-12-22T18:01:16Z</dcterms:created>
  <dcterms:modified xsi:type="dcterms:W3CDTF">2022-12-22T21:59:05Z</dcterms:modified>
</cp:coreProperties>
</file>