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160C-8F18-5228-907F-E52CB3B1F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C916C-6B13-84E4-E78F-3A4932057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0FB7-B66C-904A-FD4A-123787E5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D147-246E-49B6-A1AF-D4E0FC3B4CF9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DF460-5534-584A-4254-70CA4BA4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E9502-B821-50F6-33B3-66AAA748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26FF-729C-4D08-9151-BF8A7F1B6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22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B6AF-8664-D4B7-3A0B-60B5AB93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C30D4-F07C-78C3-661E-D373DF8E4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A3DF1-54B3-1C1A-6765-AB10A79E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D147-246E-49B6-A1AF-D4E0FC3B4CF9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4606-05E3-9981-0CBF-8084AEB2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671DE-0C9A-AAE7-ABA8-9D51767D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26FF-729C-4D08-9151-BF8A7F1B6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6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6DC83-4745-EEC7-915D-353A479F0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90246-B602-6805-064C-73B06060F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05286-F0B3-7416-FBA6-41D7AD5E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D147-246E-49B6-A1AF-D4E0FC3B4CF9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AC23-5E68-8CD7-C5BC-82154B8D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13616-6F7C-BEA6-3B84-7D18C328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26FF-729C-4D08-9151-BF8A7F1B6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56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900C-06E3-3E7A-2D9C-3518F2E4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122B7-A09F-D430-B364-AA6CEA972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0E90-AEC3-D5EB-8B31-81F9ADC8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D147-246E-49B6-A1AF-D4E0FC3B4CF9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C4079-781F-BF80-BB47-37F23C93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5079D-AB8A-A67A-25FE-88BAD557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26FF-729C-4D08-9151-BF8A7F1B6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48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B477-2B8E-6426-EDFF-1A1A960A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4EC71-6B70-E5E5-AF6D-A776ABC23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C7629-279F-9E8D-5573-C8A94D22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D147-246E-49B6-A1AF-D4E0FC3B4CF9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63703-1F34-BF27-FC91-8F75D846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7C2D9-4241-CAF9-06E4-D38AC347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26FF-729C-4D08-9151-BF8A7F1B6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BD32-2931-DE19-FD94-9B2BBBA4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89E5-F67A-8D3F-8368-BEC6727DF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E9A35-8E0A-37E9-C349-CE3C4330C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2E580-2E64-DA09-805E-430099E7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D147-246E-49B6-A1AF-D4E0FC3B4CF9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CA53B-D4A2-196C-96C6-FD6C2029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4D5EC-4B3B-D575-2DE5-650526A0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26FF-729C-4D08-9151-BF8A7F1B6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5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EDC-76CE-BBE7-FD44-1A6D57FA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E8E15-2A93-89C3-A918-448FBB2D2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B888D-8A29-546E-806E-A1E014C42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4211F-8E66-906F-4C21-F470D828B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0F95C-0436-1181-36B5-3FF0BD2A2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AE884-9EAD-B562-9FC3-8B86E0A6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D147-246E-49B6-A1AF-D4E0FC3B4CF9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EA356-0CC1-50D7-76D6-35868E93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48CC0-00D4-FFBE-F3A3-829BC80E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26FF-729C-4D08-9151-BF8A7F1B6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99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E5D0-9208-CADA-860F-F0E49541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2BA01-F7A4-0E95-643E-A03EFE05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D147-246E-49B6-A1AF-D4E0FC3B4CF9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EB61F-5BE6-BE82-23E4-3044AA48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AC815-7963-C43E-C730-12CB7DCD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26FF-729C-4D08-9151-BF8A7F1B6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87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CBE60-3F4C-3836-B324-CF3AE191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D147-246E-49B6-A1AF-D4E0FC3B4CF9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966BB-1D16-582A-6752-BAD1DD82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EE65C-C0A8-C938-E523-1662A2EE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26FF-729C-4D08-9151-BF8A7F1B6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51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335E-63A3-E296-34E5-7CAAB67F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3189-13F1-BF82-24EF-0AF60A6DC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B14A0-8513-766E-028F-8E79C14D2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00E56-90CB-CC87-A65D-8958F7FE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D147-246E-49B6-A1AF-D4E0FC3B4CF9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4848C-3B6D-1B36-3C7B-5617B494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DED21-C282-70C9-5E0A-32AAEAD0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26FF-729C-4D08-9151-BF8A7F1B6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64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9E30-0368-45CF-004F-F55BE1A9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A3FA2-5B5C-3CCA-BB52-B277F9EC6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781CA-E1F7-9C2A-D47D-63F2775E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FF4E6-CD8A-61CF-61A1-098AC9B1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D147-246E-49B6-A1AF-D4E0FC3B4CF9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E4F5C-A649-DD29-F046-5F8962B3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C43ED-A008-B38B-FD58-193858CE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26FF-729C-4D08-9151-BF8A7F1B6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72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DEFB9-7E26-7017-C13A-F9746EAD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6F6AC-9F8B-2DE7-6311-34301880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92652-1512-8F6B-F1B7-2874BCD8A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D147-246E-49B6-A1AF-D4E0FC3B4CF9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410F6-52DC-7A5B-FFFB-442C6187E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EEB23-C54B-0B6C-DD4A-0F3F5C405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26FF-729C-4D08-9151-BF8A7F1B6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84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A32774-FAF0-8A09-B1E1-118B6EA6C386}"/>
              </a:ext>
            </a:extLst>
          </p:cNvPr>
          <p:cNvSpPr/>
          <p:nvPr/>
        </p:nvSpPr>
        <p:spPr>
          <a:xfrm>
            <a:off x="219075" y="440831"/>
            <a:ext cx="3657600" cy="2609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A64F0-B47B-4F1C-5E73-0415B7C12154}"/>
              </a:ext>
            </a:extLst>
          </p:cNvPr>
          <p:cNvSpPr/>
          <p:nvPr/>
        </p:nvSpPr>
        <p:spPr>
          <a:xfrm>
            <a:off x="219075" y="3807319"/>
            <a:ext cx="3657600" cy="2609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A190-9D83-8251-375C-203C9F7460F0}"/>
              </a:ext>
            </a:extLst>
          </p:cNvPr>
          <p:cNvSpPr/>
          <p:nvPr/>
        </p:nvSpPr>
        <p:spPr>
          <a:xfrm>
            <a:off x="4267200" y="3807319"/>
            <a:ext cx="3657600" cy="2609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5528FB-EC06-D86B-DA15-F364BED3773F}"/>
              </a:ext>
            </a:extLst>
          </p:cNvPr>
          <p:cNvSpPr/>
          <p:nvPr/>
        </p:nvSpPr>
        <p:spPr>
          <a:xfrm>
            <a:off x="8315325" y="3807319"/>
            <a:ext cx="3657600" cy="2609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E1A703-1267-E4C7-89BC-D0214B57D8E3}"/>
              </a:ext>
            </a:extLst>
          </p:cNvPr>
          <p:cNvSpPr/>
          <p:nvPr/>
        </p:nvSpPr>
        <p:spPr>
          <a:xfrm>
            <a:off x="887766" y="1112089"/>
            <a:ext cx="932156" cy="123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Input Fields/Filters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7AC852-E278-1B30-D20C-0C43F9D99313}"/>
              </a:ext>
            </a:extLst>
          </p:cNvPr>
          <p:cNvSpPr txBox="1"/>
          <p:nvPr/>
        </p:nvSpPr>
        <p:spPr>
          <a:xfrm>
            <a:off x="2058046" y="1183110"/>
            <a:ext cx="86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3B8CF4-D961-8C41-032A-DB7C5619BB42}"/>
              </a:ext>
            </a:extLst>
          </p:cNvPr>
          <p:cNvSpPr/>
          <p:nvPr/>
        </p:nvSpPr>
        <p:spPr>
          <a:xfrm>
            <a:off x="288523" y="565878"/>
            <a:ext cx="932156" cy="297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DAD0EB-1257-3675-B615-E949306581B7}"/>
              </a:ext>
            </a:extLst>
          </p:cNvPr>
          <p:cNvSpPr/>
          <p:nvPr/>
        </p:nvSpPr>
        <p:spPr>
          <a:xfrm>
            <a:off x="1455243" y="565878"/>
            <a:ext cx="2186868" cy="297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Navbar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8CB689-8FEF-1B13-1836-2C8083EE85F1}"/>
              </a:ext>
            </a:extLst>
          </p:cNvPr>
          <p:cNvSpPr/>
          <p:nvPr/>
        </p:nvSpPr>
        <p:spPr>
          <a:xfrm>
            <a:off x="4267200" y="440831"/>
            <a:ext cx="3657600" cy="2609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F0E2A7-531F-E5D5-8F48-4239C286B3FB}"/>
              </a:ext>
            </a:extLst>
          </p:cNvPr>
          <p:cNvSpPr/>
          <p:nvPr/>
        </p:nvSpPr>
        <p:spPr>
          <a:xfrm>
            <a:off x="4336648" y="565878"/>
            <a:ext cx="932156" cy="297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E1F3FC-1E10-E20A-EC6D-388DC7BEC652}"/>
              </a:ext>
            </a:extLst>
          </p:cNvPr>
          <p:cNvSpPr/>
          <p:nvPr/>
        </p:nvSpPr>
        <p:spPr>
          <a:xfrm>
            <a:off x="5503368" y="565878"/>
            <a:ext cx="2186868" cy="297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Navbar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7164B5-E772-9F3C-5585-452014C1F7E6}"/>
              </a:ext>
            </a:extLst>
          </p:cNvPr>
          <p:cNvSpPr/>
          <p:nvPr/>
        </p:nvSpPr>
        <p:spPr>
          <a:xfrm>
            <a:off x="4571211" y="1129948"/>
            <a:ext cx="2921541" cy="1213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Search Results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1832ED-F5A8-0886-E866-D4607C2F0B12}"/>
              </a:ext>
            </a:extLst>
          </p:cNvPr>
          <p:cNvSpPr/>
          <p:nvPr/>
        </p:nvSpPr>
        <p:spPr>
          <a:xfrm>
            <a:off x="5092823" y="2458874"/>
            <a:ext cx="2006353" cy="301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Results Navigation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C9D297-B73C-3BDD-00EF-68744A4C4B70}"/>
              </a:ext>
            </a:extLst>
          </p:cNvPr>
          <p:cNvSpPr/>
          <p:nvPr/>
        </p:nvSpPr>
        <p:spPr>
          <a:xfrm>
            <a:off x="8315325" y="440831"/>
            <a:ext cx="3657600" cy="2609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805477-C401-2F1B-EC00-44A4E03DEF1B}"/>
              </a:ext>
            </a:extLst>
          </p:cNvPr>
          <p:cNvSpPr/>
          <p:nvPr/>
        </p:nvSpPr>
        <p:spPr>
          <a:xfrm>
            <a:off x="8384773" y="565878"/>
            <a:ext cx="932156" cy="297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E155DE-45AB-BAE4-C516-04AC47732B36}"/>
              </a:ext>
            </a:extLst>
          </p:cNvPr>
          <p:cNvSpPr/>
          <p:nvPr/>
        </p:nvSpPr>
        <p:spPr>
          <a:xfrm>
            <a:off x="9551493" y="565878"/>
            <a:ext cx="2186868" cy="297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Navbar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8FA827-B892-F439-9011-48ED333BCA3F}"/>
              </a:ext>
            </a:extLst>
          </p:cNvPr>
          <p:cNvSpPr/>
          <p:nvPr/>
        </p:nvSpPr>
        <p:spPr>
          <a:xfrm>
            <a:off x="8683354" y="1138877"/>
            <a:ext cx="2921541" cy="1213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Selected Car Information</a:t>
            </a:r>
          </a:p>
        </p:txBody>
      </p:sp>
    </p:spTree>
    <p:extLst>
      <p:ext uri="{BB962C8B-B14F-4D97-AF65-F5344CB8AC3E}">
        <p14:creationId xmlns:p14="http://schemas.microsoft.com/office/powerpoint/2010/main" val="421808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Dyson (P110138434)</dc:creator>
  <cp:lastModifiedBy>Toby Dyson (P110138434)</cp:lastModifiedBy>
  <cp:revision>1</cp:revision>
  <dcterms:created xsi:type="dcterms:W3CDTF">2023-02-24T13:28:22Z</dcterms:created>
  <dcterms:modified xsi:type="dcterms:W3CDTF">2023-02-24T13:45:38Z</dcterms:modified>
</cp:coreProperties>
</file>