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English-section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SELF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8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CEC3-460D-45AA-B066-06AA8A0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57" y="2848150"/>
            <a:ext cx="10364451" cy="1596177"/>
          </a:xfrm>
        </p:spPr>
        <p:txBody>
          <a:bodyPr/>
          <a:lstStyle/>
          <a:p>
            <a:r>
              <a:rPr lang="en-US" dirty="0"/>
              <a:t>Now, it’s your turn to introduce yourself!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7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self introduction?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Self introduction is a way to share about who you are. </a:t>
            </a:r>
          </a:p>
        </p:txBody>
      </p:sp>
    </p:spTree>
    <p:extLst>
      <p:ext uri="{BB962C8B-B14F-4D97-AF65-F5344CB8AC3E}">
        <p14:creationId xmlns:p14="http://schemas.microsoft.com/office/powerpoint/2010/main" val="297258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D" dirty="0"/>
              <a:t>What things can you share to others?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dirty="0"/>
              <a:t>Name</a:t>
            </a:r>
          </a:p>
          <a:p>
            <a:r>
              <a:rPr lang="en-ID" dirty="0"/>
              <a:t>Address</a:t>
            </a:r>
          </a:p>
          <a:p>
            <a:r>
              <a:rPr lang="en-ID" dirty="0"/>
              <a:t>Date of birth</a:t>
            </a:r>
          </a:p>
          <a:p>
            <a:r>
              <a:rPr lang="en-ID" dirty="0"/>
              <a:t>hobby</a:t>
            </a:r>
          </a:p>
          <a:p>
            <a:r>
              <a:rPr lang="en-ID" dirty="0"/>
              <a:t>Nationality</a:t>
            </a:r>
          </a:p>
          <a:p>
            <a:r>
              <a:rPr lang="en-ID" dirty="0"/>
              <a:t>And what others need to know about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7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When does it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It happens when you meet new people or circumstance.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6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How to introduce yourself?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Here are some ways that we can use to introduce ourselves;</a:t>
            </a:r>
          </a:p>
          <a:p>
            <a:pPr marL="457200" indent="-457200">
              <a:buAutoNum type="arabicPeriod"/>
            </a:pPr>
            <a:r>
              <a:rPr lang="en-ID" dirty="0"/>
              <a:t>May I introduce myself?</a:t>
            </a:r>
          </a:p>
          <a:p>
            <a:r>
              <a:rPr lang="en-ID" dirty="0"/>
              <a:t>My name is </a:t>
            </a:r>
            <a:r>
              <a:rPr lang="en-ID" dirty="0" err="1"/>
              <a:t>dinda</a:t>
            </a:r>
            <a:r>
              <a:rPr lang="en-ID" dirty="0"/>
              <a:t> </a:t>
            </a:r>
            <a:r>
              <a:rPr lang="en-ID" dirty="0" err="1"/>
              <a:t>putri</a:t>
            </a:r>
            <a:endParaRPr lang="en-ID" dirty="0"/>
          </a:p>
          <a:p>
            <a:r>
              <a:rPr lang="en-ID" dirty="0"/>
              <a:t>My nickname is </a:t>
            </a:r>
            <a:r>
              <a:rPr lang="en-ID" dirty="0" err="1"/>
              <a:t>dinda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2. Hi… I am </a:t>
            </a:r>
            <a:r>
              <a:rPr lang="en-ID" dirty="0" err="1"/>
              <a:t>sarah</a:t>
            </a:r>
            <a:r>
              <a:rPr lang="en-ID" dirty="0"/>
              <a:t>, and you?</a:t>
            </a:r>
          </a:p>
          <a:p>
            <a:pPr marL="0" indent="0">
              <a:buNone/>
            </a:pPr>
            <a:r>
              <a:rPr lang="en-ID" dirty="0"/>
              <a:t>3. friends, I would like to introduce myself. My name is …….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5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Grammar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Simple present tense is used to state ourselves.</a:t>
            </a:r>
          </a:p>
          <a:p>
            <a:pPr marL="0" indent="0">
              <a:buNone/>
            </a:pPr>
            <a:r>
              <a:rPr lang="en-ID" dirty="0"/>
              <a:t>Pattern:	s + v1 + o</a:t>
            </a:r>
          </a:p>
          <a:p>
            <a:pPr marL="0" indent="0">
              <a:buNone/>
            </a:pPr>
            <a:r>
              <a:rPr lang="en-ID" dirty="0"/>
              <a:t>		s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/>
              <a:t>(I, you, they, we)</a:t>
            </a:r>
          </a:p>
          <a:p>
            <a:pPr marL="0" indent="0">
              <a:buNone/>
            </a:pPr>
            <a:r>
              <a:rPr lang="en-ID" dirty="0"/>
              <a:t>		s + v1</a:t>
            </a:r>
            <a:r>
              <a:rPr lang="en-ID" baseline="-25000" dirty="0"/>
              <a:t>s/</a:t>
            </a:r>
            <a:r>
              <a:rPr lang="en-ID" baseline="-25000" dirty="0" err="1"/>
              <a:t>es</a:t>
            </a:r>
            <a:r>
              <a:rPr lang="en-ID" baseline="-25000" dirty="0"/>
              <a:t> </a:t>
            </a:r>
            <a:r>
              <a:rPr lang="en-ID" dirty="0"/>
              <a:t>+ o</a:t>
            </a:r>
          </a:p>
          <a:p>
            <a:pPr marL="0" indent="0">
              <a:buNone/>
            </a:pPr>
            <a:r>
              <a:rPr lang="en-ID" baseline="-25000" dirty="0"/>
              <a:t>		</a:t>
            </a:r>
            <a:r>
              <a:rPr lang="en-ID" dirty="0"/>
              <a:t>s</a:t>
            </a:r>
            <a:r>
              <a:rPr lang="en-ID" dirty="0">
                <a:sym typeface="Wingdings" panose="05000000000000000000" pitchFamily="2" charset="2"/>
              </a:rPr>
              <a:t> (he, she, it)</a:t>
            </a:r>
            <a:endParaRPr lang="en-ID" baseline="-25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Example;</a:t>
            </a:r>
          </a:p>
          <a:p>
            <a:r>
              <a:rPr lang="en-ID" dirty="0"/>
              <a:t>People call me Jason.</a:t>
            </a:r>
          </a:p>
          <a:p>
            <a:r>
              <a:rPr lang="en-ID" dirty="0"/>
              <a:t>I live in </a:t>
            </a:r>
            <a:r>
              <a:rPr lang="en-ID" dirty="0" err="1"/>
              <a:t>bali</a:t>
            </a:r>
            <a:r>
              <a:rPr lang="en-US" dirty="0"/>
              <a:t>.</a:t>
            </a:r>
          </a:p>
          <a:p>
            <a:r>
              <a:rPr lang="en-ID" dirty="0"/>
              <a:t>I adore my mother. She really likes cooking.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2652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Simple present tense with to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Pattern: </a:t>
            </a:r>
          </a:p>
          <a:p>
            <a:pPr marL="0" indent="0">
              <a:buNone/>
            </a:pPr>
            <a:r>
              <a:rPr lang="en-ID" dirty="0"/>
              <a:t>		s + to be (is, am are) + o</a:t>
            </a:r>
          </a:p>
          <a:p>
            <a:pPr marL="0" indent="0">
              <a:buNone/>
            </a:pPr>
            <a:r>
              <a:rPr lang="en-ID" dirty="0"/>
              <a:t>Example:</a:t>
            </a:r>
          </a:p>
          <a:p>
            <a:r>
              <a:rPr lang="en-ID" dirty="0"/>
              <a:t>I </a:t>
            </a:r>
            <a:r>
              <a:rPr lang="en-ID" u="sng" dirty="0"/>
              <a:t>am</a:t>
            </a:r>
            <a:r>
              <a:rPr lang="en-ID" dirty="0"/>
              <a:t> from japan.</a:t>
            </a:r>
          </a:p>
          <a:p>
            <a:r>
              <a:rPr lang="en-ID" dirty="0"/>
              <a:t>My </a:t>
            </a:r>
            <a:r>
              <a:rPr lang="en-ID" dirty="0" err="1"/>
              <a:t>favorite</a:t>
            </a:r>
            <a:r>
              <a:rPr lang="en-ID" dirty="0"/>
              <a:t> actor </a:t>
            </a:r>
            <a:r>
              <a:rPr lang="en-ID" u="sng" dirty="0"/>
              <a:t>is</a:t>
            </a:r>
            <a:r>
              <a:rPr lang="en-ID" dirty="0"/>
              <a:t> brad </a:t>
            </a:r>
            <a:r>
              <a:rPr lang="en-ID" dirty="0" err="1"/>
              <a:t>pitt</a:t>
            </a:r>
            <a:r>
              <a:rPr lang="en-US" dirty="0"/>
              <a:t>.</a:t>
            </a:r>
          </a:p>
          <a:p>
            <a:r>
              <a:rPr lang="en-ID" dirty="0"/>
              <a:t>My house </a:t>
            </a:r>
            <a:r>
              <a:rPr lang="en-ID" u="sng" dirty="0"/>
              <a:t>is</a:t>
            </a:r>
            <a:r>
              <a:rPr lang="en-ID" dirty="0"/>
              <a:t> small and clean.</a:t>
            </a:r>
          </a:p>
          <a:p>
            <a:r>
              <a:rPr lang="en-ID" dirty="0"/>
              <a:t>I have two sisters. They </a:t>
            </a:r>
            <a:r>
              <a:rPr lang="en-ID" u="sng" dirty="0"/>
              <a:t>are</a:t>
            </a:r>
            <a:r>
              <a:rPr lang="en-ID" dirty="0"/>
              <a:t> cute and smart.</a:t>
            </a:r>
          </a:p>
        </p:txBody>
      </p:sp>
    </p:spTree>
    <p:extLst>
      <p:ext uri="{BB962C8B-B14F-4D97-AF65-F5344CB8AC3E}">
        <p14:creationId xmlns:p14="http://schemas.microsoft.com/office/powerpoint/2010/main" val="2496783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Introduce Yourself !!! How to Give Self Introduction in ...">
            <a:extLst>
              <a:ext uri="{FF2B5EF4-FFF2-40B4-BE49-F238E27FC236}">
                <a16:creationId xmlns:a16="http://schemas.microsoft.com/office/drawing/2014/main" id="{97F3A3FC-FB0B-4640-8095-F63A2CE4F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406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toh Introduce Myself Dalam Bahasa Inggris - Rasmi X">
            <a:extLst>
              <a:ext uri="{FF2B5EF4-FFF2-40B4-BE49-F238E27FC236}">
                <a16:creationId xmlns:a16="http://schemas.microsoft.com/office/drawing/2014/main" id="{D1887693-6353-4A4D-A7F3-ED2E931BB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469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422</TotalTime>
  <Words>253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Droplet</vt:lpstr>
      <vt:lpstr>English-section 1</vt:lpstr>
      <vt:lpstr>What is self introduction?</vt:lpstr>
      <vt:lpstr>What things can you share to others?</vt:lpstr>
      <vt:lpstr>When does it happen?</vt:lpstr>
      <vt:lpstr>How to introduce yourself?</vt:lpstr>
      <vt:lpstr>Grammar focus</vt:lpstr>
      <vt:lpstr>Simple present tense with to be</vt:lpstr>
      <vt:lpstr>PowerPoint Presentation</vt:lpstr>
      <vt:lpstr>PowerPoint Presentation</vt:lpstr>
      <vt:lpstr>Now, it’s your turn to introduce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English-section 1</dc:title>
  <dc:creator>user</dc:creator>
  <cp:lastModifiedBy>DA - VI</cp:lastModifiedBy>
  <cp:revision>8</cp:revision>
  <dcterms:created xsi:type="dcterms:W3CDTF">2020-08-15T15:29:59Z</dcterms:created>
  <dcterms:modified xsi:type="dcterms:W3CDTF">2020-08-17T03:11:01Z</dcterms:modified>
</cp:coreProperties>
</file>