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What have you done?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Present Perfect Tense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 have not worked today.</a:t>
            </a:r>
          </a:p>
          <a:p>
            <a:r>
              <a:rPr lang="en-ID" dirty="0"/>
              <a:t>We have bought a new lamp.</a:t>
            </a:r>
          </a:p>
          <a:p>
            <a:r>
              <a:rPr lang="en-ID" dirty="0"/>
              <a:t>We have not planned our holiday yet.</a:t>
            </a:r>
          </a:p>
          <a:p>
            <a:r>
              <a:rPr lang="en-ID" dirty="0"/>
              <a:t>Where have you been?</a:t>
            </a:r>
          </a:p>
          <a:p>
            <a:r>
              <a:rPr lang="en-ID" dirty="0"/>
              <a:t>He has written five letters.</a:t>
            </a:r>
          </a:p>
          <a:p>
            <a:r>
              <a:rPr lang="en-ID" dirty="0"/>
              <a:t>She has not seen him for a long time.</a:t>
            </a:r>
          </a:p>
          <a:p>
            <a:r>
              <a:rPr lang="en-ID" dirty="0"/>
              <a:t>Have you been at school?</a:t>
            </a:r>
          </a:p>
          <a:p>
            <a:r>
              <a:rPr lang="en-ID" dirty="0"/>
              <a:t>School has not started yet.</a:t>
            </a:r>
          </a:p>
          <a:p>
            <a:endParaRPr lang="en-ID" dirty="0"/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Usage of Present Perfect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/>
              <a:t>To declare an event that was carried out in the past and has occurred and is still related to the present.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To declare an event that has finished occurring at indefinite time before the current time.</a:t>
            </a:r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AutoNum type="arabicPeriod"/>
            </a:pPr>
            <a:r>
              <a:rPr lang="en-ID" dirty="0"/>
              <a:t>To declare an event or incident that was completed in a short time or had just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7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Pattern of Perfect Tense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dirty="0"/>
              <a:t>Subject + have/has + past participle (verb 3)</a:t>
            </a:r>
          </a:p>
          <a:p>
            <a:pPr marL="0" indent="0" algn="ctr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I</a:t>
            </a:r>
            <a:r>
              <a:rPr lang="en-US" dirty="0"/>
              <a:t> have ….</a:t>
            </a:r>
          </a:p>
          <a:p>
            <a:pPr marL="0" indent="0">
              <a:buNone/>
            </a:pPr>
            <a:r>
              <a:rPr lang="en-ID" dirty="0"/>
              <a:t>You have ….</a:t>
            </a:r>
          </a:p>
          <a:p>
            <a:pPr marL="0" indent="0">
              <a:buNone/>
            </a:pPr>
            <a:r>
              <a:rPr lang="en-ID" dirty="0"/>
              <a:t>They have ….</a:t>
            </a:r>
          </a:p>
          <a:p>
            <a:pPr marL="0" indent="0">
              <a:buNone/>
            </a:pPr>
            <a:r>
              <a:rPr lang="en-ID" dirty="0"/>
              <a:t>We have ….</a:t>
            </a:r>
          </a:p>
          <a:p>
            <a:pPr marL="0" indent="0">
              <a:buNone/>
            </a:pPr>
            <a:r>
              <a:rPr lang="en-ID" dirty="0"/>
              <a:t>She has ….</a:t>
            </a:r>
          </a:p>
          <a:p>
            <a:pPr marL="0" indent="0">
              <a:buNone/>
            </a:pPr>
            <a:r>
              <a:rPr lang="en-ID" dirty="0"/>
              <a:t>He has ….</a:t>
            </a:r>
          </a:p>
          <a:p>
            <a:pPr marL="0" indent="0">
              <a:buNone/>
            </a:pPr>
            <a:r>
              <a:rPr lang="en-ID" dirty="0"/>
              <a:t>It has ….</a:t>
            </a:r>
          </a:p>
          <a:p>
            <a:pPr marL="0" indent="0">
              <a:buNone/>
            </a:pPr>
            <a:r>
              <a:rPr lang="en-ID" dirty="0"/>
              <a:t>People have ….</a:t>
            </a:r>
          </a:p>
          <a:p>
            <a:pPr marL="0" indent="0">
              <a:buNone/>
            </a:pPr>
            <a:r>
              <a:rPr lang="en-ID" dirty="0"/>
              <a:t>Everyone has ….</a:t>
            </a:r>
          </a:p>
        </p:txBody>
      </p:sp>
    </p:spTree>
    <p:extLst>
      <p:ext uri="{BB962C8B-B14F-4D97-AF65-F5344CB8AC3E}">
        <p14:creationId xmlns:p14="http://schemas.microsoft.com/office/powerpoint/2010/main" val="4705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Past Participle (Verb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Regular past participle (-d/-</a:t>
            </a:r>
            <a:r>
              <a:rPr lang="en-ID" dirty="0" err="1"/>
              <a:t>ed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Example: walked, liked, played, studied, worked, </a:t>
            </a:r>
            <a:r>
              <a:rPr lang="en-ID" dirty="0" err="1"/>
              <a:t>etc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Irregular past participle </a:t>
            </a:r>
          </a:p>
          <a:p>
            <a:pPr marL="0" indent="0">
              <a:buNone/>
            </a:pPr>
            <a:r>
              <a:rPr lang="en-ID" dirty="0"/>
              <a:t>Example: seen, eaten, heard, had, written, </a:t>
            </a:r>
            <a:r>
              <a:rPr lang="en-ID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Time Expression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6800" y="2776419"/>
            <a:ext cx="92640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already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+ period of time up to present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an 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three days,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two weeks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long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many years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+ starting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yesterday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7 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February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we first met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I moved 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4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Positive sentences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55643"/>
              </p:ext>
            </p:extLst>
          </p:nvPr>
        </p:nvGraphicFramePr>
        <p:xfrm>
          <a:off x="1066800" y="2515076"/>
          <a:ext cx="10058400" cy="310896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Subject + Have/has + past participle (verb 3)</a:t>
                      </a:r>
                      <a:br>
                        <a:rPr lang="en-ID" dirty="0"/>
                      </a:br>
                      <a:br>
                        <a:rPr lang="en-ID" dirty="0"/>
                      </a:br>
                      <a:r>
                        <a:rPr lang="en-ID" dirty="0"/>
                        <a:t>(verb: teach </a:t>
                      </a:r>
                      <a:r>
                        <a:rPr lang="en-ID" dirty="0">
                          <a:sym typeface="Wingdings" panose="05000000000000000000" pitchFamily="2" charset="2"/>
                        </a:rPr>
                        <a:t> taught</a:t>
                      </a:r>
                      <a:r>
                        <a:rPr lang="en-ID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 have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You have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They have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He has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She has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00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Negative sentences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067124"/>
              </p:ext>
            </p:extLst>
          </p:nvPr>
        </p:nvGraphicFramePr>
        <p:xfrm>
          <a:off x="1066800" y="2515076"/>
          <a:ext cx="10058400" cy="283464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Subject + Have/has + NOT + verb 3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/>
                        <a:t>I have not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You haven't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 haven't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They haven't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He hasn't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She hasn't taught English.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6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Interrogative sentences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6145"/>
              </p:ext>
            </p:extLst>
          </p:nvPr>
        </p:nvGraphicFramePr>
        <p:xfrm>
          <a:off x="1066800" y="2515076"/>
          <a:ext cx="10058400" cy="283464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Have/has + subject + verb 3</a:t>
                      </a:r>
                      <a:br>
                        <a:rPr lang="en-ID" dirty="0"/>
                      </a:b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Have I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Have you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Have we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Have they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Has he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Has she taught English?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6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 (not / work) today.</a:t>
            </a:r>
          </a:p>
          <a:p>
            <a:r>
              <a:rPr lang="en-ID" dirty="0"/>
              <a:t>We (buy) a new lamp.</a:t>
            </a:r>
          </a:p>
          <a:p>
            <a:r>
              <a:rPr lang="en-ID" dirty="0"/>
              <a:t>We (not / plan) our holiday yet.</a:t>
            </a:r>
          </a:p>
          <a:p>
            <a:r>
              <a:rPr lang="en-ID" dirty="0"/>
              <a:t>Where (be / you) ?</a:t>
            </a:r>
          </a:p>
          <a:p>
            <a:r>
              <a:rPr lang="en-ID" dirty="0"/>
              <a:t>He (write) five letters.</a:t>
            </a:r>
          </a:p>
          <a:p>
            <a:r>
              <a:rPr lang="en-ID" dirty="0"/>
              <a:t>She (not / see) him for a long time.</a:t>
            </a:r>
          </a:p>
          <a:p>
            <a:r>
              <a:rPr lang="en-ID" dirty="0"/>
              <a:t>(be / you) at school?</a:t>
            </a:r>
          </a:p>
          <a:p>
            <a:r>
              <a:rPr lang="en-ID" dirty="0"/>
              <a:t>School (not / start)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8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243</TotalTime>
  <Words>478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Garamond</vt:lpstr>
      <vt:lpstr>Wingdings</vt:lpstr>
      <vt:lpstr>Savon</vt:lpstr>
      <vt:lpstr>What have you done?</vt:lpstr>
      <vt:lpstr>Usage of Present Perfect Tense</vt:lpstr>
      <vt:lpstr>Pattern of Perfect Tense</vt:lpstr>
      <vt:lpstr>Past Participle (Verb 3)</vt:lpstr>
      <vt:lpstr>Time Expression</vt:lpstr>
      <vt:lpstr>Positive sentences</vt:lpstr>
      <vt:lpstr>Negative sentences</vt:lpstr>
      <vt:lpstr>Interrogative sentences</vt:lpstr>
      <vt:lpstr>exercise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have you done?</dc:title>
  <dc:creator>user</dc:creator>
  <cp:lastModifiedBy>DA - VI</cp:lastModifiedBy>
  <cp:revision>9</cp:revision>
  <dcterms:created xsi:type="dcterms:W3CDTF">2020-08-16T01:07:50Z</dcterms:created>
  <dcterms:modified xsi:type="dcterms:W3CDTF">2020-08-17T03:15:41Z</dcterms:modified>
</cp:coreProperties>
</file>