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48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8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52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0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8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23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26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4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28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47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04160-0641-4B75-9789-26C4D2CD56B7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6F7690E-5627-4101-A488-52B78344E6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544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Describing Pictures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7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A5AC8D-CBE6-4767-A2C0-734BB545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Describe those picture: who and where they are, what they are doing, what the situation is.</a:t>
            </a:r>
            <a:endParaRPr lang="en-ID" dirty="0"/>
          </a:p>
        </p:txBody>
      </p:sp>
      <p:pic>
        <p:nvPicPr>
          <p:cNvPr id="1028" name="Picture 4" descr="Phrases for Greeting People in English">
            <a:extLst>
              <a:ext uri="{FF2B5EF4-FFF2-40B4-BE49-F238E27FC236}">
                <a16:creationId xmlns:a16="http://schemas.microsoft.com/office/drawing/2014/main" id="{4DE9672C-AABA-460C-B894-0D29388080B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187046"/>
            <a:ext cx="4645025" cy="309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ecome Amazing at Meeting People - Leveraged Sales Central">
            <a:extLst>
              <a:ext uri="{FF2B5EF4-FFF2-40B4-BE49-F238E27FC236}">
                <a16:creationId xmlns:a16="http://schemas.microsoft.com/office/drawing/2014/main" id="{6B9841AF-67B0-4FEB-AE39-17715284F98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0" y="2195764"/>
            <a:ext cx="4645025" cy="308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56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B9C96-196A-483B-9213-374ABB36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those pictures!</a:t>
            </a:r>
            <a:endParaRPr lang="en-ID" dirty="0"/>
          </a:p>
        </p:txBody>
      </p:sp>
      <p:pic>
        <p:nvPicPr>
          <p:cNvPr id="2050" name="Picture 2" descr="Shopping - Resort Walensee - Switzerland">
            <a:extLst>
              <a:ext uri="{FF2B5EF4-FFF2-40B4-BE49-F238E27FC236}">
                <a16:creationId xmlns:a16="http://schemas.microsoft.com/office/drawing/2014/main" id="{B7A1C35B-691E-4335-9F90-75829E58159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186562"/>
            <a:ext cx="4645025" cy="3097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implistic advice for teachers on how to teach won't work">
            <a:extLst>
              <a:ext uri="{FF2B5EF4-FFF2-40B4-BE49-F238E27FC236}">
                <a16:creationId xmlns:a16="http://schemas.microsoft.com/office/drawing/2014/main" id="{ABFA428E-4E0B-4E42-B290-CC849AC643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3500" y="2188549"/>
            <a:ext cx="4645025" cy="310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83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The things that we can describe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Photo</a:t>
            </a:r>
          </a:p>
          <a:p>
            <a:r>
              <a:rPr lang="en-ID" dirty="0"/>
              <a:t>Poster</a:t>
            </a:r>
          </a:p>
          <a:p>
            <a:r>
              <a:rPr lang="en-ID" dirty="0"/>
              <a:t>Drawing</a:t>
            </a:r>
          </a:p>
          <a:p>
            <a:r>
              <a:rPr lang="en-ID" dirty="0"/>
              <a:t>Advertisement</a:t>
            </a:r>
          </a:p>
          <a:p>
            <a:r>
              <a:rPr lang="en-ID" dirty="0"/>
              <a:t>Traffic sign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74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General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picture tells you …</a:t>
            </a:r>
          </a:p>
          <a:p>
            <a:r>
              <a:rPr lang="en-US" dirty="0"/>
              <a:t>We have some pictures, all related to …</a:t>
            </a:r>
          </a:p>
          <a:p>
            <a:r>
              <a:rPr lang="en-US" dirty="0"/>
              <a:t>The pictures are about …</a:t>
            </a:r>
          </a:p>
          <a:p>
            <a:r>
              <a:rPr lang="en-US" dirty="0"/>
              <a:t>In this picture, I can see …</a:t>
            </a:r>
          </a:p>
          <a:p>
            <a:r>
              <a:rPr lang="en-US" dirty="0"/>
              <a:t>The photo was taken by …</a:t>
            </a:r>
          </a:p>
        </p:txBody>
      </p:sp>
    </p:spTree>
    <p:extLst>
      <p:ext uri="{BB962C8B-B14F-4D97-AF65-F5344CB8AC3E}">
        <p14:creationId xmlns:p14="http://schemas.microsoft.com/office/powerpoint/2010/main" val="197045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Telling the location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In the foreground/background you can see ... </a:t>
            </a:r>
          </a:p>
          <a:p>
            <a:r>
              <a:rPr lang="en-ID" dirty="0"/>
              <a:t>In the foreground/background there is ...</a:t>
            </a:r>
          </a:p>
          <a:p>
            <a:r>
              <a:rPr lang="en-ID" dirty="0"/>
              <a:t>In the middle/centre there are ...</a:t>
            </a:r>
          </a:p>
          <a:p>
            <a:r>
              <a:rPr lang="en-ID" dirty="0"/>
              <a:t>At the top/At the bottom there is ...</a:t>
            </a:r>
          </a:p>
          <a:p>
            <a:r>
              <a:rPr lang="en-ID" dirty="0"/>
              <a:t>On the left/right there are ...</a:t>
            </a:r>
          </a:p>
          <a:p>
            <a:r>
              <a:rPr lang="en-ID" dirty="0"/>
              <a:t>Behind/In front of ... you can see ...</a:t>
            </a:r>
          </a:p>
          <a:p>
            <a:r>
              <a:rPr lang="en-ID" dirty="0"/>
              <a:t>Between ... there is ...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3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FD00-207A-4B71-960E-61314E06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that you can see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1BFA9-5E32-4A74-AA1C-16F3783E2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can see a girl with pink dress and buckle hat.</a:t>
            </a:r>
          </a:p>
          <a:p>
            <a:endParaRPr lang="en-US" dirty="0"/>
          </a:p>
          <a:p>
            <a:r>
              <a:rPr lang="en-US" dirty="0"/>
              <a:t>I can see crocodile watching the zebra.</a:t>
            </a:r>
          </a:p>
          <a:p>
            <a:endParaRPr lang="en-US" dirty="0"/>
          </a:p>
          <a:p>
            <a:r>
              <a:rPr lang="en-US" dirty="0"/>
              <a:t>I can see their happiness because of their togetherness.</a:t>
            </a:r>
          </a:p>
          <a:p>
            <a:endParaRPr lang="en-US" dirty="0"/>
          </a:p>
          <a:p>
            <a:r>
              <a:rPr lang="en-US" dirty="0"/>
              <a:t>I can see some people smiling cheerfully.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7113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50DC-316D-49B2-9A89-CF4F7133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people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EF491-9253-402D-B341-F0A86A7C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 is quite ….</a:t>
            </a:r>
          </a:p>
          <a:p>
            <a:endParaRPr lang="en-US" dirty="0"/>
          </a:p>
          <a:p>
            <a:r>
              <a:rPr lang="en-US" dirty="0"/>
              <a:t>He looks like ….</a:t>
            </a:r>
          </a:p>
          <a:p>
            <a:endParaRPr lang="en-US" dirty="0"/>
          </a:p>
          <a:p>
            <a:r>
              <a:rPr lang="en-US" dirty="0"/>
              <a:t>He is about … (age, height)</a:t>
            </a:r>
          </a:p>
          <a:p>
            <a:endParaRPr lang="en-US" dirty="0"/>
          </a:p>
          <a:p>
            <a:r>
              <a:rPr lang="en-US" dirty="0"/>
              <a:t>She seems …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005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510-B0AC-4A15-86DF-CD4E55EC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the picture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DE29-274B-4778-9DF2-226394D2C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you don’t know about the picture exactly, you can use modal of verbs (could, may, might) ;</a:t>
            </a:r>
          </a:p>
          <a:p>
            <a:r>
              <a:rPr lang="en-US" dirty="0"/>
              <a:t>She could go to movie.</a:t>
            </a:r>
          </a:p>
          <a:p>
            <a:endParaRPr lang="en-US" dirty="0"/>
          </a:p>
          <a:p>
            <a:r>
              <a:rPr lang="en-US" dirty="0"/>
              <a:t>He may take a nap on the bus.</a:t>
            </a:r>
          </a:p>
          <a:p>
            <a:endParaRPr lang="en-US" dirty="0"/>
          </a:p>
          <a:p>
            <a:r>
              <a:rPr lang="en-US" dirty="0"/>
              <a:t>They might be waiting for the concert.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88685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053A-E793-437E-9153-08034131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Facts and opinions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3FD-7CC6-48B4-A587-1318B061F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Everybody knows that …</a:t>
            </a:r>
          </a:p>
          <a:p>
            <a:r>
              <a:rPr lang="en-US" dirty="0"/>
              <a:t>People believe that …</a:t>
            </a:r>
          </a:p>
          <a:p>
            <a:r>
              <a:rPr lang="en-ID" dirty="0"/>
              <a:t>In my opinion …</a:t>
            </a:r>
          </a:p>
          <a:p>
            <a:r>
              <a:rPr lang="en-ID" dirty="0"/>
              <a:t>I think …</a:t>
            </a:r>
          </a:p>
          <a:p>
            <a:r>
              <a:rPr lang="en-ID" dirty="0"/>
              <a:t>It seems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10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42FC3-B003-4551-9114-A877B3273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 </a:t>
            </a:r>
            <a:endParaRPr lang="en-ID" dirty="0"/>
          </a:p>
        </p:txBody>
      </p:sp>
      <p:pic>
        <p:nvPicPr>
          <p:cNvPr id="3076" name="Picture 4" descr="15 Cheap Vacation Ideas | DaveRamsey.com">
            <a:extLst>
              <a:ext uri="{FF2B5EF4-FFF2-40B4-BE49-F238E27FC236}">
                <a16:creationId xmlns:a16="http://schemas.microsoft.com/office/drawing/2014/main" id="{4150AAAE-9DFB-4DC8-98B4-66A6A642241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7800" y="2516069"/>
            <a:ext cx="4645025" cy="24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A77D5D-C882-4805-B00C-29810EE937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Description:</a:t>
            </a:r>
          </a:p>
          <a:p>
            <a:pPr marL="0" indent="0">
              <a:buNone/>
            </a:pPr>
            <a:r>
              <a:rPr lang="en-US" dirty="0"/>
              <a:t>It seems that they are having family vacation. They go to the beach. Mom n dad accompany their children playing sand. They look very happy.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84413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765</TotalTime>
  <Words>301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Describing Pictures</vt:lpstr>
      <vt:lpstr>The things that we can describe</vt:lpstr>
      <vt:lpstr>General Topic</vt:lpstr>
      <vt:lpstr>Telling the location </vt:lpstr>
      <vt:lpstr>Telling that you can see</vt:lpstr>
      <vt:lpstr>Describing people</vt:lpstr>
      <vt:lpstr>Guessing the picture</vt:lpstr>
      <vt:lpstr>Facts and opinions</vt:lpstr>
      <vt:lpstr>Example </vt:lpstr>
      <vt:lpstr>Describe those picture: who and where they are, what they are doing, what the situation is.</vt:lpstr>
      <vt:lpstr>Describe those pictures!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Describing Pictures</dc:title>
  <dc:creator>user</dc:creator>
  <cp:lastModifiedBy>DA - VI</cp:lastModifiedBy>
  <cp:revision>9</cp:revision>
  <dcterms:created xsi:type="dcterms:W3CDTF">2020-08-16T03:34:47Z</dcterms:created>
  <dcterms:modified xsi:type="dcterms:W3CDTF">2020-08-17T03:16:18Z</dcterms:modified>
</cp:coreProperties>
</file>