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2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56AE5-8DCE-4E90-8E76-0702F697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2" y="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A86761-69DD-4C3A-A8BE-245CC244F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272" y="2705622"/>
            <a:ext cx="5862181" cy="526093"/>
          </a:xfrm>
        </p:spPr>
        <p:txBody>
          <a:bodyPr>
            <a:normAutofit fontScale="90000"/>
          </a:bodyPr>
          <a:lstStyle/>
          <a:p>
            <a:br>
              <a:rPr lang="en-US" sz="54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54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question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A10E0-4E1B-4B45-98E6-CE4E754553B7}"/>
              </a:ext>
            </a:extLst>
          </p:cNvPr>
          <p:cNvSpPr txBox="1"/>
          <p:nvPr/>
        </p:nvSpPr>
        <p:spPr>
          <a:xfrm>
            <a:off x="137787" y="3401276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Reading comprehension</a:t>
            </a:r>
            <a:endParaRPr lang="en-ID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7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A345-E496-45C6-9F03-627AE839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5094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Read the following dialogue and answer the questions.</a:t>
            </a:r>
            <a:br>
              <a:rPr lang="en-ID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36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br>
              <a:rPr lang="en-ID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5282-5AF8-4CB4-8E8C-9FF18E71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242"/>
            <a:ext cx="11353800" cy="47355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Hi Dave, you seem to really enjoy listening to the mp3 songs on your phone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 	 	: Oh Hi Richard, yeah I just had these songs two days ago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Where did you get the songs? Did you download them from the internet?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Yes, I did.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What site did you visit?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I visited some sites. 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I think I will download my favorite rock songs tonight.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I know some big bands whose songs you should listen to.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Really, can you tell me who they are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Let’s see. Which band do you prefer: Nirvana or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Metalica</a:t>
            </a: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I don’t know. Where are they from?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Both of them are from the United States. Nirvana disbanded because of its </a:t>
            </a:r>
            <a:r>
              <a:rPr lang="en-ID" sz="1800" dirty="0"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vocalist death.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When did he die?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He died in 1994. It was a long time ago.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And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Metalica</a:t>
            </a: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?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Oh, It’s also great. It still exists until now. Come on, you have to</a:t>
            </a:r>
            <a:r>
              <a:rPr lang="en-ID" sz="1800" dirty="0"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decide.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Richard	: OK! I choose Nirvana.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Dave		: so great choice!</a:t>
            </a:r>
            <a:endParaRPr lang="en-ID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D" sz="1800" dirty="0">
              <a:latin typeface="Book Antiqua" panose="0204060205030503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0660-FB81-4945-AED6-5365C2BD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410"/>
            <a:ext cx="11353800" cy="641958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is the topic of the dialogue?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many people are there in the dialogue, who are they?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Sorry, what did you say?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Why did Dave ask this question? 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…</a:t>
            </a:r>
            <a:r>
              <a:rPr lang="en-US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are </a:t>
            </a:r>
            <a:r>
              <a:rPr lang="en-US" b="1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US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from?</a:t>
            </a: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What does </a:t>
            </a:r>
            <a:r>
              <a:rPr lang="en-US" b="1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‘they’</a:t>
            </a: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refer to? 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Can you find WH questions in the dialogue? Write them!</a:t>
            </a:r>
            <a:endParaRPr lang="en-ID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A4BA-2D46-423D-AAAD-5C8A3907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Grammar Focus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WH Question</a:t>
            </a:r>
            <a:endParaRPr lang="en-ID" sz="2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9F7A-CFBD-4EF8-946E-88BE1440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‘What’ is used to ask for information about something.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 What did you buy yesterday?</a:t>
            </a:r>
            <a:r>
              <a:rPr lang="en-ID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      </a:t>
            </a: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favorite food?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When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‘When’ is used to ask about the time.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Example:     When will you come?						         	                      When did the accident happen?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Where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‘Where’ is used to ask about the place.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  Where are you from?</a:t>
            </a:r>
            <a:r>
              <a:rPr lang="en-ID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       </a:t>
            </a: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will you go?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Who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‘Who’ is used to ask about the identity of person/people.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   Who are those men? 								        Who sent you this email?   </a:t>
            </a:r>
            <a:endParaRPr lang="en-ID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D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1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B875-D3A3-42C2-9301-DE1C3C4D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Grammar Focus</a:t>
            </a:r>
            <a:b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WH 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24DF-3704-41AA-9476-DE9AFC2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232"/>
            <a:ext cx="8843375" cy="480064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Whose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‘Whose’ is used to ask about possession.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Whose bag is this?</a:t>
            </a:r>
            <a:r>
              <a:rPr lang="en-US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         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Whose cake did you eat?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Which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‘Which’ is used to ask about choice.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Which color of cap do you like?	</a:t>
            </a:r>
            <a:r>
              <a:rPr lang="en-ID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way did you choose?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Why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‘Why’ is used to ask about reasons.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Example:  Why did you ask that?</a:t>
            </a:r>
            <a:r>
              <a:rPr lang="en-ID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     	              	         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does the food smell bad?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How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‘How’ is used to ask about the manner/quality/condition.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How did you do that?			</a:t>
            </a:r>
            <a:r>
              <a:rPr lang="en-ID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are you today?    </a:t>
            </a:r>
            <a:endParaRPr lang="en-ID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D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6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20C-A11E-4A2E-8142-C48BF0F5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62" y="388306"/>
            <a:ext cx="11440438" cy="509972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2</a:t>
            </a: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following sentences with correct WH question words</a:t>
            </a:r>
            <a:endParaRPr lang="en-ID" i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________ is her name?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________ did that happen?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________old is your father?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________ wrote the song Hey Jude?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________do we go now?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________does he keep the book?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________shoes are these?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________did you do last evening?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________genre of music do you like?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________did you not come to the concert?</a:t>
            </a:r>
            <a:endParaRPr lang="en-ID" sz="3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1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711-C600-4514-B8D8-C02E4B63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Writing</a:t>
            </a:r>
            <a:endParaRPr lang="en-ID" sz="3200" dirty="0">
              <a:latin typeface="Book Antiqua" panose="02040602050305030304" pitchFamily="18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0DD8-7DB5-4FA3-B37F-713098E9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3 –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questions using WH question words based on the text below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My brother’s name is Barry. He lives in New Jersey. He is a sales manager in a computer company. His company makes machines like typewriters and word processors. He sells the machines. His wife Norah is a nurse. She helps old people. Sometimes she visits them in their homes and sometimes she takes them to the hospital. They have a son. His name is Chris. He is eight years old. He goes to school from Monday to Friday. When he comes home he likes playing with pet Bruno. It is a dog. After he finishes his homework, he usually watches TV.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_______________________?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________________________?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______________________?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_____________________________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23010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890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Segoe UI</vt:lpstr>
      <vt:lpstr>Times New Roman</vt:lpstr>
      <vt:lpstr>Univers</vt:lpstr>
      <vt:lpstr>GradientVTI</vt:lpstr>
      <vt:lpstr> What question </vt:lpstr>
      <vt:lpstr>Read the following dialogue and answer the questions.   </vt:lpstr>
      <vt:lpstr>PowerPoint Presentation</vt:lpstr>
      <vt:lpstr>Grammar Focus   WH Question</vt:lpstr>
      <vt:lpstr>Grammar Focus   WH Question</vt:lpstr>
      <vt:lpstr>PowerPoint Presentation</vt:lpstr>
      <vt:lpstr>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  HIGH SCHOOL LIFE</dc:title>
  <dc:creator>DA - VI</dc:creator>
  <cp:lastModifiedBy>DA - VI</cp:lastModifiedBy>
  <cp:revision>7</cp:revision>
  <dcterms:created xsi:type="dcterms:W3CDTF">2020-08-17T02:51:40Z</dcterms:created>
  <dcterms:modified xsi:type="dcterms:W3CDTF">2020-08-17T04:12:30Z</dcterms:modified>
</cp:coreProperties>
</file>