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August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718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August 17,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7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August 17,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4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August 17,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August 17,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8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August 17,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3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August 17,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August 17,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432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August 17,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2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August 17,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4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August 17,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9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August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97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783D6F-4175-4B63-991F-1A91741025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55" b="5445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9200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79F2B-3963-4461-BC17-ECA62A40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8909" y="549275"/>
            <a:ext cx="6232230" cy="2986234"/>
          </a:xfrm>
        </p:spPr>
        <p:txBody>
          <a:bodyPr anchor="b">
            <a:normAutofit/>
          </a:bodyPr>
          <a:lstStyle/>
          <a:p>
            <a:r>
              <a:rPr lang="en-US" dirty="0"/>
              <a:t>CONDITIONAL SENTENCE TYPE 3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4072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F188A-4D3D-45E8-A96D-499CCAA9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TYPE 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404A2-0EEE-4CA1-AC89-2A9B3515F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 It refers to an impossible condition in the past and its probable result in the past. These </a:t>
            </a: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sentences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 are truly hypothetical and unreal, because it is now too late for the condition or its result to exist.</a:t>
            </a:r>
            <a:endParaRPr lang="en-ID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8169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400B-D808-4979-8ED7-F854F68E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TYPE 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060F9-5BEA-41B3-AD38-84229F27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3857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i="1" dirty="0">
                <a:solidFill>
                  <a:schemeClr val="tx1"/>
                </a:solidFill>
                <a:effectLst/>
                <a:latin typeface="+mj-lt"/>
              </a:rPr>
              <a:t>If + past perfect, s + would have + verb III</a:t>
            </a:r>
          </a:p>
          <a:p>
            <a:pPr marL="0" indent="0" algn="ctr">
              <a:buNone/>
            </a:pPr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or</a:t>
            </a:r>
          </a:p>
          <a:p>
            <a:pPr marL="0" indent="0" algn="ctr">
              <a:buNone/>
            </a:pPr>
            <a:r>
              <a:rPr lang="en-US" sz="3600" i="1" dirty="0">
                <a:solidFill>
                  <a:schemeClr val="tx1"/>
                </a:solidFill>
                <a:effectLst/>
                <a:latin typeface="+mj-lt"/>
              </a:rPr>
              <a:t>s + would have + verb III + if + past perfect</a:t>
            </a:r>
            <a:endParaRPr lang="en-ID" sz="3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99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E2BE-2E6E-47C1-8558-90F408855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Type 3 (Unreal situation in the past)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97E92-0569-4209-B2CB-C402ECE1A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+ If her grandfather had been immediately taken to the hospital, he would have been saved.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- If her grandfather had not been immediately taken to the hospital, he would not have been saved.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? Would her grandfather have been saved if her grandfather had been immediately taken to the hospital?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The fact: </a:t>
            </a:r>
            <a:r>
              <a:rPr lang="en-US" b="0" i="1" dirty="0">
                <a:solidFill>
                  <a:schemeClr val="tx1"/>
                </a:solidFill>
                <a:effectLst/>
                <a:latin typeface="+mj-lt"/>
              </a:rPr>
              <a:t>Her grandfather didn’t immediately taken to the hospital, so he didn’t save.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 </a:t>
            </a:r>
            <a:endParaRPr lang="en-ID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735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74A0-E1EC-4BAB-8768-C492B6201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953848"/>
          </a:xfrm>
        </p:spPr>
        <p:txBody>
          <a:bodyPr>
            <a:normAutofit/>
          </a:bodyPr>
          <a:lstStyle/>
          <a:p>
            <a:r>
              <a:rPr lang="en-US" sz="4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Complete the sentences using the correct verbs!</a:t>
            </a:r>
            <a:endParaRPr lang="en-ID" sz="8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B7AB-4461-41AC-B098-24E841EE5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503123"/>
            <a:ext cx="11090274" cy="4434214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The cowboy pulled his gun to shoot at the rattlesnake, but he was too late. If he (be) ___________ quicker to pull the trigger, the snake (bite, not) ___________ him on the ankle. It’s a good thing he was wearing heavy leather boots.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I got wet because I didn’t take my umbrella. However, I (get, not) ___________ if I (remember) ___________ to take my umbrella with me yesterday. 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If I (have) ___________ my camera with me yesterday, I (take) ___________ a picture of Alex standing on his head. 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Fred failed the test because he didn’t study. However, if he (study) ___________ for the test, he (pass) ___________ it. 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Linda wasn’t at home yesterday. If she (be) ___________ at home yesterday, I (visit) ___________ her. 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401156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F4C3ADE-3DDF-4FCB-93F8-17CB832F2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98338"/>
            <a:ext cx="11090274" cy="778484"/>
          </a:xfrm>
        </p:spPr>
        <p:txBody>
          <a:bodyPr>
            <a:normAutofit/>
          </a:bodyPr>
          <a:lstStyle/>
          <a:p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Match the first part of the sentence on the left with the correct ending on the right</a:t>
            </a:r>
            <a:endParaRPr lang="en-ID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90F25-D13E-4993-8C58-0E49AE718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551144"/>
            <a:ext cx="5435600" cy="602502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I would have said hello ..... 	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I would have mailed the letter ....     	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If I had seen the accident, ..... 	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If I had planned a trip to France, ....      	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I would have forgotten your birthday .....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The accident wouldn’t have happened...    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I would have cleaned my apartment... 	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 If I had brought my bathing suit, ..... 	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9. My sweater wouldn’t have shrunk.... 	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10. I would have been much quieter....    </a:t>
            </a:r>
            <a:endParaRPr lang="en-ID" sz="20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27D8EF2-4DBC-4558-A271-AEA287D56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4497" y="487580"/>
            <a:ext cx="5866639" cy="6088584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 if I hadn’t looked at my calendar.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 if the roads hadn’t been so slippery.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C. if I had known the baby was sleeping.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D. if I had seen you.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E. I would have gone swimming.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F. if I had had some stamps.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G. if I hadn’t washed it in hot water.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H. I would have tried to learn some French.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 if I had known they were coming.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J. I would have called an ambulance.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425260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for a Memorable 2018 at the Littleover Lodge ...">
            <a:extLst>
              <a:ext uri="{FF2B5EF4-FFF2-40B4-BE49-F238E27FC236}">
                <a16:creationId xmlns:a16="http://schemas.microsoft.com/office/drawing/2014/main" id="{6A6F37E3-57C4-4EB2-9BF1-5305ED6E0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71193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LeftStep">
      <a:dk1>
        <a:srgbClr val="000000"/>
      </a:dk1>
      <a:lt1>
        <a:srgbClr val="FFFFFF"/>
      </a:lt1>
      <a:dk2>
        <a:srgbClr val="41242D"/>
      </a:dk2>
      <a:lt2>
        <a:srgbClr val="E2E2E8"/>
      </a:lt2>
      <a:accent1>
        <a:srgbClr val="A0A641"/>
      </a:accent1>
      <a:accent2>
        <a:srgbClr val="B1873B"/>
      </a:accent2>
      <a:accent3>
        <a:srgbClr val="C3684D"/>
      </a:accent3>
      <a:accent4>
        <a:srgbClr val="B13B51"/>
      </a:accent4>
      <a:accent5>
        <a:srgbClr val="C34D94"/>
      </a:accent5>
      <a:accent6>
        <a:srgbClr val="AF3BB1"/>
      </a:accent6>
      <a:hlink>
        <a:srgbClr val="706ACD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554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Times New Roman</vt:lpstr>
      <vt:lpstr>Walbaum Display</vt:lpstr>
      <vt:lpstr>3DFloatVTI</vt:lpstr>
      <vt:lpstr>CONDITIONAL SENTENCE TYPE 3</vt:lpstr>
      <vt:lpstr>CONDITIONAL TYPE 3</vt:lpstr>
      <vt:lpstr>PATTERN TYPE 3</vt:lpstr>
      <vt:lpstr>Example Type 3 (Unreal situation in the past)</vt:lpstr>
      <vt:lpstr>Complete the sentences using the correct verbs!</vt:lpstr>
      <vt:lpstr>Match the first part of the sentence on the left with the correct ending on the right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SENTENCE TYPE 3</dc:title>
  <dc:creator>DA - VI</dc:creator>
  <cp:lastModifiedBy>DA - VI</cp:lastModifiedBy>
  <cp:revision>4</cp:revision>
  <dcterms:created xsi:type="dcterms:W3CDTF">2020-08-17T14:27:23Z</dcterms:created>
  <dcterms:modified xsi:type="dcterms:W3CDTF">2020-08-17T14:57:26Z</dcterms:modified>
</cp:coreProperties>
</file>