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6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7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41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37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5628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58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676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60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43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239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8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91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5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78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4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74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6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30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4C7D-341D-4168-AE8D-F4192B751106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B87F-E40A-4CA9-A085-BFA1840E31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854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2A4745-B89B-40EA-90A0-A8FDED0A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03" y="1756895"/>
            <a:ext cx="11473841" cy="1672105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Past Tense</a:t>
            </a:r>
          </a:p>
        </p:txBody>
      </p:sp>
    </p:spTree>
    <p:extLst>
      <p:ext uri="{BB962C8B-B14F-4D97-AF65-F5344CB8AC3E}">
        <p14:creationId xmlns:p14="http://schemas.microsoft.com/office/powerpoint/2010/main" val="82566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2679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Affirmative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29" y="283387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 Subject: we, you, they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	(Subject + were + non verb)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 Subject: I, he, she, it.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	(subject + was + non verb)</a:t>
            </a:r>
          </a:p>
        </p:txBody>
      </p:sp>
    </p:spTree>
    <p:extLst>
      <p:ext uri="{BB962C8B-B14F-4D97-AF65-F5344CB8AC3E}">
        <p14:creationId xmlns:p14="http://schemas.microsoft.com/office/powerpoint/2010/main" val="302308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48" y="1014894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note: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6" y="2769462"/>
            <a:ext cx="11960268" cy="30736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Non verb can be a noun, an adjective or an adverb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Was is the past formed from is and am</a:t>
            </a:r>
          </a:p>
          <a:p>
            <a:r>
              <a:rPr lang="en-US" sz="2400" dirty="0">
                <a:solidFill>
                  <a:srgbClr val="FFFF00"/>
                </a:solidFill>
              </a:rPr>
              <a:t>Were is the past formed from are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Ex: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She was very happy yesterday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They were here last night</a:t>
            </a:r>
          </a:p>
        </p:txBody>
      </p:sp>
    </p:spTree>
    <p:extLst>
      <p:ext uri="{BB962C8B-B14F-4D97-AF65-F5344CB8AC3E}">
        <p14:creationId xmlns:p14="http://schemas.microsoft.com/office/powerpoint/2010/main" val="159628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847"/>
            <a:ext cx="12077178" cy="1293028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FFFF00"/>
                </a:solidFill>
              </a:rPr>
              <a:t>NEGative</a:t>
            </a:r>
            <a:r>
              <a:rPr lang="en-US" dirty="0">
                <a:solidFill>
                  <a:srgbClr val="FFFF00"/>
                </a:solidFill>
              </a:rPr>
              <a:t> nominal: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22" y="2833875"/>
            <a:ext cx="11872586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Subject: you, we, they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(subject + were + not + non verb)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Subject: I, he, she, it.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(subject + was + not + non verb)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Ex: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she was not very happy yesterday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they were not here last night</a:t>
            </a:r>
          </a:p>
        </p:txBody>
      </p:sp>
    </p:spTree>
    <p:extLst>
      <p:ext uri="{BB962C8B-B14F-4D97-AF65-F5344CB8AC3E}">
        <p14:creationId xmlns:p14="http://schemas.microsoft.com/office/powerpoint/2010/main" val="150795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0050"/>
            <a:ext cx="12087616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Interrogative nominal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6" y="2683075"/>
            <a:ext cx="11890331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subject: you, we, they.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(were + subject + non verb)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subject: I, he, she, it.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(was + subject+ non verb)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was she very happy yesterday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+ yes, she was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- no, she wasn’t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were they here last night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+ yes, they were.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- no, they weren’t</a:t>
            </a:r>
          </a:p>
        </p:txBody>
      </p:sp>
    </p:spTree>
    <p:extLst>
      <p:ext uri="{BB962C8B-B14F-4D97-AF65-F5344CB8AC3E}">
        <p14:creationId xmlns:p14="http://schemas.microsoft.com/office/powerpoint/2010/main" val="20200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54" y="1495509"/>
            <a:ext cx="1180265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It is used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4" y="2788537"/>
            <a:ext cx="11915383" cy="4024125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To express an action that happened and finished at that time.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He helped me last week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To express habits from the past.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when I was young, I worked hard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he worked in the restaurant, but now he is working in a factory.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To express the action that takes place in the past.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we were at home last night</a:t>
            </a:r>
          </a:p>
        </p:txBody>
      </p:sp>
    </p:spTree>
    <p:extLst>
      <p:ext uri="{BB962C8B-B14F-4D97-AF65-F5344CB8AC3E}">
        <p14:creationId xmlns:p14="http://schemas.microsoft.com/office/powerpoint/2010/main" val="163468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8046"/>
            <a:ext cx="12192000" cy="129302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00"/>
                </a:solidFill>
              </a:rPr>
              <a:t>Expressing the habits in the past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33875"/>
            <a:ext cx="1205003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sz="2800" dirty="0">
                <a:solidFill>
                  <a:srgbClr val="FFFF00"/>
                </a:solidFill>
              </a:rPr>
              <a:t>(subject + used to + v1)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when I was young, I worked hard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   when I was young, I used to work hard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&gt; He worked in the restaurant, but now he is working in the factory.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   He used to work in the </a:t>
            </a:r>
            <a:r>
              <a:rPr lang="en-US" dirty="0" err="1">
                <a:solidFill>
                  <a:srgbClr val="FFFF00"/>
                </a:solidFill>
              </a:rPr>
              <a:t>reataurant</a:t>
            </a:r>
            <a:r>
              <a:rPr lang="en-US" dirty="0">
                <a:solidFill>
                  <a:srgbClr val="FFFF00"/>
                </a:solidFill>
              </a:rPr>
              <a:t>, but now he is working in the factory.</a:t>
            </a:r>
          </a:p>
        </p:txBody>
      </p:sp>
    </p:spTree>
    <p:extLst>
      <p:ext uri="{BB962C8B-B14F-4D97-AF65-F5344CB8AC3E}">
        <p14:creationId xmlns:p14="http://schemas.microsoft.com/office/powerpoint/2010/main" val="361474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10112" cy="7915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Present Perfect and Past Perfect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887" y="704068"/>
          <a:ext cx="6905768" cy="6082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8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TENSE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PRESENT PERFECT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PAST PERFECT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Basic use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1. Actions at an indefinite time in the past.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Examples: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- We have seen that movie.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- I have washed the car.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2. Experience/actions more than once in the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past. Examples: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- I have eaten in that restaurant twice.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-We have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already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returned his books.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Actions in the past before another past action.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Examples: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- He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had gone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to campus before we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arrived 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here.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- Before we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arrived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here, he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had gone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to campus.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- We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arrived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here after he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had gone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to campus.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- After he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had gone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to campus, we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arrived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here.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Form 1/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Verb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S + have/has + V</a:t>
                      </a:r>
                      <a:r>
                        <a:rPr lang="en-US" sz="1200" baseline="-25000">
                          <a:effectLst/>
                          <a:latin typeface="Adobe Caslon Pro Bold" panose="0205070206050A020403" pitchFamily="18" charset="0"/>
                        </a:rPr>
                        <a:t>3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S + had + V</a:t>
                      </a:r>
                      <a:r>
                        <a:rPr lang="en-US" sz="1200" baseline="-25000">
                          <a:effectLst/>
                          <a:latin typeface="Adobe Caslon Pro Bold" panose="0205070206050A020403" pitchFamily="18" charset="0"/>
                        </a:rPr>
                        <a:t>3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+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I/you/they/we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have played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a game.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He/she/it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has played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a game.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had played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a game.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I/you/they/we have not played a game.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He/she/it has not played a game.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 had not played a game.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Form2/  Non-Verb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S + have/has + been + non-verb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S + had + been + non-verb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+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I/you/they/we have been fine.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He/she/it has been fine.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He had been fine.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I/you/they/we have not been fine.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He/she/it has not been fine.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He had not been fine.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437" marR="9243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69541" y="704066"/>
          <a:ext cx="4846929" cy="6094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Tense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Time Expression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Examples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PRESENT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PERFECT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Just, recently, lately, already, yet, so far,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ever/never, once, twice, etc…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36215" algn="l"/>
                        </a:tabLs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The new shop has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just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opened.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They have visited Chicago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recently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We have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already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returned his books.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I have sent two letters to him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so far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Deasy has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never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 traveled by air.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- He has been to Boston </a:t>
                      </a:r>
                      <a:r>
                        <a:rPr lang="en-US" sz="1200" u="sng">
                          <a:effectLst/>
                          <a:latin typeface="Adobe Caslon Pro Bold" panose="0205070206050A020403" pitchFamily="18" charset="0"/>
                        </a:rPr>
                        <a:t>once</a:t>
                      </a: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.            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PAST PERFECT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1. Before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dobe Caslon Pro Bold" panose="0205070206050A020403" pitchFamily="18" charset="0"/>
                        </a:rPr>
                        <a:t>2. After </a:t>
                      </a:r>
                      <a:endParaRPr lang="en-US" sz="120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The teacher had started the class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before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I came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                 </a:t>
                      </a: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Past Perfect                                               Simple Past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Before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I came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,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the teacher had started the class.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                  Simple Past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           </a:t>
                      </a: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      </a:t>
                      </a:r>
                      <a:r>
                        <a:rPr lang="en-US" sz="1200" baseline="30000" dirty="0" err="1">
                          <a:effectLst/>
                          <a:latin typeface="Adobe Caslon Pro Bold" panose="0205070206050A020403" pitchFamily="18" charset="0"/>
                        </a:rPr>
                        <a:t>Past</a:t>
                      </a: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Perfect 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I came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after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the teacher had started the class.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Simple Past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                            </a:t>
                      </a:r>
                      <a:r>
                        <a:rPr lang="en-US" sz="1200" baseline="30000" dirty="0" err="1">
                          <a:effectLst/>
                          <a:latin typeface="Adobe Caslon Pro Bold" panose="0205070206050A020403" pitchFamily="18" charset="0"/>
                        </a:rPr>
                        <a:t>Past</a:t>
                      </a: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Perfect                                   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After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the teacher had started the class,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</a:t>
                      </a:r>
                      <a:r>
                        <a:rPr lang="en-US" sz="1200" u="sng" dirty="0">
                          <a:effectLst/>
                          <a:latin typeface="Adobe Caslon Pro Bold" panose="0205070206050A020403" pitchFamily="18" charset="0"/>
                        </a:rPr>
                        <a:t>I came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aseline="30000" dirty="0">
                          <a:effectLst/>
                          <a:latin typeface="Adobe Caslon Pro Bold" panose="0205070206050A020403" pitchFamily="18" charset="0"/>
                        </a:rPr>
                        <a:t>                                                   Past Perfect                            Simple Past</a:t>
                      </a:r>
                      <a:r>
                        <a:rPr lang="en-US" sz="1200" dirty="0">
                          <a:effectLst/>
                          <a:latin typeface="Adobe Caslon Pro Bold" panose="0205070206050A020403" pitchFamily="18" charset="0"/>
                        </a:rPr>
                        <a:t>  </a:t>
                      </a:r>
                      <a:endParaRPr lang="en-US" sz="1200" dirty="0">
                        <a:effectLst/>
                        <a:latin typeface="Adobe Caslon Pro Bold" panose="0205070206050A0204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98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6" y="262509"/>
            <a:ext cx="6496337" cy="52169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Present Perfect and Past Perfect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9290" y="0"/>
            <a:ext cx="0" cy="6776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0937" y="784200"/>
            <a:ext cx="6728353" cy="4323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lphaUcPeriod"/>
            </a:pPr>
            <a:r>
              <a:rPr lang="en-US" sz="1600" i="1" dirty="0">
                <a:solidFill>
                  <a:srgbClr val="FF0000"/>
                </a:solidFill>
                <a:highlight>
                  <a:srgbClr val="FFFF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following verbs into the Simple Past or Present Perfect Tense.</a:t>
            </a:r>
          </a:p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lphaUcPeriod"/>
            </a:pP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Helen and I (talk) ­­­______________________ via cell phone yesterday.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(just read) ______________________ the article.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(study) ______________________ English 1 last semester.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(see) ______________________ her musical performance three times.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 (call) ______________________ her uncle twice so far.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(buy)  ______________________ the tickets two hours ago.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Lucy (never go) ______________________ to Oregon.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Craig (write) ______________________ that essay last March.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Mary and Ann (eat) ______________________ in the restaurant recently.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Claire (visit) ______________________ her aunt two days ago.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69291" y="429203"/>
            <a:ext cx="5422710" cy="660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US" sz="1600" i="1" dirty="0">
                <a:solidFill>
                  <a:srgbClr val="FF0000"/>
                </a:solidFill>
                <a:highlight>
                  <a:srgbClr val="FFFF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following verbs into the Simple Past or the Past Perfect tense.</a:t>
            </a:r>
            <a:r>
              <a:rPr lang="en-US" sz="1600" i="1" dirty="0">
                <a:highlight>
                  <a:srgbClr val="FFFF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highlight>
                <a:srgbClr val="FFFF00"/>
              </a:highlight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Keith (read) _____________ the message, he wrote a reply.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her husband (come) ____________ home, Sarah had prepared dinner for him.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meeting had already started before I (get) ___________ there.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Billy (wash) ____________ his clothes, he cleaned his room.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visited Andrew’s house after I (go) ___________ to the bookstore.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Angela (leave) ____________ her office after the rain had stopped.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(lock) ____________ all the doors before he went to bed last night.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(take) ____________an English class before they studied here.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 had got a job before she (graduate) ___________ from the university.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Luke (go) ____________to bed after he had finished his homework.</a:t>
            </a:r>
            <a:endParaRPr lang="en-US" sz="1600" dirty="0"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4132D4-9802-403D-9363-0A1168C8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5691"/>
            <a:ext cx="12192000" cy="5062309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 	</a:t>
            </a:r>
            <a:r>
              <a:rPr lang="en-US" sz="3600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Simple Past Tense is a verb tense that is used to talk about things that happened or existed before now.</a:t>
            </a:r>
          </a:p>
        </p:txBody>
      </p:sp>
    </p:spTree>
    <p:extLst>
      <p:ext uri="{BB962C8B-B14F-4D97-AF65-F5344CB8AC3E}">
        <p14:creationId xmlns:p14="http://schemas.microsoft.com/office/powerpoint/2010/main" val="3934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7C6282-6559-4014-8651-D57FDE44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Positive form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8BAA3-FD15-4B75-926F-1A85ED90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sz="3000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FFFF00"/>
                </a:solidFill>
              </a:rPr>
              <a:t>Subject: I, you, we, they, he, she, it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Subject+ Past Tense (V2)</a:t>
            </a:r>
          </a:p>
        </p:txBody>
      </p:sp>
    </p:spTree>
    <p:extLst>
      <p:ext uri="{BB962C8B-B14F-4D97-AF65-F5344CB8AC3E}">
        <p14:creationId xmlns:p14="http://schemas.microsoft.com/office/powerpoint/2010/main" val="21311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C06AF-E794-460A-B8EF-FA665AB8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11DA4F-16A8-4B51-8A98-A1B5227F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71" y="1853248"/>
            <a:ext cx="11869189" cy="24682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She bought a new car yesterday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I went to the doctor last night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03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E14474-EE33-4255-9A76-37AD4508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Negative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5E2013-3B27-49B7-93E2-D8653696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0" y="2079321"/>
            <a:ext cx="11812434" cy="24676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Subject: I, you, we, they, he, she, it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 + did + not + V1</a:t>
            </a: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20" y="1396599"/>
            <a:ext cx="11860061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20" y="3182317"/>
            <a:ext cx="12077180" cy="3479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She did not buy a new car yesterday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  <a:p>
            <a:pPr marL="0" indent="0">
              <a:buNone/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I did not go to the doctor last night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57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7" y="1518397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Interrogative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77" y="2357641"/>
            <a:ext cx="11949446" cy="43951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Subject: I, you, we, they, he, she, it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Did + subject + V1?</a:t>
            </a: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277" y="3743921"/>
            <a:ext cx="7237927" cy="605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5930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3" y="3378559"/>
            <a:ext cx="10410401" cy="3479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Did she buy a new car yesterday?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Did you go to the doctor last night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781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893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4" y="2708127"/>
            <a:ext cx="11877805" cy="402412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	Question word + did + </a:t>
            </a:r>
            <a:r>
              <a:rPr lang="en-US" dirty="0" err="1">
                <a:solidFill>
                  <a:srgbClr val="FFFF00"/>
                </a:solidFill>
              </a:rPr>
              <a:t>subyek</a:t>
            </a:r>
            <a:r>
              <a:rPr lang="en-US" dirty="0">
                <a:solidFill>
                  <a:srgbClr val="FFFF00"/>
                </a:solidFill>
              </a:rPr>
              <a:t> + V1?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Example: 1. where did you go yesterday?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                 2. what did she buy last night?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	Question word + past tense (V2)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Example: Who went with you last night?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59017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</TotalTime>
  <Words>1314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Caslon Pro Bold</vt:lpstr>
      <vt:lpstr>Arial</vt:lpstr>
      <vt:lpstr>Arial Black</vt:lpstr>
      <vt:lpstr>Century Gothic</vt:lpstr>
      <vt:lpstr>Wingdings</vt:lpstr>
      <vt:lpstr>Vapor Trail</vt:lpstr>
      <vt:lpstr>Simple Past Tense</vt:lpstr>
      <vt:lpstr>PowerPoint Presentation</vt:lpstr>
      <vt:lpstr>Positive form </vt:lpstr>
      <vt:lpstr>Example:</vt:lpstr>
      <vt:lpstr>Negative form</vt:lpstr>
      <vt:lpstr>example:</vt:lpstr>
      <vt:lpstr>Interrogative form</vt:lpstr>
      <vt:lpstr>Example:</vt:lpstr>
      <vt:lpstr>Ex:</vt:lpstr>
      <vt:lpstr>Affirmative nominal</vt:lpstr>
      <vt:lpstr>note: </vt:lpstr>
      <vt:lpstr>NEGative nominal:</vt:lpstr>
      <vt:lpstr>Interrogative nominal</vt:lpstr>
      <vt:lpstr>It is used for:</vt:lpstr>
      <vt:lpstr>Expressing the habits in the past</vt:lpstr>
      <vt:lpstr>Present Perfect and Past Perfect</vt:lpstr>
      <vt:lpstr>Present Perfect and Past Perfect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- VI</dc:creator>
  <cp:lastModifiedBy>DA - VI</cp:lastModifiedBy>
  <cp:revision>7</cp:revision>
  <dcterms:created xsi:type="dcterms:W3CDTF">2021-03-03T02:49:03Z</dcterms:created>
  <dcterms:modified xsi:type="dcterms:W3CDTF">2021-03-03T11:53:36Z</dcterms:modified>
</cp:coreProperties>
</file>