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4" r:id="rId2"/>
    <p:sldId id="265" r:id="rId3"/>
    <p:sldId id="266"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65C56-3A78-4755-8FB3-6C497FD8226A}" type="datetimeFigureOut">
              <a:rPr lang="en-ID" smtClean="0"/>
              <a:t>03/03/2021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1DE59-28E4-4BC1-92E3-7B307276B646}" type="slidenum">
              <a:rPr lang="en-ID" smtClean="0"/>
              <a:t>‹#›</a:t>
            </a:fld>
            <a:endParaRPr lang="en-ID"/>
          </a:p>
        </p:txBody>
      </p:sp>
    </p:spTree>
    <p:extLst>
      <p:ext uri="{BB962C8B-B14F-4D97-AF65-F5344CB8AC3E}">
        <p14:creationId xmlns:p14="http://schemas.microsoft.com/office/powerpoint/2010/main" val="3200191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E44BC-3002-49EA-92C4-93BA28D18CED}" type="slidenum">
              <a:rPr lang="en-US" smtClean="0"/>
              <a:t>1</a:t>
            </a:fld>
            <a:endParaRPr lang="en-US"/>
          </a:p>
        </p:txBody>
      </p:sp>
    </p:spTree>
    <p:extLst>
      <p:ext uri="{BB962C8B-B14F-4D97-AF65-F5344CB8AC3E}">
        <p14:creationId xmlns:p14="http://schemas.microsoft.com/office/powerpoint/2010/main" val="131028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511BB-8823-459B-82D2-9A474978F6ED}" type="datetimeFigureOut">
              <a:rPr lang="en-ID" smtClean="0"/>
              <a:t>03/03/2021</a:t>
            </a:fld>
            <a:endParaRPr lang="en-ID"/>
          </a:p>
        </p:txBody>
      </p:sp>
      <p:sp>
        <p:nvSpPr>
          <p:cNvPr id="5" name="Footer Placeholder 4"/>
          <p:cNvSpPr>
            <a:spLocks noGrp="1"/>
          </p:cNvSpPr>
          <p:nvPr>
            <p:ph type="ftr" sz="quarter" idx="11"/>
          </p:nvPr>
        </p:nvSpPr>
        <p:spPr>
          <a:xfrm>
            <a:off x="2416500" y="329307"/>
            <a:ext cx="4973915" cy="309201"/>
          </a:xfrm>
        </p:spPr>
        <p:txBody>
          <a:bodyPr/>
          <a:lstStyle/>
          <a:p>
            <a:endParaRPr lang="en-ID"/>
          </a:p>
        </p:txBody>
      </p:sp>
      <p:sp>
        <p:nvSpPr>
          <p:cNvPr id="6" name="Slide Number Placeholder 5"/>
          <p:cNvSpPr>
            <a:spLocks noGrp="1"/>
          </p:cNvSpPr>
          <p:nvPr>
            <p:ph type="sldNum" sz="quarter" idx="12"/>
          </p:nvPr>
        </p:nvSpPr>
        <p:spPr>
          <a:xfrm>
            <a:off x="1437664" y="798973"/>
            <a:ext cx="811019" cy="503578"/>
          </a:xfrm>
        </p:spPr>
        <p:txBody>
          <a:bodyPr/>
          <a:lstStyle/>
          <a:p>
            <a:fld id="{E1994792-C636-4A35-8F8C-9C0EAFA7C54C}" type="slidenum">
              <a:rPr lang="en-ID" smtClean="0"/>
              <a:t>‹#›</a:t>
            </a:fld>
            <a:endParaRPr lang="en-ID"/>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643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511BB-8823-459B-82D2-9A474978F6ED}"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1994792-C636-4A35-8F8C-9C0EAFA7C54C}" type="slidenum">
              <a:rPr lang="en-ID" smtClean="0"/>
              <a:t>‹#›</a:t>
            </a:fld>
            <a:endParaRPr lang="en-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624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511BB-8823-459B-82D2-9A474978F6ED}"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1994792-C636-4A35-8F8C-9C0EAFA7C54C}" type="slidenum">
              <a:rPr lang="en-ID" smtClean="0"/>
              <a:t>‹#›</a:t>
            </a:fld>
            <a:endParaRPr lang="en-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8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0511BB-8823-459B-82D2-9A474978F6ED}"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1994792-C636-4A35-8F8C-9C0EAFA7C54C}" type="slidenum">
              <a:rPr lang="en-ID" smtClean="0"/>
              <a:t>‹#›</a:t>
            </a:fld>
            <a:endParaRPr lang="en-ID"/>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256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0511BB-8823-459B-82D2-9A474978F6ED}"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1994792-C636-4A35-8F8C-9C0EAFA7C54C}" type="slidenum">
              <a:rPr lang="en-ID" smtClean="0"/>
              <a:t>‹#›</a:t>
            </a:fld>
            <a:endParaRPr lang="en-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18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0511BB-8823-459B-82D2-9A474978F6ED}" type="datetimeFigureOut">
              <a:rPr lang="en-ID" smtClean="0"/>
              <a:t>03/03/2021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1994792-C636-4A35-8F8C-9C0EAFA7C54C}" type="slidenum">
              <a:rPr lang="en-ID" smtClean="0"/>
              <a:t>‹#›</a:t>
            </a:fld>
            <a:endParaRPr lang="en-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968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0511BB-8823-459B-82D2-9A474978F6ED}" type="datetimeFigureOut">
              <a:rPr lang="en-ID" smtClean="0"/>
              <a:t>03/03/2021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1994792-C636-4A35-8F8C-9C0EAFA7C54C}" type="slidenum">
              <a:rPr lang="en-ID" smtClean="0"/>
              <a:t>‹#›</a:t>
            </a:fld>
            <a:endParaRPr lang="en-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83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511BB-8823-459B-82D2-9A474978F6ED}" type="datetimeFigureOut">
              <a:rPr lang="en-ID" smtClean="0"/>
              <a:t>03/03/2021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1994792-C636-4A35-8F8C-9C0EAFA7C54C}" type="slidenum">
              <a:rPr lang="en-ID" smtClean="0"/>
              <a:t>‹#›</a:t>
            </a:fld>
            <a:endParaRPr lang="en-ID"/>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9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511BB-8823-459B-82D2-9A474978F6ED}" type="datetimeFigureOut">
              <a:rPr lang="en-ID" smtClean="0"/>
              <a:t>03/03/2021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1994792-C636-4A35-8F8C-9C0EAFA7C54C}" type="slidenum">
              <a:rPr lang="en-ID" smtClean="0"/>
              <a:t>‹#›</a:t>
            </a:fld>
            <a:endParaRPr lang="en-ID"/>
          </a:p>
        </p:txBody>
      </p:sp>
    </p:spTree>
    <p:extLst>
      <p:ext uri="{BB962C8B-B14F-4D97-AF65-F5344CB8AC3E}">
        <p14:creationId xmlns:p14="http://schemas.microsoft.com/office/powerpoint/2010/main" val="374552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0511BB-8823-459B-82D2-9A474978F6ED}" type="datetimeFigureOut">
              <a:rPr lang="en-ID" smtClean="0"/>
              <a:t>03/03/2021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1994792-C636-4A35-8F8C-9C0EAFA7C54C}" type="slidenum">
              <a:rPr lang="en-ID" smtClean="0"/>
              <a:t>‹#›</a:t>
            </a:fld>
            <a:endParaRPr lang="en-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24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C0511BB-8823-459B-82D2-9A474978F6ED}" type="datetimeFigureOut">
              <a:rPr lang="en-ID" smtClean="0"/>
              <a:t>03/03/2021</a:t>
            </a:fld>
            <a:endParaRPr lang="en-ID"/>
          </a:p>
        </p:txBody>
      </p:sp>
      <p:sp>
        <p:nvSpPr>
          <p:cNvPr id="6" name="Footer Placeholder 5"/>
          <p:cNvSpPr>
            <a:spLocks noGrp="1"/>
          </p:cNvSpPr>
          <p:nvPr>
            <p:ph type="ftr" sz="quarter" idx="11"/>
          </p:nvPr>
        </p:nvSpPr>
        <p:spPr>
          <a:xfrm>
            <a:off x="1447382" y="318640"/>
            <a:ext cx="5541004" cy="320931"/>
          </a:xfrm>
        </p:spPr>
        <p:txBody>
          <a:bodyPr/>
          <a:lstStyle/>
          <a:p>
            <a:endParaRPr lang="en-ID"/>
          </a:p>
        </p:txBody>
      </p:sp>
      <p:sp>
        <p:nvSpPr>
          <p:cNvPr id="7" name="Slide Number Placeholder 6"/>
          <p:cNvSpPr>
            <a:spLocks noGrp="1"/>
          </p:cNvSpPr>
          <p:nvPr>
            <p:ph type="sldNum" sz="quarter" idx="12"/>
          </p:nvPr>
        </p:nvSpPr>
        <p:spPr/>
        <p:txBody>
          <a:bodyPr/>
          <a:lstStyle/>
          <a:p>
            <a:fld id="{E1994792-C636-4A35-8F8C-9C0EAFA7C54C}" type="slidenum">
              <a:rPr lang="en-ID" smtClean="0"/>
              <a:t>‹#›</a:t>
            </a:fld>
            <a:endParaRPr lang="en-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269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C0511BB-8823-459B-82D2-9A474978F6ED}" type="datetimeFigureOut">
              <a:rPr lang="en-ID" smtClean="0"/>
              <a:t>03/03/2021</a:t>
            </a:fld>
            <a:endParaRPr lang="en-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1994792-C636-4A35-8F8C-9C0EAFA7C54C}" type="slidenum">
              <a:rPr lang="en-ID" smtClean="0"/>
              <a:t>‹#›</a:t>
            </a:fld>
            <a:endParaRPr lang="en-ID"/>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6578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70468" y="96554"/>
            <a:ext cx="1051063" cy="522726"/>
          </a:xfrm>
        </p:spPr>
        <p:txBody>
          <a:bodyPr>
            <a:normAutofit/>
          </a:bodyPr>
          <a:lstStyle/>
          <a:p>
            <a:pPr algn="ctr"/>
            <a:r>
              <a:rPr lang="en-US" sz="2400" b="1" dirty="0"/>
              <a:t>Quiz</a:t>
            </a:r>
            <a:endParaRPr lang="en-US" sz="2400" dirty="0"/>
          </a:p>
        </p:txBody>
      </p:sp>
      <p:sp>
        <p:nvSpPr>
          <p:cNvPr id="6" name="Rectangle 5"/>
          <p:cNvSpPr/>
          <p:nvPr/>
        </p:nvSpPr>
        <p:spPr>
          <a:xfrm>
            <a:off x="163483" y="619280"/>
            <a:ext cx="11865034" cy="5928931"/>
          </a:xfrm>
          <a:prstGeom prst="rect">
            <a:avLst/>
          </a:prstGeom>
        </p:spPr>
        <p:txBody>
          <a:bodyPr wrap="square">
            <a:spAutoFit/>
          </a:bodyPr>
          <a:lstStyle/>
          <a:p>
            <a:pPr algn="just">
              <a:lnSpc>
                <a:spcPct val="115000"/>
              </a:lnSpc>
              <a:spcAft>
                <a:spcPts val="1000"/>
              </a:spcAft>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 </a:t>
            </a:r>
            <a:r>
              <a:rPr lang="en-US"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Read the text and answer the questions</a:t>
            </a:r>
            <a:endPar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0"/>
              </a:spcAft>
            </a:pPr>
            <a:r>
              <a:rPr lang="en-US"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Inventor of World Wide Web Says It Must Change</a:t>
            </a:r>
            <a:endPar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The World Wide Web is now thirty years old. Its inventor, Sir Tim Berners-Lee, is worried about how people use the Internet and its two billion websites. He is also worried about the future of the Web. Many people don't know if the Web can increase good things in the world. But, Sir Tim believes the Web can help billions of people if governments and companies can work together to build a better Internet. He said: "If we cannot build a better Web now, then the Web will not disappoint us, but we will disappoint the Web." </a:t>
            </a:r>
          </a:p>
          <a:p>
            <a:pPr indent="457200"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Sir Tim had three worries about the World Wide Web. He called it a "mirror of humanity" where "you will see good and bad". The first worry is criminal behavior like hacking and online harassment. He said governments must make new laws to save people. The second worry is the use of social media to spread misinformation and fake news. The final worry is the violation of people's privacy. That is why, it is important to fight for a better and safer Web and to keep it free for everyone. Edited from </a:t>
            </a:r>
            <a:r>
              <a:rPr lang="en-US"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breakingnewsenglish.com</a:t>
            </a:r>
            <a:endPar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1. How old is the World Wide Web?</a:t>
            </a:r>
          </a:p>
          <a:p>
            <a:pPr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 Who is Sir Tim Berners-Lee?</a:t>
            </a:r>
          </a:p>
          <a:p>
            <a:pPr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3. How many worries did Sir Tim have about WWW? </a:t>
            </a:r>
          </a:p>
          <a:p>
            <a:pPr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4. What is the Sir Tim’s first worry?</a:t>
            </a:r>
          </a:p>
          <a:p>
            <a:pPr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5. … </a:t>
            </a:r>
            <a:r>
              <a:rPr lang="en-US" b="1"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He</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called it a …. (line7)</a:t>
            </a:r>
          </a:p>
          <a:p>
            <a:pPr algn="just">
              <a:lnSpc>
                <a:spcPct val="115000"/>
              </a:lnSpc>
              <a:spcAft>
                <a:spcPts val="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What does </a:t>
            </a:r>
            <a:r>
              <a:rPr lang="en-US" b="1"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He </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refer to? </a:t>
            </a:r>
            <a:endParaRPr lang="en-US"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67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725"/>
            <a:ext cx="5855136" cy="4845044"/>
          </a:xfrm>
          <a:prstGeom prst="rect">
            <a:avLst/>
          </a:prstGeom>
        </p:spPr>
        <p:txBody>
          <a:bodyPr wrap="square">
            <a:spAutoFit/>
          </a:bodyPr>
          <a:lstStyle/>
          <a:p>
            <a:pPr algn="just">
              <a:lnSpc>
                <a:spcPct val="115000"/>
              </a:lnSpc>
              <a:spcAft>
                <a:spcPts val="0"/>
              </a:spcAft>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II. </a:t>
            </a:r>
            <a:r>
              <a:rPr lang="en-US"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Supply the correct verbs in simple present tense/present perfect/past tense/future tense  </a:t>
            </a:r>
            <a:endPar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1. Mary (lose) __________ her computer mouse last night. </a:t>
            </a:r>
          </a:p>
          <a:p>
            <a:pPr>
              <a:lnSpc>
                <a:spcPct val="115000"/>
              </a:lnSpc>
              <a:spcAft>
                <a:spcPts val="0"/>
              </a:spcAft>
              <a:tabLst>
                <a:tab pos="19240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2. Our math class (start) __________ tomorrow.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3. They (send) _________ four emails to Jack lately.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4. Paul (attend) __________ the English class twice so far.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5. The boy (take) __________ a physics course once a week.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6. </a:t>
            </a:r>
            <a:r>
              <a:rPr lang="en-US" dirty="0" err="1">
                <a:latin typeface="Times New Roman" panose="02020603050405020304" pitchFamily="18" charset="0"/>
                <a:ea typeface="Calibri" panose="020F0502020204030204" pitchFamily="34" charset="0"/>
                <a:cs typeface="Times New Roman" panose="02020603050405020304" pitchFamily="18" charset="0"/>
              </a:rPr>
              <a:t>Mr</a:t>
            </a:r>
            <a:r>
              <a:rPr lang="en-US" dirty="0">
                <a:latin typeface="Times New Roman" panose="02020603050405020304" pitchFamily="18" charset="0"/>
                <a:ea typeface="Calibri" panose="020F0502020204030204" pitchFamily="34" charset="0"/>
                <a:cs typeface="Times New Roman" panose="02020603050405020304" pitchFamily="18" charset="0"/>
              </a:rPr>
              <a:t> John (not give) ___________ us homework last Monday. </a:t>
            </a:r>
          </a:p>
          <a:p>
            <a:pPr>
              <a:lnSpc>
                <a:spcPct val="115000"/>
              </a:lnSpc>
              <a:spcAft>
                <a:spcPts val="0"/>
              </a:spcAft>
              <a:tabLst>
                <a:tab pos="19240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7. You (meet) __________ your tutor tonight at class.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8. We (play) __________ mobile games every afternoon.  </a:t>
            </a:r>
          </a:p>
          <a:p>
            <a:pPr>
              <a:lnSpc>
                <a:spcPct val="115000"/>
              </a:lnSpc>
              <a:spcAft>
                <a:spcPts val="0"/>
              </a:spcAft>
              <a:tabLst>
                <a:tab pos="19240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9. He (check) __________ all of my emails tonight.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10. He (install) __________ his </a:t>
            </a:r>
            <a:r>
              <a:rPr lang="en-US" dirty="0" err="1">
                <a:latin typeface="Times New Roman" panose="02020603050405020304" pitchFamily="18" charset="0"/>
                <a:ea typeface="Calibri" panose="020F0502020204030204" pitchFamily="34" charset="0"/>
                <a:cs typeface="Times New Roman" panose="02020603050405020304" pitchFamily="18" charset="0"/>
              </a:rPr>
              <a:t>favourite</a:t>
            </a:r>
            <a:r>
              <a:rPr lang="en-US" dirty="0">
                <a:latin typeface="Times New Roman" panose="02020603050405020304" pitchFamily="18" charset="0"/>
                <a:ea typeface="Calibri" panose="020F0502020204030204" pitchFamily="34" charset="0"/>
                <a:cs typeface="Times New Roman" panose="02020603050405020304" pitchFamily="18" charset="0"/>
              </a:rPr>
              <a:t> apps on my netbook last week.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5855136" y="0"/>
            <a:ext cx="6323215" cy="5826210"/>
          </a:xfrm>
          <a:prstGeom prst="rect">
            <a:avLst/>
          </a:prstGeom>
        </p:spPr>
        <p:txBody>
          <a:bodyPr wrap="square">
            <a:spAutoFit/>
          </a:bodyPr>
          <a:lstStyle/>
          <a:p>
            <a:pPr algn="just">
              <a:lnSpc>
                <a:spcPct val="115000"/>
              </a:lnSpc>
              <a:spcAft>
                <a:spcPts val="0"/>
              </a:spcAft>
            </a:pP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III. </a:t>
            </a:r>
            <a:r>
              <a:rPr lang="en-US"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Write the correct answer</a:t>
            </a:r>
            <a:r>
              <a:rPr lang="en-US"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1. Barry would have passed the test if he __________ hard. (study)</a:t>
            </a:r>
          </a:p>
          <a:p>
            <a:pPr algn="just">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2. Ron will copy our file if he ___________ his USB drive back tomorrow. (get)</a:t>
            </a:r>
          </a:p>
          <a:p>
            <a:pPr algn="just">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3. If Alex were here, he _________ us to run this new program. (help)</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4. If we ___________ the answers, we would have told our teacher. (know)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5. If I _________ not absent today, I would meet </a:t>
            </a:r>
            <a:r>
              <a:rPr lang="en-US" dirty="0" err="1">
                <a:latin typeface="Times New Roman" panose="02020603050405020304" pitchFamily="18" charset="0"/>
                <a:ea typeface="Calibri" panose="020F0502020204030204" pitchFamily="34" charset="0"/>
                <a:cs typeface="Times New Roman" panose="02020603050405020304" pitchFamily="18" charset="0"/>
              </a:rPr>
              <a:t>Mrs</a:t>
            </a:r>
            <a:r>
              <a:rPr lang="en-US" dirty="0">
                <a:latin typeface="Times New Roman" panose="02020603050405020304" pitchFamily="18" charset="0"/>
                <a:ea typeface="Calibri" panose="020F0502020204030204" pitchFamily="34" charset="0"/>
                <a:cs typeface="Times New Roman" panose="02020603050405020304" pitchFamily="18" charset="0"/>
              </a:rPr>
              <a:t> Rachel. (be)</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6. I will write the report if my laptop __________. (work) </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7. If he knows my email address, he ________ me his writing. (send)</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8. If I had a </a:t>
            </a:r>
            <a:r>
              <a:rPr lang="en-US" dirty="0" err="1">
                <a:latin typeface="Times New Roman" panose="02020603050405020304" pitchFamily="18" charset="0"/>
                <a:ea typeface="Calibri" panose="020F0502020204030204" pitchFamily="34" charset="0"/>
                <a:cs typeface="Times New Roman" panose="02020603050405020304" pitchFamily="18" charset="0"/>
              </a:rPr>
              <a:t>coloured</a:t>
            </a:r>
            <a:r>
              <a:rPr lang="en-US" dirty="0">
                <a:latin typeface="Times New Roman" panose="02020603050405020304" pitchFamily="18" charset="0"/>
                <a:ea typeface="Calibri" panose="020F0502020204030204" pitchFamily="34" charset="0"/>
                <a:cs typeface="Times New Roman" panose="02020603050405020304" pitchFamily="18" charset="0"/>
              </a:rPr>
              <a:t> ink in my printer, I _________ my photos. (print)</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9. If I saw Tina, I </a:t>
            </a:r>
            <a:r>
              <a:rPr lang="en-US" b="1" dirty="0">
                <a:latin typeface="Times New Roman" panose="02020603050405020304" pitchFamily="18" charset="0"/>
                <a:ea typeface="Calibri" panose="020F0502020204030204" pitchFamily="34" charset="0"/>
                <a:cs typeface="Times New Roman" panose="02020603050405020304" pitchFamily="18" charset="0"/>
              </a:rPr>
              <a:t>__________</a:t>
            </a:r>
            <a:r>
              <a:rPr lang="en-US" dirty="0">
                <a:latin typeface="Times New Roman" panose="02020603050405020304" pitchFamily="18" charset="0"/>
                <a:ea typeface="Calibri" panose="020F0502020204030204" pitchFamily="34" charset="0"/>
                <a:cs typeface="Times New Roman" panose="02020603050405020304" pitchFamily="18" charset="0"/>
              </a:rPr>
              <a:t> her his message. (give)</a:t>
            </a:r>
          </a:p>
          <a:p>
            <a:pPr>
              <a:lnSpc>
                <a:spcPct val="115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10. They would speak with me if they</a:t>
            </a:r>
            <a:r>
              <a:rPr lang="en-US" b="1" dirty="0">
                <a:latin typeface="Times New Roman" panose="02020603050405020304" pitchFamily="18" charset="0"/>
                <a:ea typeface="Calibri" panose="020F0502020204030204" pitchFamily="34" charset="0"/>
                <a:cs typeface="Times New Roman" panose="02020603050405020304" pitchFamily="18" charset="0"/>
              </a:rPr>
              <a:t>__________</a:t>
            </a:r>
            <a:r>
              <a:rPr lang="en-US" dirty="0">
                <a:latin typeface="Times New Roman" panose="02020603050405020304" pitchFamily="18" charset="0"/>
                <a:ea typeface="Calibri" panose="020F0502020204030204" pitchFamily="34" charset="0"/>
                <a:cs typeface="Times New Roman" panose="02020603050405020304" pitchFamily="18" charset="0"/>
              </a:rPr>
              <a:t> here on time. (arrive)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274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05" y="1310618"/>
            <a:ext cx="12192000" cy="3038589"/>
          </a:xfrm>
          <a:prstGeom prst="rect">
            <a:avLst/>
          </a:prstGeom>
        </p:spPr>
        <p:txBody>
          <a:bodyPr wrap="square">
            <a:spAutoFit/>
          </a:bodyPr>
          <a:lstStyle/>
          <a:p>
            <a:pPr algn="just">
              <a:lnSpc>
                <a:spcPct val="115000"/>
              </a:lnSpc>
              <a:spcAft>
                <a:spcPts val="0"/>
              </a:spcAft>
            </a:pPr>
            <a:r>
              <a:rPr lang="en-US" sz="24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IV. </a:t>
            </a:r>
            <a:r>
              <a:rPr lang="en-US" sz="2400"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Arrange the jumbled words below</a:t>
            </a:r>
            <a:r>
              <a:rPr lang="en-US" sz="2400" i="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15000"/>
              </a:lnSpc>
              <a:spcAft>
                <a:spcPts val="0"/>
              </a:spcAft>
            </a:pPr>
            <a:endParaRPr lang="en-US" sz="24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I – now – that – had – I – money – wish – enough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We – we – by Friday –  wish – could – finish – this assignment – that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had been – I – last week – wish – at – the concert – I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how – wishes – that – She – she – knew – to – well – sing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wish – I – that – gone – had not – to – yesterday – Bandung – my father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52785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TotalTime>
  <Words>721</Words>
  <Application>Microsoft Office PowerPoint</Application>
  <PresentationFormat>Widescreen</PresentationFormat>
  <Paragraphs>42</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Gill Sans MT</vt:lpstr>
      <vt:lpstr>Times New Roman</vt:lpstr>
      <vt:lpstr>Gallery</vt:lpstr>
      <vt:lpstr>Quiz</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dc:creator>DA - VI</dc:creator>
  <cp:lastModifiedBy>DA - VI</cp:lastModifiedBy>
  <cp:revision>1</cp:revision>
  <dcterms:created xsi:type="dcterms:W3CDTF">2021-03-03T05:20:52Z</dcterms:created>
  <dcterms:modified xsi:type="dcterms:W3CDTF">2021-03-03T05:28:29Z</dcterms:modified>
</cp:coreProperties>
</file>