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"/>
  </p:notesMasterIdLst>
  <p:sldIdLst>
    <p:sldId id="256" r:id="rId2"/>
    <p:sldId id="260" r:id="rId3"/>
    <p:sldId id="261" r:id="rId4"/>
    <p:sldId id="264" r:id="rId5"/>
    <p:sldId id="257" r:id="rId6"/>
    <p:sldId id="28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B284-0DDE-47BF-A3BF-72E1A178DB20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8FFCB-0018-46BA-8524-5F9DFB23B9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5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E44BC-3002-49EA-92C4-93BA28D18C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9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8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9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B84B19-1A00-4EDB-8425-E1827A377364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March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761D6C79-A84E-48FD-8910-7D7CA8A0B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5" b="4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C7E95-382E-477A-9A16-DADE505C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Grammar Focus: passive (2) in Present perfect and past perfect</a:t>
            </a:r>
            <a:b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7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7CA-9BA6-4BF1-A501-1D1DF3D1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27" y="0"/>
            <a:ext cx="10240903" cy="751562"/>
          </a:xfrm>
        </p:spPr>
        <p:txBody>
          <a:bodyPr>
            <a:noAutofit/>
          </a:bodyPr>
          <a:lstStyle/>
          <a:p>
            <a:r>
              <a:rPr lang="en-US" sz="2000" dirty="0"/>
              <a:t>A. Passive voice is used when we only focus on the event not the subject who does it</a:t>
            </a:r>
            <a:endParaRPr lang="en-ID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3577FA-3D1D-4ECB-8704-AC476E9F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4" y="1046217"/>
            <a:ext cx="5948072" cy="395763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7679B-0A52-4AE9-8B85-8D0CE61818A6}"/>
              </a:ext>
            </a:extLst>
          </p:cNvPr>
          <p:cNvSpPr/>
          <p:nvPr/>
        </p:nvSpPr>
        <p:spPr>
          <a:xfrm>
            <a:off x="816279" y="5298510"/>
            <a:ext cx="10559441" cy="75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	: Messi is kicking the ball.</a:t>
            </a:r>
          </a:p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	: The ball is being kicked by Messi.</a:t>
            </a:r>
            <a:endParaRPr lang="en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16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7689-B500-4D4A-8D81-7B108E6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021" y="104148"/>
            <a:ext cx="10240903" cy="1233488"/>
          </a:xfrm>
        </p:spPr>
        <p:txBody>
          <a:bodyPr/>
          <a:lstStyle/>
          <a:p>
            <a:r>
              <a:rPr lang="en-US" dirty="0"/>
              <a:t>B. Passive voice is used to avoid the subject</a:t>
            </a:r>
            <a:endParaRPr lang="en-ID" dirty="0"/>
          </a:p>
        </p:txBody>
      </p:sp>
      <p:pic>
        <p:nvPicPr>
          <p:cNvPr id="1026" name="Picture 2" descr="Biar Lebih Kinclong, Ikuti 7 Tips Mudah Cara Membersihkan Kaca Ini!">
            <a:extLst>
              <a:ext uri="{FF2B5EF4-FFF2-40B4-BE49-F238E27FC236}">
                <a16:creationId xmlns:a16="http://schemas.microsoft.com/office/drawing/2014/main" id="{08013186-C1DA-4CFD-87BE-3A78D2138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51" y="1613260"/>
            <a:ext cx="4182669" cy="27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874DAA-D285-4F29-BB88-B1558C91B6DA}"/>
              </a:ext>
            </a:extLst>
          </p:cNvPr>
          <p:cNvSpPr/>
          <p:nvPr/>
        </p:nvSpPr>
        <p:spPr>
          <a:xfrm>
            <a:off x="1847075" y="4672260"/>
            <a:ext cx="8104340" cy="123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Active	: Lisa cleans the glass.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Passive	: The glass is cleaned.</a:t>
            </a:r>
            <a:endParaRPr lang="en-ID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E336FD-4A27-4039-8DF7-3E23970D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19156" cy="624342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Passive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present perfect</a:t>
            </a:r>
            <a:endParaRPr lang="en-ID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177C99-CD79-450F-9E75-831F12C3587A}"/>
              </a:ext>
            </a:extLst>
          </p:cNvPr>
          <p:cNvSpPr txBox="1">
            <a:spLocks/>
          </p:cNvSpPr>
          <p:nvPr/>
        </p:nvSpPr>
        <p:spPr>
          <a:xfrm>
            <a:off x="0" y="774654"/>
            <a:ext cx="7027101" cy="6243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Present Perfect		: S + have/has + been + V3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4CD89-CDA2-4F6C-8529-6F867E2FC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825"/>
            <a:ext cx="6941958" cy="30718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D91FF3-387A-4702-B34D-AF13CFD51FBA}"/>
              </a:ext>
            </a:extLst>
          </p:cNvPr>
          <p:cNvSpPr txBox="1">
            <a:spLocks/>
          </p:cNvSpPr>
          <p:nvPr/>
        </p:nvSpPr>
        <p:spPr>
          <a:xfrm>
            <a:off x="150313" y="4158641"/>
            <a:ext cx="12041687" cy="15020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- </a:t>
            </a:r>
            <a:r>
              <a:rPr lang="en-ID" b="0" i="0" dirty="0">
                <a:solidFill>
                  <a:srgbClr val="000000"/>
                </a:solidFill>
                <a:effectLst/>
                <a:latin typeface="Roboto"/>
              </a:rPr>
              <a:t>English has been studied by us for a year</a:t>
            </a:r>
          </a:p>
          <a:p>
            <a:pPr algn="just">
              <a:buFontTx/>
              <a:buChar char="-"/>
            </a:pPr>
            <a:r>
              <a:rPr lang="en-ID" b="0" i="0" dirty="0">
                <a:solidFill>
                  <a:srgbClr val="000000"/>
                </a:solidFill>
                <a:effectLst/>
                <a:latin typeface="Roboto"/>
              </a:rPr>
              <a:t>The music has been listened by him for an hour </a:t>
            </a:r>
          </a:p>
          <a:p>
            <a:pPr algn="just">
              <a:buFontTx/>
              <a:buChar char="-"/>
            </a:pPr>
            <a:r>
              <a:rPr lang="en-ID" b="0" i="0" dirty="0">
                <a:solidFill>
                  <a:srgbClr val="000000"/>
                </a:solidFill>
                <a:effectLst/>
                <a:latin typeface="Roboto"/>
              </a:rPr>
              <a:t>A letter has been sent by her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946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57E-1471-4A50-9064-7F12D773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66"/>
            <a:ext cx="9219156" cy="624342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Passive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Past perfect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009-E1E0-4B8A-B2C0-49C44CBB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4654"/>
            <a:ext cx="12192000" cy="507500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Perfect		: S + had + been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3390B-2F21-4C69-8108-3EABAAC3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3" y="1436431"/>
            <a:ext cx="7728883" cy="336206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B7A927-536E-469A-847D-ED96AAEC56B0}"/>
              </a:ext>
            </a:extLst>
          </p:cNvPr>
          <p:cNvSpPr txBox="1">
            <a:spLocks/>
          </p:cNvSpPr>
          <p:nvPr/>
        </p:nvSpPr>
        <p:spPr>
          <a:xfrm>
            <a:off x="150313" y="4798495"/>
            <a:ext cx="12041687" cy="15020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-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The bad news had been heard by her </a:t>
            </a:r>
          </a:p>
          <a:p>
            <a:pPr algn="just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A mistake had been made by him</a:t>
            </a:r>
          </a:p>
          <a:p>
            <a:pPr algn="just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Roboto"/>
              </a:rPr>
              <a:t>English had been studied by 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073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37786"/>
            <a:ext cx="12062564" cy="628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 </a:t>
            </a:r>
            <a:endParaRPr lang="en-US" sz="1600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sentences to passive voices</a:t>
            </a:r>
            <a:endParaRPr lang="en-US" sz="1600" dirty="0">
              <a:solidFill>
                <a:srgbClr val="FF0000"/>
              </a:solidFill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The government has built three parks.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The students had written the essays.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Tom had recommended new places.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Three horses were pulling a wagon.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Alex was drinking a cup of coffee.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The worker is cleaning those windows.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Mr. Smith has signed the document.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Waiters are serving customers.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Jane has taken English course.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My secretary has sent those emails.</a:t>
            </a:r>
          </a:p>
          <a:p>
            <a:r>
              <a:rPr lang="en-US" sz="1600" dirty="0">
                <a:latin typeface="Adobe Caslon Pro Bold" panose="0205070206050A020403" pitchFamily="18" charset="0"/>
                <a:ea typeface="Calibri" panose="020F0502020204030204" pitchFamily="34" charset="0"/>
              </a:rPr>
              <a:t>_______________________________________</a:t>
            </a:r>
            <a:endParaRPr lang="en-US" sz="16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369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310</TotalTime>
  <Words>278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Adobe Caslon Pro Bold</vt:lpstr>
      <vt:lpstr>Arial</vt:lpstr>
      <vt:lpstr>Calibri</vt:lpstr>
      <vt:lpstr>Gill Sans MT</vt:lpstr>
      <vt:lpstr>Roboto</vt:lpstr>
      <vt:lpstr>Times New Roman</vt:lpstr>
      <vt:lpstr>Gallery</vt:lpstr>
      <vt:lpstr>Grammar Focus: passive (2) in Present perfect and past perfect </vt:lpstr>
      <vt:lpstr>A. Passive voice is used when we only focus on the event not the subject who does it</vt:lpstr>
      <vt:lpstr>B. Passive voice is used to avoid the subject</vt:lpstr>
      <vt:lpstr>Passive in present perfect</vt:lpstr>
      <vt:lpstr>Passive in Past perfect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- VI</dc:creator>
  <cp:lastModifiedBy>DA - VI</cp:lastModifiedBy>
  <cp:revision>13</cp:revision>
  <dcterms:created xsi:type="dcterms:W3CDTF">2020-08-17T07:49:16Z</dcterms:created>
  <dcterms:modified xsi:type="dcterms:W3CDTF">2021-03-03T08:17:14Z</dcterms:modified>
</cp:coreProperties>
</file>