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121" d="100"/>
          <a:sy n="121" d="100"/>
        </p:scale>
        <p:origin x="200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2146-BE74-A449-8D39-7BB538BD001E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22705-6F77-064E-898A-49D00C4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3: A Review and Report on Safe Programming Tools.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Hongtao</a:t>
            </a:r>
            <a:r>
              <a:rPr lang="en-US" dirty="0" smtClean="0"/>
              <a:t> Hua</a:t>
            </a:r>
          </a:p>
          <a:p>
            <a:pPr algn="r"/>
            <a:r>
              <a:rPr lang="en-US" dirty="0" smtClean="0"/>
              <a:t>CS3281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8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 and Concurrency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memory leak is a type of resource leak that occurs when dynamically </a:t>
            </a:r>
            <a:r>
              <a:rPr lang="en-US" dirty="0" smtClean="0"/>
              <a:t>allocated </a:t>
            </a:r>
            <a:r>
              <a:rPr lang="en-US" dirty="0"/>
              <a:t>memory has become unreachable.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concurrency error is the result of incorrect synchronization safeguards in multi-threaded software. </a:t>
            </a:r>
          </a:p>
        </p:txBody>
      </p:sp>
    </p:spTree>
    <p:extLst>
      <p:ext uri="{BB962C8B-B14F-4D97-AF65-F5344CB8AC3E}">
        <p14:creationId xmlns:p14="http://schemas.microsoft.com/office/powerpoint/2010/main" val="181982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Garbage Collection vs. C/C++ Style memory management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Collection: Automatic memory recycle</a:t>
            </a:r>
          </a:p>
          <a:p>
            <a:endParaRPr lang="en-US" dirty="0"/>
          </a:p>
          <a:p>
            <a:r>
              <a:rPr lang="en-US" dirty="0" smtClean="0"/>
              <a:t>Easy to use but create overhead </a:t>
            </a:r>
          </a:p>
          <a:p>
            <a:endParaRPr lang="en-US" dirty="0"/>
          </a:p>
          <a:p>
            <a:r>
              <a:rPr lang="en-US" dirty="0" smtClean="0"/>
              <a:t>C/C++ Style: Require manual memory management</a:t>
            </a:r>
          </a:p>
          <a:p>
            <a:endParaRPr lang="en-US" dirty="0"/>
          </a:p>
          <a:p>
            <a:r>
              <a:rPr lang="en-US" dirty="0" smtClean="0"/>
              <a:t>Require extra work but can be precise and efficient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Memcheck</a:t>
            </a:r>
            <a:r>
              <a:rPr lang="en-US" dirty="0" smtClean="0"/>
              <a:t>, Electric Fence and </a:t>
            </a:r>
            <a:r>
              <a:rPr lang="en-US" dirty="0" err="1" smtClean="0"/>
              <a:t>Helgrind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Memcheck</a:t>
            </a:r>
            <a:r>
              <a:rPr lang="en-US" dirty="0" smtClean="0"/>
              <a:t> and Electric Fence can check memory management issue</a:t>
            </a:r>
          </a:p>
          <a:p>
            <a:pPr lvl="1"/>
            <a:r>
              <a:rPr lang="en-US" dirty="0" smtClean="0"/>
              <a:t>Memory Leak (</a:t>
            </a:r>
            <a:r>
              <a:rPr lang="en-US" dirty="0" smtClean="0"/>
              <a:t>example1)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Dangling pointer (</a:t>
            </a:r>
            <a:r>
              <a:rPr lang="en-US" dirty="0" smtClean="0"/>
              <a:t>example2)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Buffer overflow (example </a:t>
            </a:r>
            <a:r>
              <a:rPr lang="en-US" dirty="0" smtClean="0"/>
              <a:t>4 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Helgrind</a:t>
            </a:r>
            <a:r>
              <a:rPr lang="en-US" dirty="0" smtClean="0"/>
              <a:t> can check synchronization error</a:t>
            </a:r>
          </a:p>
          <a:p>
            <a:pPr lvl="1"/>
            <a:r>
              <a:rPr lang="en-US" dirty="0" smtClean="0"/>
              <a:t>Deadlock(example </a:t>
            </a:r>
            <a:r>
              <a:rPr lang="en-US" dirty="0" smtClean="0"/>
              <a:t>5)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Race(example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7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Memcheck</a:t>
            </a:r>
            <a:r>
              <a:rPr lang="en-US" dirty="0" smtClean="0"/>
              <a:t> can detect </a:t>
            </a:r>
            <a:r>
              <a:rPr lang="en-US" dirty="0"/>
              <a:t>accessing of unauthorized memory, using of undefined values, incorrect freeing of heap memory, mismatch use of </a:t>
            </a:r>
            <a:r>
              <a:rPr lang="en-US" dirty="0" err="1"/>
              <a:t>malloc</a:t>
            </a:r>
            <a:r>
              <a:rPr lang="en-US" dirty="0"/>
              <a:t>/new and memory leaks.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Electric fence can detect software that overruns the boundaries of a </a:t>
            </a:r>
            <a:r>
              <a:rPr lang="en-US" dirty="0" err="1" smtClean="0"/>
              <a:t>malloc</a:t>
            </a:r>
            <a:r>
              <a:rPr lang="en-US" dirty="0" smtClean="0"/>
              <a:t>()memory allocation, and software that touches a memory allocation that has been released by free().</a:t>
            </a:r>
          </a:p>
          <a:p>
            <a:endParaRPr lang="en-US" dirty="0"/>
          </a:p>
          <a:p>
            <a:r>
              <a:rPr lang="en-US" dirty="0" err="1" smtClean="0"/>
              <a:t>Helgrind</a:t>
            </a:r>
            <a:r>
              <a:rPr lang="en-US" dirty="0" smtClean="0"/>
              <a:t> can detect the synchronization errors. </a:t>
            </a:r>
          </a:p>
        </p:txBody>
      </p:sp>
    </p:spTree>
    <p:extLst>
      <p:ext uri="{BB962C8B-B14F-4D97-AF65-F5344CB8AC3E}">
        <p14:creationId xmlns:p14="http://schemas.microsoft.com/office/powerpoint/2010/main" val="17730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Memcheck</a:t>
            </a:r>
            <a:endParaRPr lang="en-US" dirty="0"/>
          </a:p>
        </p:txBody>
      </p:sp>
      <p:pic>
        <p:nvPicPr>
          <p:cNvPr id="4" name="Picture 3" descr="../../Desktop/Screen%20Shot%202016-12-05%20at%208.30.10%20P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03" y="2627586"/>
            <a:ext cx="3342290" cy="3321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8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Fence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97" y="2506647"/>
            <a:ext cx="5943600" cy="6184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97" y="3125137"/>
            <a:ext cx="5943600" cy="18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5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Helgrind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58" y="2422196"/>
            <a:ext cx="4905704" cy="34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2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three debuggers have their advantages as well as limitations.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Automatic memory management and manual memory management have advantages and limitations as well. </a:t>
            </a:r>
          </a:p>
          <a:p>
            <a:endParaRPr lang="en-US" dirty="0"/>
          </a:p>
          <a:p>
            <a:r>
              <a:rPr lang="en-US" dirty="0" smtClean="0"/>
              <a:t> Programmer should use the correct debugger depending on the situation.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251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3: A Review and Report on Safe Programming Tools. </vt:lpstr>
      <vt:lpstr>Memory leak and Concurrency Error</vt:lpstr>
      <vt:lpstr>Garbage Collection vs. C/C++ Style memory management</vt:lpstr>
      <vt:lpstr>Memcheck, Electric Fence and Helgrind</vt:lpstr>
      <vt:lpstr>Advantages</vt:lpstr>
      <vt:lpstr>Sample output</vt:lpstr>
      <vt:lpstr>Sample output 2</vt:lpstr>
      <vt:lpstr>Sample output 3</vt:lpstr>
      <vt:lpstr>Summary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A Review and Report on Safe Programming Tools. </dc:title>
  <dc:creator>华弘韬</dc:creator>
  <cp:lastModifiedBy>华弘韬</cp:lastModifiedBy>
  <cp:revision>6</cp:revision>
  <cp:lastPrinted>2016-12-09T02:10:17Z</cp:lastPrinted>
  <dcterms:created xsi:type="dcterms:W3CDTF">2016-12-08T02:14:36Z</dcterms:created>
  <dcterms:modified xsi:type="dcterms:W3CDTF">2016-12-09T02:10:19Z</dcterms:modified>
</cp:coreProperties>
</file>