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2011B-2E34-4B42-ACC4-90F870AFD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70C4C9-2568-4EB8-8192-5CC4A12AD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2DB0EF-BC33-4AAF-BCDB-DFF42F26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C84F-B712-4EF7-9E1C-7C794674A1FF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7F917F-0C32-42F2-8E73-B032F09D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008448-C26A-415D-B763-919A99EA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7509-4818-432D-9970-9FF96F3652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156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6CB7C-5A5A-4980-B4D3-10C384D8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CC98FF-5F61-49F8-80AE-0662C161F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3C7A5E-A2CE-458E-9A7C-F1652701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C84F-B712-4EF7-9E1C-7C794674A1FF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81E740-E7B6-4DA6-8F73-6BD75386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8C5CD9-9076-479A-A425-B00955D2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7509-4818-432D-9970-9FF96F3652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19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9F7F63-38BE-45E2-81F3-202AD960D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35B84A-59DC-49FF-A19A-EFD23B407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4A49A9-1301-4333-9CE0-989FE8B1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C84F-B712-4EF7-9E1C-7C794674A1FF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B31A12-73F7-4047-BD3B-0409B040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BA8541-3B78-46BA-91C3-B7BFFEE4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7509-4818-432D-9970-9FF96F3652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33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14249-7034-452B-BED9-8410B68F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F429A-79B6-4B44-9D08-C5C2ABD56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EF51B4-AE53-4304-8BC4-198F2E4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C84F-B712-4EF7-9E1C-7C794674A1FF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177CA-AA4C-4DB8-9E19-4E3FD788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3B703-7A49-44D1-BE62-B82141B2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7509-4818-432D-9970-9FF96F3652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11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477FD-1C6E-457B-83D5-104D840D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E515A8-8721-4BD5-BBD4-70B2DD7FB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7972EE-003C-4611-8911-4BA4E2E4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C84F-B712-4EF7-9E1C-7C794674A1FF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05BB41-9D10-4510-A154-05310BCE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D700BB-85BE-44D1-AA14-2D3EF74D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7509-4818-432D-9970-9FF96F3652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373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E06CD-BD70-40B5-AEF0-D60D25E1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0D694-6AC2-41CD-88A4-93E58FE3B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4BA7DF-73F7-4EE3-B24A-83CDD8B7A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376E7A-A892-4CF5-840E-4A8A63BF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C84F-B712-4EF7-9E1C-7C794674A1FF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E9A174-85AE-4218-833A-D0CB1544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957B67-CAB5-4692-98AF-A877801B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7509-4818-432D-9970-9FF96F3652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4B9D0-950E-45B9-A4AC-1F18C2D1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6E8186-8834-4D0F-B311-3DFA826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849110-EC3D-4052-AA51-F5A1CBA56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DD9BA1-D5DB-40D3-803C-BBC1F2F4E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810D69-D77A-4FCD-9ECB-8B70E293D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4FB2BC-5840-4963-80E0-F3F1BE4F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C84F-B712-4EF7-9E1C-7C794674A1FF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CB90BF-0FA8-4299-AABE-7CE38D42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855A42-CD3F-42B0-BECA-C3B37E2A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7509-4818-432D-9970-9FF96F3652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6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FFD13-B8D8-4AA2-BF3C-B80E09DA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119205-AD67-4B07-9B22-9A3BDDA7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C84F-B712-4EF7-9E1C-7C794674A1FF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ABDE6C-CB29-48A6-B618-E7C6D3B4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75E861-E4CD-41C9-BE91-346593C2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7509-4818-432D-9970-9FF96F3652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54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52B212-54C9-4B90-BA55-9A6E17F8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C84F-B712-4EF7-9E1C-7C794674A1FF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D31F5B-2754-4EC7-866C-3965BF06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3D00BF-1BEE-48C5-98F9-994E9FBD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7509-4818-432D-9970-9FF96F3652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95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7B6B7-BC06-4043-8610-97CC251E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031C60-B228-475B-B831-F1404DD2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0E7E92-CC6E-4B9E-A2B6-8C0CA1E16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382439-7D4D-4163-BC3B-FA998F69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C84F-B712-4EF7-9E1C-7C794674A1FF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BE4A98-3089-44B0-B40C-55229719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6B07E8-B1C0-479C-B35A-8DC3F3DD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7509-4818-432D-9970-9FF96F3652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90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9B189-934F-4FB3-B457-ADC44C5E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22CE43-E856-4537-8339-0F56073E9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6617DE-03F6-4BDF-9C7F-A8AE303B1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0F9553-61CE-4EA4-80F6-3FA4EA0A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C84F-B712-4EF7-9E1C-7C794674A1FF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FFAC5C-DAD6-45D7-B045-E0FCEAA8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B22851-C1AE-4D7B-9DFC-5DA18182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7509-4818-432D-9970-9FF96F3652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27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2C1330-33CE-4CB7-B5FF-FF40F292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CCDB1-AB38-4985-A8B6-9053D247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CC3BA1-FA0C-4E58-BEEE-D37A56228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7C84F-B712-4EF7-9E1C-7C794674A1FF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DD9746-A416-4EA3-A19E-F8590F937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96F4B0-6138-4864-9CD8-24961DF11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7509-4818-432D-9970-9FF96F3652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8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94409B8-4772-4EBB-81A9-159BFED18B63}"/>
              </a:ext>
            </a:extLst>
          </p:cNvPr>
          <p:cNvSpPr/>
          <p:nvPr/>
        </p:nvSpPr>
        <p:spPr>
          <a:xfrm>
            <a:off x="2626184" y="3015007"/>
            <a:ext cx="1600907" cy="61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7F1D21-A0B9-4AD7-BCA9-4C174F22152B}"/>
              </a:ext>
            </a:extLst>
          </p:cNvPr>
          <p:cNvSpPr/>
          <p:nvPr/>
        </p:nvSpPr>
        <p:spPr>
          <a:xfrm>
            <a:off x="8009258" y="2632574"/>
            <a:ext cx="1600907" cy="612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Producto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1C24FF-48A9-4A9F-91FB-5041D8EF1030}"/>
              </a:ext>
            </a:extLst>
          </p:cNvPr>
          <p:cNvSpPr/>
          <p:nvPr/>
        </p:nvSpPr>
        <p:spPr>
          <a:xfrm>
            <a:off x="6962274" y="5962962"/>
            <a:ext cx="1733491" cy="288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Imagen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9A51F3-D87E-490E-AF18-A7CDC0797B29}"/>
              </a:ext>
            </a:extLst>
          </p:cNvPr>
          <p:cNvSpPr/>
          <p:nvPr/>
        </p:nvSpPr>
        <p:spPr>
          <a:xfrm>
            <a:off x="9403976" y="5962962"/>
            <a:ext cx="1733491" cy="288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Video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39B86F5-38C8-4581-94D3-7CD6E99CF6BA}"/>
              </a:ext>
            </a:extLst>
          </p:cNvPr>
          <p:cNvSpPr/>
          <p:nvPr/>
        </p:nvSpPr>
        <p:spPr>
          <a:xfrm>
            <a:off x="8199167" y="352493"/>
            <a:ext cx="1733491" cy="33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Categoría</a:t>
            </a:r>
          </a:p>
        </p:txBody>
      </p:sp>
      <p:sp>
        <p:nvSpPr>
          <p:cNvPr id="9" name="Diagrama de flujo: decisión 8">
            <a:extLst>
              <a:ext uri="{FF2B5EF4-FFF2-40B4-BE49-F238E27FC236}">
                <a16:creationId xmlns:a16="http://schemas.microsoft.com/office/drawing/2014/main" id="{A4705872-014E-489A-9847-EA81622BAFC0}"/>
              </a:ext>
            </a:extLst>
          </p:cNvPr>
          <p:cNvSpPr/>
          <p:nvPr/>
        </p:nvSpPr>
        <p:spPr>
          <a:xfrm>
            <a:off x="893637" y="1791997"/>
            <a:ext cx="2333183" cy="80032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Envía mensaje a</a:t>
            </a:r>
          </a:p>
          <a:p>
            <a:pPr algn="ctr"/>
            <a:endParaRPr lang="es-MX" dirty="0"/>
          </a:p>
        </p:txBody>
      </p:sp>
      <p:sp>
        <p:nvSpPr>
          <p:cNvPr id="10" name="Diagrama de flujo: decisión 9">
            <a:extLst>
              <a:ext uri="{FF2B5EF4-FFF2-40B4-BE49-F238E27FC236}">
                <a16:creationId xmlns:a16="http://schemas.microsoft.com/office/drawing/2014/main" id="{4194175A-67D5-47B6-B8A2-F3C60933B46B}"/>
              </a:ext>
            </a:extLst>
          </p:cNvPr>
          <p:cNvSpPr/>
          <p:nvPr/>
        </p:nvSpPr>
        <p:spPr>
          <a:xfrm>
            <a:off x="7671194" y="1755644"/>
            <a:ext cx="2395700" cy="6126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Pertenece</a:t>
            </a:r>
          </a:p>
        </p:txBody>
      </p:sp>
      <p:sp>
        <p:nvSpPr>
          <p:cNvPr id="11" name="Diagrama de flujo: decisión 10">
            <a:extLst>
              <a:ext uri="{FF2B5EF4-FFF2-40B4-BE49-F238E27FC236}">
                <a16:creationId xmlns:a16="http://schemas.microsoft.com/office/drawing/2014/main" id="{9CD43D65-1D68-4D6B-A1D6-2CCEAE9B88DD}"/>
              </a:ext>
            </a:extLst>
          </p:cNvPr>
          <p:cNvSpPr/>
          <p:nvPr/>
        </p:nvSpPr>
        <p:spPr>
          <a:xfrm>
            <a:off x="5141022" y="1610636"/>
            <a:ext cx="1850032" cy="6126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Compra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7423AD4-1C83-487F-9705-7DAF5C1F74EB}"/>
              </a:ext>
            </a:extLst>
          </p:cNvPr>
          <p:cNvSpPr/>
          <p:nvPr/>
        </p:nvSpPr>
        <p:spPr>
          <a:xfrm>
            <a:off x="827223" y="4734020"/>
            <a:ext cx="1187116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Correo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2B5625-3B28-471C-A466-EE813E1E716B}"/>
              </a:ext>
            </a:extLst>
          </p:cNvPr>
          <p:cNvSpPr/>
          <p:nvPr/>
        </p:nvSpPr>
        <p:spPr>
          <a:xfrm>
            <a:off x="4102873" y="5064479"/>
            <a:ext cx="1491915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D982152-CF84-40A0-977D-F19A70A102B7}"/>
              </a:ext>
            </a:extLst>
          </p:cNvPr>
          <p:cNvSpPr/>
          <p:nvPr/>
        </p:nvSpPr>
        <p:spPr>
          <a:xfrm>
            <a:off x="344738" y="3971383"/>
            <a:ext cx="1880222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Contraseña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9E72688-0AEC-49FF-BFF6-07716E404015}"/>
              </a:ext>
            </a:extLst>
          </p:cNvPr>
          <p:cNvSpPr/>
          <p:nvPr/>
        </p:nvSpPr>
        <p:spPr>
          <a:xfrm>
            <a:off x="466162" y="3204811"/>
            <a:ext cx="1187115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Avatar</a:t>
            </a:r>
          </a:p>
          <a:p>
            <a:pPr algn="ctr"/>
            <a:endParaRPr lang="es-MX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769E6ED-F01D-4A47-BDDC-359007277A66}"/>
              </a:ext>
            </a:extLst>
          </p:cNvPr>
          <p:cNvSpPr/>
          <p:nvPr/>
        </p:nvSpPr>
        <p:spPr>
          <a:xfrm>
            <a:off x="3878296" y="1177605"/>
            <a:ext cx="1171072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Estado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76BB419-3252-4D61-B238-ECB3D9B08734}"/>
              </a:ext>
            </a:extLst>
          </p:cNvPr>
          <p:cNvSpPr/>
          <p:nvPr/>
        </p:nvSpPr>
        <p:spPr>
          <a:xfrm>
            <a:off x="759641" y="450342"/>
            <a:ext cx="1034715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D420DB7-5C50-48E5-BC70-F2AE0E56A411}"/>
              </a:ext>
            </a:extLst>
          </p:cNvPr>
          <p:cNvSpPr/>
          <p:nvPr/>
        </p:nvSpPr>
        <p:spPr>
          <a:xfrm>
            <a:off x="133998" y="1333273"/>
            <a:ext cx="1491915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Mensaje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5508E3A-EF9A-45F6-A250-080D1BECF256}"/>
              </a:ext>
            </a:extLst>
          </p:cNvPr>
          <p:cNvSpPr/>
          <p:nvPr/>
        </p:nvSpPr>
        <p:spPr>
          <a:xfrm>
            <a:off x="1946756" y="415825"/>
            <a:ext cx="729915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0F0EF9F-908C-438D-BCA3-7B9812337BE4}"/>
              </a:ext>
            </a:extLst>
          </p:cNvPr>
          <p:cNvSpPr/>
          <p:nvPr/>
        </p:nvSpPr>
        <p:spPr>
          <a:xfrm>
            <a:off x="3366239" y="5100927"/>
            <a:ext cx="657252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24B56C6-9469-4837-B495-26E0F8AFD629}"/>
              </a:ext>
            </a:extLst>
          </p:cNvPr>
          <p:cNvSpPr/>
          <p:nvPr/>
        </p:nvSpPr>
        <p:spPr>
          <a:xfrm>
            <a:off x="6409770" y="263172"/>
            <a:ext cx="942352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F85F16B-B17E-4708-8315-0CF42CE741DB}"/>
              </a:ext>
            </a:extLst>
          </p:cNvPr>
          <p:cNvSpPr/>
          <p:nvPr/>
        </p:nvSpPr>
        <p:spPr>
          <a:xfrm>
            <a:off x="11137467" y="6102230"/>
            <a:ext cx="1047686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Video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957614F-5D33-4EA4-90CA-332B1E96DF32}"/>
              </a:ext>
            </a:extLst>
          </p:cNvPr>
          <p:cNvSpPr/>
          <p:nvPr/>
        </p:nvSpPr>
        <p:spPr>
          <a:xfrm>
            <a:off x="4604085" y="291626"/>
            <a:ext cx="1491915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Forma de pago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75777A0-18D1-4A18-91D1-028710460C3B}"/>
              </a:ext>
            </a:extLst>
          </p:cNvPr>
          <p:cNvSpPr/>
          <p:nvPr/>
        </p:nvSpPr>
        <p:spPr>
          <a:xfrm>
            <a:off x="11464444" y="5284365"/>
            <a:ext cx="701604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97E379B-7EEB-40CF-8BA3-68489E1428C5}"/>
              </a:ext>
            </a:extLst>
          </p:cNvPr>
          <p:cNvSpPr/>
          <p:nvPr/>
        </p:nvSpPr>
        <p:spPr>
          <a:xfrm>
            <a:off x="10165268" y="1004071"/>
            <a:ext cx="1491915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1C9C96F-C526-419F-85B8-BF2F8E6545E0}"/>
              </a:ext>
            </a:extLst>
          </p:cNvPr>
          <p:cNvSpPr/>
          <p:nvPr/>
        </p:nvSpPr>
        <p:spPr>
          <a:xfrm>
            <a:off x="10521970" y="212823"/>
            <a:ext cx="717647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F3D7D2B-B001-4AFB-B888-7C69D76BF55B}"/>
              </a:ext>
            </a:extLst>
          </p:cNvPr>
          <p:cNvSpPr/>
          <p:nvPr/>
        </p:nvSpPr>
        <p:spPr>
          <a:xfrm>
            <a:off x="7131188" y="1306051"/>
            <a:ext cx="1126132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C578EBA-F8C1-48B5-A225-65389C799DD6}"/>
              </a:ext>
            </a:extLst>
          </p:cNvPr>
          <p:cNvSpPr/>
          <p:nvPr/>
        </p:nvSpPr>
        <p:spPr>
          <a:xfrm>
            <a:off x="10133185" y="2118015"/>
            <a:ext cx="735278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3765038-09C4-4305-9573-1EE57EBD5ACE}"/>
              </a:ext>
            </a:extLst>
          </p:cNvPr>
          <p:cNvSpPr/>
          <p:nvPr/>
        </p:nvSpPr>
        <p:spPr>
          <a:xfrm>
            <a:off x="10133183" y="2785285"/>
            <a:ext cx="1491915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9472435-9B29-4369-9C4D-5EB710F518F6}"/>
              </a:ext>
            </a:extLst>
          </p:cNvPr>
          <p:cNvSpPr/>
          <p:nvPr/>
        </p:nvSpPr>
        <p:spPr>
          <a:xfrm>
            <a:off x="10589914" y="1649121"/>
            <a:ext cx="1513272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Unidades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6327F4C-74E6-48F8-86A3-FA96B4A492EA}"/>
              </a:ext>
            </a:extLst>
          </p:cNvPr>
          <p:cNvSpPr/>
          <p:nvPr/>
        </p:nvSpPr>
        <p:spPr>
          <a:xfrm>
            <a:off x="9932658" y="4927627"/>
            <a:ext cx="1788704" cy="443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Calificación</a:t>
            </a:r>
          </a:p>
          <a:p>
            <a:pPr algn="ctr"/>
            <a:endParaRPr lang="es-MX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DA0F7768-43AC-4579-B770-140157E682A0}"/>
              </a:ext>
            </a:extLst>
          </p:cNvPr>
          <p:cNvSpPr/>
          <p:nvPr/>
        </p:nvSpPr>
        <p:spPr>
          <a:xfrm>
            <a:off x="9801615" y="4187987"/>
            <a:ext cx="1919747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4F9B06D-B867-4616-A9DB-558E177F6646}"/>
              </a:ext>
            </a:extLst>
          </p:cNvPr>
          <p:cNvSpPr/>
          <p:nvPr/>
        </p:nvSpPr>
        <p:spPr>
          <a:xfrm>
            <a:off x="10133183" y="3484403"/>
            <a:ext cx="1491915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Estado</a:t>
            </a:r>
          </a:p>
        </p:txBody>
      </p:sp>
      <p:sp>
        <p:nvSpPr>
          <p:cNvPr id="39" name="Diagrama de flujo: decisión 38">
            <a:extLst>
              <a:ext uri="{FF2B5EF4-FFF2-40B4-BE49-F238E27FC236}">
                <a16:creationId xmlns:a16="http://schemas.microsoft.com/office/drawing/2014/main" id="{C81F6F69-5551-4813-81EE-6E1EC1F4570F}"/>
              </a:ext>
            </a:extLst>
          </p:cNvPr>
          <p:cNvSpPr/>
          <p:nvPr/>
        </p:nvSpPr>
        <p:spPr>
          <a:xfrm>
            <a:off x="5065529" y="2960460"/>
            <a:ext cx="2153418" cy="6126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Comenta</a:t>
            </a:r>
          </a:p>
        </p:txBody>
      </p:sp>
      <p:sp>
        <p:nvSpPr>
          <p:cNvPr id="40" name="Diagrama de flujo: decisión 39">
            <a:extLst>
              <a:ext uri="{FF2B5EF4-FFF2-40B4-BE49-F238E27FC236}">
                <a16:creationId xmlns:a16="http://schemas.microsoft.com/office/drawing/2014/main" id="{D74130C4-0792-484E-80CC-C164E50AE444}"/>
              </a:ext>
            </a:extLst>
          </p:cNvPr>
          <p:cNvSpPr/>
          <p:nvPr/>
        </p:nvSpPr>
        <p:spPr>
          <a:xfrm>
            <a:off x="7964911" y="3590603"/>
            <a:ext cx="1491915" cy="6126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Tiene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519C0D2-E36D-4F15-9A0D-87422239FD77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8809712" y="2368292"/>
            <a:ext cx="59332" cy="264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B3C7616-8152-4621-857D-8C6793438922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>
          <a:xfrm flipH="1">
            <a:off x="8710869" y="3245223"/>
            <a:ext cx="98843" cy="34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CB6A969-7A62-4039-B0EA-C4709FFE5543}"/>
              </a:ext>
            </a:extLst>
          </p:cNvPr>
          <p:cNvCxnSpPr>
            <a:cxnSpLocks/>
            <a:stCxn id="5" idx="0"/>
            <a:endCxn id="29" idx="2"/>
          </p:cNvCxnSpPr>
          <p:nvPr/>
        </p:nvCxnSpPr>
        <p:spPr>
          <a:xfrm flipV="1">
            <a:off x="8809712" y="2424339"/>
            <a:ext cx="1323473" cy="20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7C651061-113D-40AD-92C3-98E78105CE82}"/>
              </a:ext>
            </a:extLst>
          </p:cNvPr>
          <p:cNvCxnSpPr>
            <a:cxnSpLocks/>
            <a:stCxn id="5" idx="3"/>
            <a:endCxn id="33" idx="2"/>
          </p:cNvCxnSpPr>
          <p:nvPr/>
        </p:nvCxnSpPr>
        <p:spPr>
          <a:xfrm>
            <a:off x="9610165" y="2938899"/>
            <a:ext cx="523018" cy="152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5E7AE049-13E6-4842-94C1-A9FBCE8E6DEB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9610165" y="2938899"/>
            <a:ext cx="741504" cy="63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3A5DDD80-3D1B-4D66-80C1-F535207722EC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9610165" y="2938899"/>
            <a:ext cx="472590" cy="1338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C14AFA64-1CAD-48B3-A665-30DD8E8B99E6}"/>
              </a:ext>
            </a:extLst>
          </p:cNvPr>
          <p:cNvCxnSpPr>
            <a:cxnSpLocks/>
            <a:stCxn id="5" idx="3"/>
            <a:endCxn id="36" idx="2"/>
          </p:cNvCxnSpPr>
          <p:nvPr/>
        </p:nvCxnSpPr>
        <p:spPr>
          <a:xfrm>
            <a:off x="9610165" y="2938899"/>
            <a:ext cx="322493" cy="221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3B6A229D-1A18-4D8B-83A7-1CF1B2D903C8}"/>
              </a:ext>
            </a:extLst>
          </p:cNvPr>
          <p:cNvCxnSpPr>
            <a:cxnSpLocks/>
            <a:stCxn id="5" idx="0"/>
            <a:endCxn id="35" idx="2"/>
          </p:cNvCxnSpPr>
          <p:nvPr/>
        </p:nvCxnSpPr>
        <p:spPr>
          <a:xfrm flipV="1">
            <a:off x="8809712" y="1955445"/>
            <a:ext cx="1780202" cy="67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850B18E8-8E19-4A1D-8FC8-5793E19A8E5B}"/>
              </a:ext>
            </a:extLst>
          </p:cNvPr>
          <p:cNvCxnSpPr>
            <a:cxnSpLocks/>
            <a:stCxn id="8" idx="3"/>
            <a:endCxn id="27" idx="2"/>
          </p:cNvCxnSpPr>
          <p:nvPr/>
        </p:nvCxnSpPr>
        <p:spPr>
          <a:xfrm>
            <a:off x="9932658" y="519147"/>
            <a:ext cx="589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392507A2-4686-4E82-B2C1-02D742275619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9932658" y="519147"/>
            <a:ext cx="451096" cy="57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1AB16FFA-5C23-4237-B839-852887BB32E2}"/>
              </a:ext>
            </a:extLst>
          </p:cNvPr>
          <p:cNvCxnSpPr>
            <a:cxnSpLocks/>
            <a:stCxn id="40" idx="2"/>
            <a:endCxn id="6" idx="0"/>
          </p:cNvCxnSpPr>
          <p:nvPr/>
        </p:nvCxnSpPr>
        <p:spPr>
          <a:xfrm flipH="1">
            <a:off x="7829020" y="4203251"/>
            <a:ext cx="881849" cy="1759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20B5ED04-A1BA-45D2-80AB-F66D99E13474}"/>
              </a:ext>
            </a:extLst>
          </p:cNvPr>
          <p:cNvCxnSpPr>
            <a:cxnSpLocks/>
            <a:stCxn id="40" idx="2"/>
            <a:endCxn id="7" idx="0"/>
          </p:cNvCxnSpPr>
          <p:nvPr/>
        </p:nvCxnSpPr>
        <p:spPr>
          <a:xfrm>
            <a:off x="8710869" y="4203251"/>
            <a:ext cx="1559853" cy="1759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A61DE179-368E-4E2C-B239-C8BCA9D2643D}"/>
              </a:ext>
            </a:extLst>
          </p:cNvPr>
          <p:cNvSpPr/>
          <p:nvPr/>
        </p:nvSpPr>
        <p:spPr>
          <a:xfrm>
            <a:off x="6238493" y="5311175"/>
            <a:ext cx="701604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7EB42155-B31B-4212-A571-C3723B74EDA3}"/>
              </a:ext>
            </a:extLst>
          </p:cNvPr>
          <p:cNvSpPr/>
          <p:nvPr/>
        </p:nvSpPr>
        <p:spPr>
          <a:xfrm>
            <a:off x="5470358" y="6114257"/>
            <a:ext cx="1291978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Imagen</a:t>
            </a:r>
          </a:p>
          <a:p>
            <a:pPr algn="ctr"/>
            <a:endParaRPr lang="es-MX" dirty="0"/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672D8EE7-02E2-4D5D-8106-5A49D1594CD2}"/>
              </a:ext>
            </a:extLst>
          </p:cNvPr>
          <p:cNvCxnSpPr>
            <a:cxnSpLocks/>
            <a:stCxn id="76" idx="6"/>
            <a:endCxn id="6" idx="1"/>
          </p:cNvCxnSpPr>
          <p:nvPr/>
        </p:nvCxnSpPr>
        <p:spPr>
          <a:xfrm>
            <a:off x="6940097" y="5617499"/>
            <a:ext cx="22177" cy="4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8C2C8F2B-1C08-4628-9EAA-ACDD7454F976}"/>
              </a:ext>
            </a:extLst>
          </p:cNvPr>
          <p:cNvCxnSpPr>
            <a:cxnSpLocks/>
            <a:stCxn id="77" idx="7"/>
            <a:endCxn id="6" idx="1"/>
          </p:cNvCxnSpPr>
          <p:nvPr/>
        </p:nvCxnSpPr>
        <p:spPr>
          <a:xfrm flipV="1">
            <a:off x="6573130" y="6107205"/>
            <a:ext cx="389144" cy="9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54377EBF-8ECE-490E-80C2-25DAF9326167}"/>
              </a:ext>
            </a:extLst>
          </p:cNvPr>
          <p:cNvCxnSpPr>
            <a:cxnSpLocks/>
            <a:stCxn id="7" idx="3"/>
            <a:endCxn id="25" idx="2"/>
          </p:cNvCxnSpPr>
          <p:nvPr/>
        </p:nvCxnSpPr>
        <p:spPr>
          <a:xfrm flipV="1">
            <a:off x="11137467" y="5590689"/>
            <a:ext cx="326977" cy="51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B09B5656-5AE4-4300-A409-C23358714891}"/>
              </a:ext>
            </a:extLst>
          </p:cNvPr>
          <p:cNvCxnSpPr>
            <a:cxnSpLocks/>
            <a:stCxn id="7" idx="3"/>
            <a:endCxn id="23" idx="0"/>
          </p:cNvCxnSpPr>
          <p:nvPr/>
        </p:nvCxnSpPr>
        <p:spPr>
          <a:xfrm flipV="1">
            <a:off x="11137467" y="6102230"/>
            <a:ext cx="523843" cy="4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E96FE87F-0C10-4037-8813-1A61DAEC41F9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>
            <a:off x="6066038" y="1610636"/>
            <a:ext cx="1065150" cy="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0C6783C9-227F-48EA-8AD0-774728F01463}"/>
              </a:ext>
            </a:extLst>
          </p:cNvPr>
          <p:cNvCxnSpPr>
            <a:cxnSpLocks/>
            <a:stCxn id="11" idx="0"/>
            <a:endCxn id="22" idx="4"/>
          </p:cNvCxnSpPr>
          <p:nvPr/>
        </p:nvCxnSpPr>
        <p:spPr>
          <a:xfrm flipV="1">
            <a:off x="6066038" y="875820"/>
            <a:ext cx="814908" cy="73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66A4456F-C742-4D0B-9A04-7AD225D933DB}"/>
              </a:ext>
            </a:extLst>
          </p:cNvPr>
          <p:cNvCxnSpPr>
            <a:cxnSpLocks/>
            <a:stCxn id="11" idx="0"/>
            <a:endCxn id="24" idx="4"/>
          </p:cNvCxnSpPr>
          <p:nvPr/>
        </p:nvCxnSpPr>
        <p:spPr>
          <a:xfrm flipH="1" flipV="1">
            <a:off x="5350043" y="904274"/>
            <a:ext cx="715995" cy="70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BC58E076-605F-4168-86A8-D04846D3B91A}"/>
              </a:ext>
            </a:extLst>
          </p:cNvPr>
          <p:cNvCxnSpPr>
            <a:cxnSpLocks/>
            <a:stCxn id="11" idx="0"/>
            <a:endCxn id="17" idx="5"/>
          </p:cNvCxnSpPr>
          <p:nvPr/>
        </p:nvCxnSpPr>
        <p:spPr>
          <a:xfrm flipH="1">
            <a:off x="4877868" y="1610636"/>
            <a:ext cx="1188170" cy="89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4094D544-9F0A-4473-949D-DC97629EBF6F}"/>
              </a:ext>
            </a:extLst>
          </p:cNvPr>
          <p:cNvCxnSpPr>
            <a:cxnSpLocks/>
            <a:stCxn id="11" idx="2"/>
            <a:endCxn id="4" idx="3"/>
          </p:cNvCxnSpPr>
          <p:nvPr/>
        </p:nvCxnSpPr>
        <p:spPr>
          <a:xfrm flipH="1">
            <a:off x="4227091" y="2223284"/>
            <a:ext cx="1838947" cy="109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15139743-2D84-4A22-B77E-C1826217DF41}"/>
              </a:ext>
            </a:extLst>
          </p:cNvPr>
          <p:cNvCxnSpPr>
            <a:cxnSpLocks/>
            <a:stCxn id="39" idx="1"/>
            <a:endCxn id="4" idx="3"/>
          </p:cNvCxnSpPr>
          <p:nvPr/>
        </p:nvCxnSpPr>
        <p:spPr>
          <a:xfrm flipH="1">
            <a:off x="4227091" y="3266784"/>
            <a:ext cx="838438" cy="54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1740ED25-1727-47D9-A876-04DD2B41CF0E}"/>
              </a:ext>
            </a:extLst>
          </p:cNvPr>
          <p:cNvCxnSpPr>
            <a:cxnSpLocks/>
            <a:stCxn id="5" idx="1"/>
            <a:endCxn id="39" idx="3"/>
          </p:cNvCxnSpPr>
          <p:nvPr/>
        </p:nvCxnSpPr>
        <p:spPr>
          <a:xfrm flipH="1">
            <a:off x="7218947" y="2938899"/>
            <a:ext cx="790311" cy="32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F6E0E5B0-784D-4F8D-8BFA-47BC4644A08F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6991054" y="1916960"/>
            <a:ext cx="680140" cy="14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74DA9C89-E2A4-4375-AD81-DFCC2A0BDB13}"/>
              </a:ext>
            </a:extLst>
          </p:cNvPr>
          <p:cNvCxnSpPr>
            <a:cxnSpLocks/>
            <a:stCxn id="9" idx="0"/>
            <a:endCxn id="20" idx="4"/>
          </p:cNvCxnSpPr>
          <p:nvPr/>
        </p:nvCxnSpPr>
        <p:spPr>
          <a:xfrm flipV="1">
            <a:off x="2060229" y="1028473"/>
            <a:ext cx="251485" cy="763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BB684C30-3913-4B79-94E8-82ACD799B492}"/>
              </a:ext>
            </a:extLst>
          </p:cNvPr>
          <p:cNvCxnSpPr>
            <a:cxnSpLocks/>
            <a:stCxn id="9" idx="0"/>
            <a:endCxn id="18" idx="5"/>
          </p:cNvCxnSpPr>
          <p:nvPr/>
        </p:nvCxnSpPr>
        <p:spPr>
          <a:xfrm flipH="1" flipV="1">
            <a:off x="1642825" y="973270"/>
            <a:ext cx="417404" cy="81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F7B052C8-09A5-4185-A52A-C1B9391141F8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525789" y="1700535"/>
            <a:ext cx="534440" cy="9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C0513DFF-4F41-4687-AC46-A03409F91F27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>
            <a:off x="3226820" y="2192161"/>
            <a:ext cx="199818" cy="822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8D14711A-17E2-4D2E-9250-44B6745BB3CE}"/>
              </a:ext>
            </a:extLst>
          </p:cNvPr>
          <p:cNvCxnSpPr>
            <a:cxnSpLocks/>
            <a:stCxn id="9" idx="2"/>
            <a:endCxn id="4" idx="1"/>
          </p:cNvCxnSpPr>
          <p:nvPr/>
        </p:nvCxnSpPr>
        <p:spPr>
          <a:xfrm>
            <a:off x="2060229" y="2592324"/>
            <a:ext cx="565955" cy="729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>
            <a:extLst>
              <a:ext uri="{FF2B5EF4-FFF2-40B4-BE49-F238E27FC236}">
                <a16:creationId xmlns:a16="http://schemas.microsoft.com/office/drawing/2014/main" id="{600E7DDC-826E-4D2A-805D-BB4B9783C6E4}"/>
              </a:ext>
            </a:extLst>
          </p:cNvPr>
          <p:cNvSpPr/>
          <p:nvPr/>
        </p:nvSpPr>
        <p:spPr>
          <a:xfrm>
            <a:off x="1834284" y="5384072"/>
            <a:ext cx="1348472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74CDEBEE-14BA-4F12-ACE8-0066688F3185}"/>
              </a:ext>
            </a:extLst>
          </p:cNvPr>
          <p:cNvCxnSpPr>
            <a:cxnSpLocks/>
            <a:stCxn id="16" idx="6"/>
            <a:endCxn id="4" idx="2"/>
          </p:cNvCxnSpPr>
          <p:nvPr/>
        </p:nvCxnSpPr>
        <p:spPr>
          <a:xfrm>
            <a:off x="1653277" y="3511135"/>
            <a:ext cx="1773361" cy="11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C3E10F3B-96E4-4955-BDA0-5B53384D062C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 flipV="1">
            <a:off x="2224960" y="3627655"/>
            <a:ext cx="1201678" cy="650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4C225F04-EBB1-4911-9266-15F92415FAAD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 flipV="1">
            <a:off x="2014339" y="3627655"/>
            <a:ext cx="1412299" cy="141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CF586D41-5313-4B1A-9479-DBCC14591055}"/>
              </a:ext>
            </a:extLst>
          </p:cNvPr>
          <p:cNvCxnSpPr>
            <a:cxnSpLocks/>
            <a:stCxn id="131" idx="0"/>
            <a:endCxn id="4" idx="2"/>
          </p:cNvCxnSpPr>
          <p:nvPr/>
        </p:nvCxnSpPr>
        <p:spPr>
          <a:xfrm flipV="1">
            <a:off x="2508520" y="3627655"/>
            <a:ext cx="918118" cy="1756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8797ADD7-83F0-4202-BE69-DCF3A22DA776}"/>
              </a:ext>
            </a:extLst>
          </p:cNvPr>
          <p:cNvCxnSpPr>
            <a:cxnSpLocks/>
            <a:stCxn id="21" idx="1"/>
            <a:endCxn id="4" idx="2"/>
          </p:cNvCxnSpPr>
          <p:nvPr/>
        </p:nvCxnSpPr>
        <p:spPr>
          <a:xfrm flipH="1" flipV="1">
            <a:off x="3426638" y="3627655"/>
            <a:ext cx="35853" cy="156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17B9F94D-3CFC-491B-A146-0F3614CEFB98}"/>
              </a:ext>
            </a:extLst>
          </p:cNvPr>
          <p:cNvCxnSpPr>
            <a:cxnSpLocks/>
            <a:stCxn id="14" idx="1"/>
            <a:endCxn id="4" idx="2"/>
          </p:cNvCxnSpPr>
          <p:nvPr/>
        </p:nvCxnSpPr>
        <p:spPr>
          <a:xfrm flipH="1" flipV="1">
            <a:off x="3426638" y="3627655"/>
            <a:ext cx="894721" cy="152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ipse 149">
            <a:extLst>
              <a:ext uri="{FF2B5EF4-FFF2-40B4-BE49-F238E27FC236}">
                <a16:creationId xmlns:a16="http://schemas.microsoft.com/office/drawing/2014/main" id="{9D6B9170-4B9D-442B-A954-12A0CDDFFF96}"/>
              </a:ext>
            </a:extLst>
          </p:cNvPr>
          <p:cNvSpPr/>
          <p:nvPr/>
        </p:nvSpPr>
        <p:spPr>
          <a:xfrm>
            <a:off x="6070620" y="4494311"/>
            <a:ext cx="745957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</a:t>
            </a:r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E261068B-3C76-4DE2-B2D2-9E7B0F77D2F0}"/>
              </a:ext>
            </a:extLst>
          </p:cNvPr>
          <p:cNvSpPr/>
          <p:nvPr/>
        </p:nvSpPr>
        <p:spPr>
          <a:xfrm>
            <a:off x="4349058" y="4044057"/>
            <a:ext cx="1839891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Comentario</a:t>
            </a:r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534CC561-6400-4754-972D-C618A08BCACC}"/>
              </a:ext>
            </a:extLst>
          </p:cNvPr>
          <p:cNvSpPr/>
          <p:nvPr/>
        </p:nvSpPr>
        <p:spPr>
          <a:xfrm>
            <a:off x="6527013" y="3794902"/>
            <a:ext cx="1033093" cy="61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24F1A3F3-C91B-4F93-B1BA-0D3CF907C0A5}"/>
              </a:ext>
            </a:extLst>
          </p:cNvPr>
          <p:cNvCxnSpPr>
            <a:cxnSpLocks/>
            <a:stCxn id="39" idx="2"/>
            <a:endCxn id="151" idx="0"/>
          </p:cNvCxnSpPr>
          <p:nvPr/>
        </p:nvCxnSpPr>
        <p:spPr>
          <a:xfrm flipH="1">
            <a:off x="5269004" y="3573108"/>
            <a:ext cx="873234" cy="470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46E9558A-D563-4B6F-B7BD-3C8F20B0E339}"/>
              </a:ext>
            </a:extLst>
          </p:cNvPr>
          <p:cNvCxnSpPr>
            <a:cxnSpLocks/>
            <a:stCxn id="39" idx="2"/>
            <a:endCxn id="150" idx="0"/>
          </p:cNvCxnSpPr>
          <p:nvPr/>
        </p:nvCxnSpPr>
        <p:spPr>
          <a:xfrm>
            <a:off x="6142238" y="3573108"/>
            <a:ext cx="301361" cy="92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DB05D06D-3BEA-40C2-B9C2-48CD1CF4B017}"/>
              </a:ext>
            </a:extLst>
          </p:cNvPr>
          <p:cNvCxnSpPr>
            <a:cxnSpLocks/>
            <a:stCxn id="39" idx="2"/>
            <a:endCxn id="152" idx="1"/>
          </p:cNvCxnSpPr>
          <p:nvPr/>
        </p:nvCxnSpPr>
        <p:spPr>
          <a:xfrm>
            <a:off x="6142238" y="3573108"/>
            <a:ext cx="536068" cy="311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36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</Words>
  <Application>Microsoft Office PowerPoint</Application>
  <PresentationFormat>Panorámica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Tadeo Herrera</dc:creator>
  <cp:lastModifiedBy>Tadeo Herrera</cp:lastModifiedBy>
  <cp:revision>4</cp:revision>
  <dcterms:created xsi:type="dcterms:W3CDTF">2019-10-26T04:39:34Z</dcterms:created>
  <dcterms:modified xsi:type="dcterms:W3CDTF">2019-10-26T05:07:33Z</dcterms:modified>
</cp:coreProperties>
</file>