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6969"/>
    <a:srgbClr val="FFCC00"/>
    <a:srgbClr val="FF4F4F"/>
    <a:srgbClr val="996633"/>
    <a:srgbClr val="FFFF99"/>
    <a:srgbClr val="FF99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15EF-B8F7-4D69-A88E-5026F8B80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F0341-0235-4DC2-AB3A-A16E20503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637C-6A56-4E25-82D3-2BAE23A5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76B5-B62A-4A06-B5ED-AC0C40F4686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63C32-1DC1-4E8B-A988-4F1B23CB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0AA8A-32FA-49E4-98B7-488000C7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2A4C-D667-49D8-B19E-1B893D9C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8ABBE-89BC-42BD-B019-64B8E2480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E72A8-6D55-4360-A350-D8A79F90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76B5-B62A-4A06-B5ED-AC0C40F4686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2058-B100-4A72-920D-50F76F2D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95E7-BF9C-485E-B474-D0B8CF96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3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A6303-6282-4F5A-94AD-E209B44D0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136C1-DE96-4B0E-9C19-3256B7B82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E19E-093D-472E-9D9C-F3213D6D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76B5-B62A-4A06-B5ED-AC0C40F4686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89F3E-A159-4216-8B29-BA7EBF43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705C7-862D-480D-8379-EFFDE593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5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D21D-2588-4456-8E63-72B1C55D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3F877-BDCA-4217-BA18-5B20A4C2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613E8-4239-4856-9E67-150E2BFC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76B5-B62A-4A06-B5ED-AC0C40F4686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A3538-91FD-4AFE-A2D2-4E0AB0F5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6068-68ED-45B6-A7EF-50EE338F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0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F2E7-A63C-4591-AA04-6D6EAD95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C7D02-FF2D-4592-8F88-CF0797C4A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25C8-8066-48E9-AF0C-F962CBED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76B5-B62A-4A06-B5ED-AC0C40F4686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4563-427D-484E-8754-0D277175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FA79B-8173-48B8-83C5-99AE7FB1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3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2D88-1C75-4A86-8517-E4F50B1E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4755-7DDA-4D70-9B4A-C338A1E33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532EE-D39F-4177-B45D-AD86C3962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4D8C4-F9FF-4272-9C88-B379AECD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76B5-B62A-4A06-B5ED-AC0C40F4686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49E71-F680-4BD6-9C6E-3E3132E0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5B57F-65BF-4E3C-BA95-B54760BE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C55A-CE98-491F-96EF-0FE39AFF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DE16F-A82A-4E65-9DF3-9DD9F4D4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3EACD-7E79-416F-942B-7CE56A791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B8DEB-116F-4998-BA55-84290B119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B2C77-CB50-433A-A0CF-8FEDE1FC2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29AD4-8CFD-4B3E-A3DA-A3D14179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76B5-B62A-4A06-B5ED-AC0C40F4686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6E2DE-0BBE-48FC-B547-C487EDB5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0D405-626A-4DED-8DC1-51D94742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6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E6D8-6D5E-4C50-8B6F-B0A89487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E9100-04EF-4642-AF5B-E39122AB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76B5-B62A-4A06-B5ED-AC0C40F4686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8C056-1747-43C9-BA31-A028995B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CC73C-F398-4361-B192-D9CD359F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E2C70-7830-4DAC-9BD8-A547818C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76B5-B62A-4A06-B5ED-AC0C40F4686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55A26-F4DF-4A34-80ED-263F92D0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F5BCE-F5F2-48C2-9CE3-EB4D38C3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8DFF-5558-400D-90E1-B2830E41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CF01-DD00-45DF-A19E-530BB0CFF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238EE-69D0-4BD5-A33B-DE84E99D5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65C81-2223-4650-AAF9-529AE1F9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76B5-B62A-4A06-B5ED-AC0C40F4686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85017-AB2A-477A-8168-D3D3CB8D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74815-ACB5-4158-B51E-A7BF9F4A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3574-6FA1-493E-8BC4-36A36B51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EEBEB-22A8-4F43-9F7C-10BE41D67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DBD3E-0052-4DCF-A12F-13AC266D6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5A913-C481-4DC9-8E46-299F47C1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76B5-B62A-4A06-B5ED-AC0C40F4686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7E7D9-B8D9-40AC-9C8D-29E3C0DB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54ECF-3AA3-463F-A2FA-9560FE2E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2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921BB-9909-40CC-A7AF-206E0A80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F6070-5618-4416-9E87-68ED753F6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D8460-C9D1-470E-986E-2C697BC33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776B5-B62A-4A06-B5ED-AC0C40F4686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02FBE-CF1B-4833-82D6-AF6397658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886B0-158F-4795-9DCC-56752B651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67D33-59B1-4A67-BCD7-CAC46047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8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74C511A-B5F1-4FD0-80E4-AC3BDB88A1C8}"/>
              </a:ext>
            </a:extLst>
          </p:cNvPr>
          <p:cNvSpPr/>
          <p:nvPr/>
        </p:nvSpPr>
        <p:spPr>
          <a:xfrm>
            <a:off x="262825" y="342173"/>
            <a:ext cx="2394262" cy="631357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D46595-C7CF-4312-AD8D-9A433A428C0B}"/>
              </a:ext>
            </a:extLst>
          </p:cNvPr>
          <p:cNvSpPr/>
          <p:nvPr/>
        </p:nvSpPr>
        <p:spPr>
          <a:xfrm flipV="1">
            <a:off x="2769777" y="4997057"/>
            <a:ext cx="9241408" cy="165869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485294-D132-4922-A1ED-D2D623AB33C6}"/>
              </a:ext>
            </a:extLst>
          </p:cNvPr>
          <p:cNvSpPr/>
          <p:nvPr/>
        </p:nvSpPr>
        <p:spPr>
          <a:xfrm flipV="1">
            <a:off x="10308615" y="342173"/>
            <a:ext cx="1702570" cy="447525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364AD7-453F-4231-910B-F95A2D09A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323" y="3479185"/>
            <a:ext cx="1032237" cy="59304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3A0C713-A95A-446C-A6A5-F5ED24ECE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161" y="4153399"/>
            <a:ext cx="1033477" cy="59304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6459A29-F915-45CB-A842-C81CBFF62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595" y="2247919"/>
            <a:ext cx="865252" cy="50462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6C862D6-4495-4EC5-92D5-F457B3BC3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595" y="1693355"/>
            <a:ext cx="865252" cy="5041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DCD3983-802A-4CFC-A3CF-F064410756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362" y="1133435"/>
            <a:ext cx="866485" cy="50411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CC18899-51F9-4533-9C26-62995F57D1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363" y="572282"/>
            <a:ext cx="866485" cy="50534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50A7F67-4858-47AE-B96E-F09B67F8CB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017" y="2799715"/>
            <a:ext cx="855830" cy="499844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971391E3-B2EB-42FB-BFBA-DCDCF8ABB654}"/>
              </a:ext>
            </a:extLst>
          </p:cNvPr>
          <p:cNvGrpSpPr/>
          <p:nvPr/>
        </p:nvGrpSpPr>
        <p:grpSpPr>
          <a:xfrm>
            <a:off x="3065859" y="5124509"/>
            <a:ext cx="957731" cy="625383"/>
            <a:chOff x="3065859" y="5124509"/>
            <a:chExt cx="957731" cy="625383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199925C-EA9A-493E-9C6A-A9C568B2A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859" y="5124509"/>
              <a:ext cx="866485" cy="505347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D81D4C6-6395-42A5-A5B1-4BA9E08A3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482" y="5181281"/>
              <a:ext cx="866485" cy="50534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D9DE049-FFB9-4C75-86D4-09D7A5DC1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105" y="5244545"/>
              <a:ext cx="866485" cy="505347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7EA42A0-EC58-49AA-86EB-F3A5555AB027}"/>
              </a:ext>
            </a:extLst>
          </p:cNvPr>
          <p:cNvGrpSpPr/>
          <p:nvPr/>
        </p:nvGrpSpPr>
        <p:grpSpPr>
          <a:xfrm>
            <a:off x="4220859" y="5156041"/>
            <a:ext cx="957731" cy="625383"/>
            <a:chOff x="3065859" y="5124509"/>
            <a:chExt cx="957731" cy="625383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442E758-3C7C-4A7F-BBA4-E79A31ED5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859" y="5124509"/>
              <a:ext cx="866485" cy="505347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EB15B342-332A-467C-A03C-CC5D5AE24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482" y="5181281"/>
              <a:ext cx="866485" cy="505347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1980C12-EFC4-4518-AC16-31F045D5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105" y="5244545"/>
              <a:ext cx="866485" cy="505347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D655FF3-2626-45FB-AB3C-D12CEE34935B}"/>
              </a:ext>
            </a:extLst>
          </p:cNvPr>
          <p:cNvGrpSpPr/>
          <p:nvPr/>
        </p:nvGrpSpPr>
        <p:grpSpPr>
          <a:xfrm>
            <a:off x="3084042" y="5866050"/>
            <a:ext cx="957731" cy="625383"/>
            <a:chOff x="3065859" y="5124509"/>
            <a:chExt cx="957731" cy="625383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D9DDA345-B44B-4B40-AAD2-D4026BBF3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859" y="5124509"/>
              <a:ext cx="866485" cy="505347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A1F353F-A1CB-4BA0-B0A2-E200528D8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482" y="5181281"/>
              <a:ext cx="866485" cy="50534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1C36E6B3-EFD9-48C0-986F-53258C66C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105" y="5244545"/>
              <a:ext cx="866485" cy="505347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AAADD-92F2-45B2-BD37-486BA0DA7506}"/>
              </a:ext>
            </a:extLst>
          </p:cNvPr>
          <p:cNvGrpSpPr/>
          <p:nvPr/>
        </p:nvGrpSpPr>
        <p:grpSpPr>
          <a:xfrm>
            <a:off x="4216359" y="5899873"/>
            <a:ext cx="957731" cy="625383"/>
            <a:chOff x="3065859" y="5124509"/>
            <a:chExt cx="957731" cy="625383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5AB378D-E26B-4D61-A5F9-5020F02C9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859" y="5124509"/>
              <a:ext cx="866485" cy="505347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6AA747B-898D-4438-9557-47658D19E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482" y="5181281"/>
              <a:ext cx="866485" cy="505347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5C164F0-7FA1-4A31-9DA9-70916560F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105" y="5244545"/>
              <a:ext cx="866485" cy="505347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1F78154-762B-4F64-9558-6C2EFCF77409}"/>
              </a:ext>
            </a:extLst>
          </p:cNvPr>
          <p:cNvGrpSpPr/>
          <p:nvPr/>
        </p:nvGrpSpPr>
        <p:grpSpPr>
          <a:xfrm>
            <a:off x="5392687" y="5152794"/>
            <a:ext cx="957731" cy="625383"/>
            <a:chOff x="3065859" y="5124509"/>
            <a:chExt cx="957731" cy="625383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6920FDA5-B8CD-449A-A0DF-FB773628A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859" y="5124509"/>
              <a:ext cx="866485" cy="505347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0EC4D8E-22D0-455B-981B-DC95843AC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482" y="5181281"/>
              <a:ext cx="866485" cy="50534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9529993-9421-4EE1-9112-1CAC31941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105" y="5244545"/>
              <a:ext cx="866485" cy="505347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313BCC2-DCF5-414D-A7C2-5E00463CA21B}"/>
              </a:ext>
            </a:extLst>
          </p:cNvPr>
          <p:cNvGrpSpPr/>
          <p:nvPr/>
        </p:nvGrpSpPr>
        <p:grpSpPr>
          <a:xfrm>
            <a:off x="5386870" y="5903435"/>
            <a:ext cx="957731" cy="625383"/>
            <a:chOff x="3065859" y="5124509"/>
            <a:chExt cx="957731" cy="625383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E8336F8-A013-4624-9F0B-F295FEFBA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859" y="5124509"/>
              <a:ext cx="866485" cy="505347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CBFB6BDD-07C7-4756-AAAB-9CBD1761A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482" y="5181281"/>
              <a:ext cx="866485" cy="505347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43BC6BF4-0DCF-4924-9E11-A84D4515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105" y="5244545"/>
              <a:ext cx="866485" cy="505347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A27778C-AF02-428F-894E-3EFFC6E22A0E}"/>
              </a:ext>
            </a:extLst>
          </p:cNvPr>
          <p:cNvGrpSpPr/>
          <p:nvPr/>
        </p:nvGrpSpPr>
        <p:grpSpPr>
          <a:xfrm>
            <a:off x="6519875" y="5184526"/>
            <a:ext cx="957731" cy="625383"/>
            <a:chOff x="3065859" y="5124509"/>
            <a:chExt cx="957731" cy="625383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E4934EAE-E761-4E0D-8D48-5875881D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859" y="5124509"/>
              <a:ext cx="866485" cy="505347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D139BFC-1F26-4E1B-AF97-398A5968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482" y="5181281"/>
              <a:ext cx="866485" cy="505347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DCE20F48-C258-4EA9-B579-C4CBFDAF4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105" y="5244545"/>
              <a:ext cx="866485" cy="505347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13AC918-44E1-4EBA-B494-DECD9E43C084}"/>
              </a:ext>
            </a:extLst>
          </p:cNvPr>
          <p:cNvGrpSpPr/>
          <p:nvPr/>
        </p:nvGrpSpPr>
        <p:grpSpPr>
          <a:xfrm>
            <a:off x="6537482" y="5927843"/>
            <a:ext cx="957731" cy="625383"/>
            <a:chOff x="3065859" y="5124509"/>
            <a:chExt cx="957731" cy="625383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96000B26-86A0-46AA-8DD4-5BEEAFFD0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859" y="5124509"/>
              <a:ext cx="866485" cy="505347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8A8488A-0962-4A5E-B2E0-1AB2A7EB3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482" y="5181281"/>
              <a:ext cx="866485" cy="505347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B8A18B4-0A20-4DA5-A538-5681C50A3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105" y="5244545"/>
              <a:ext cx="866485" cy="505347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DE4A71E-D915-465A-ACCF-3F7D86A10619}"/>
              </a:ext>
            </a:extLst>
          </p:cNvPr>
          <p:cNvGrpSpPr/>
          <p:nvPr/>
        </p:nvGrpSpPr>
        <p:grpSpPr>
          <a:xfrm>
            <a:off x="7698791" y="5658141"/>
            <a:ext cx="936380" cy="560898"/>
            <a:chOff x="8131685" y="5695302"/>
            <a:chExt cx="936380" cy="560898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3338911-087F-4720-83DC-78577432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1685" y="5695302"/>
              <a:ext cx="855830" cy="499844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F80DD69C-0F03-4916-83DD-6BFFD618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2235" y="5756356"/>
              <a:ext cx="855830" cy="499844"/>
            </a:xfrm>
            <a:prstGeom prst="rect">
              <a:avLst/>
            </a:prstGeom>
          </p:spPr>
        </p:pic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06ECC29A-45E2-45A5-86D1-927B4EFC38DF}"/>
              </a:ext>
            </a:extLst>
          </p:cNvPr>
          <p:cNvSpPr/>
          <p:nvPr/>
        </p:nvSpPr>
        <p:spPr>
          <a:xfrm flipV="1">
            <a:off x="2907792" y="5092491"/>
            <a:ext cx="5833872" cy="146933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D492B8-8D5A-4BFC-99E5-D87AFB72B864}"/>
              </a:ext>
            </a:extLst>
          </p:cNvPr>
          <p:cNvSpPr/>
          <p:nvPr/>
        </p:nvSpPr>
        <p:spPr>
          <a:xfrm flipV="1">
            <a:off x="9311544" y="5102174"/>
            <a:ext cx="2617631" cy="146934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E5229E6-9B74-47C8-91CE-F80F02E80B8D}"/>
              </a:ext>
            </a:extLst>
          </p:cNvPr>
          <p:cNvSpPr txBox="1"/>
          <p:nvPr/>
        </p:nvSpPr>
        <p:spPr>
          <a:xfrm>
            <a:off x="2238383" y="138250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8C04AA7-C35A-4684-AD25-03D62C1314B0}"/>
              </a:ext>
            </a:extLst>
          </p:cNvPr>
          <p:cNvGrpSpPr/>
          <p:nvPr/>
        </p:nvGrpSpPr>
        <p:grpSpPr>
          <a:xfrm>
            <a:off x="338729" y="593647"/>
            <a:ext cx="2241741" cy="1603821"/>
            <a:chOff x="338729" y="593647"/>
            <a:chExt cx="2241741" cy="1603821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ECC8716-BC31-4748-ADB0-B15B5C809A2D}"/>
                </a:ext>
              </a:extLst>
            </p:cNvPr>
            <p:cNvSpPr/>
            <p:nvPr/>
          </p:nvSpPr>
          <p:spPr>
            <a:xfrm>
              <a:off x="338729" y="593647"/>
              <a:ext cx="2241741" cy="1603821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BBEEBAA-16DD-4A29-A8D6-08A7F4668463}"/>
                </a:ext>
              </a:extLst>
            </p:cNvPr>
            <p:cNvSpPr/>
            <p:nvPr/>
          </p:nvSpPr>
          <p:spPr>
            <a:xfrm>
              <a:off x="479271" y="1107197"/>
              <a:ext cx="539496" cy="53035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D5FD71A-6343-44CA-A201-2F6D463E0DB0}"/>
                </a:ext>
              </a:extLst>
            </p:cNvPr>
            <p:cNvSpPr txBox="1"/>
            <p:nvPr/>
          </p:nvSpPr>
          <p:spPr>
            <a:xfrm>
              <a:off x="423113" y="676753"/>
              <a:ext cx="935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WhyBot</a:t>
              </a:r>
              <a:endParaRPr lang="en-US" dirty="0"/>
            </a:p>
          </p:txBody>
        </p:sp>
        <p:pic>
          <p:nvPicPr>
            <p:cNvPr id="119" name="Graphic 118" descr="Trophy">
              <a:extLst>
                <a:ext uri="{FF2B5EF4-FFF2-40B4-BE49-F238E27FC236}">
                  <a16:creationId xmlns:a16="http://schemas.microsoft.com/office/drawing/2014/main" id="{D5F12EAB-9427-4C7E-B77D-5591219DB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8727" y="1712851"/>
              <a:ext cx="456248" cy="456248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53B7CDA-0F04-4524-8B74-EE48CDFC6CAF}"/>
                </a:ext>
              </a:extLst>
            </p:cNvPr>
            <p:cNvSpPr txBox="1"/>
            <p:nvPr/>
          </p:nvSpPr>
          <p:spPr>
            <a:xfrm>
              <a:off x="1060451" y="177412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99317E9-E34D-44F4-B4CB-1E7AA0EEF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568" y="622018"/>
              <a:ext cx="830721" cy="485179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FDB60F58-C7A3-42A3-9710-72E8E857F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281" y="1208177"/>
              <a:ext cx="830719" cy="485178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8CA7AE5-2A17-4E0E-8855-AB4DF4A6879F}"/>
                </a:ext>
              </a:extLst>
            </p:cNvPr>
            <p:cNvSpPr txBox="1"/>
            <p:nvPr/>
          </p:nvSpPr>
          <p:spPr>
            <a:xfrm>
              <a:off x="2255877" y="76190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pic>
          <p:nvPicPr>
            <p:cNvPr id="125" name="Graphic 124" descr="Chicken">
              <a:extLst>
                <a:ext uri="{FF2B5EF4-FFF2-40B4-BE49-F238E27FC236}">
                  <a16:creationId xmlns:a16="http://schemas.microsoft.com/office/drawing/2014/main" id="{9273E2BD-6AC0-422C-AAB8-B1D5E836B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37429" y="1676275"/>
              <a:ext cx="456249" cy="456249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7B04B24-F60D-4B55-8E47-F6835FD4A9B9}"/>
                </a:ext>
              </a:extLst>
            </p:cNvPr>
            <p:cNvSpPr txBox="1"/>
            <p:nvPr/>
          </p:nvSpPr>
          <p:spPr>
            <a:xfrm>
              <a:off x="1819926" y="1763192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</a:t>
              </a:r>
            </a:p>
          </p:txBody>
        </p:sp>
      </p:grpSp>
      <p:pic>
        <p:nvPicPr>
          <p:cNvPr id="127" name="Graphic 126" descr="Chicken">
            <a:extLst>
              <a:ext uri="{FF2B5EF4-FFF2-40B4-BE49-F238E27FC236}">
                <a16:creationId xmlns:a16="http://schemas.microsoft.com/office/drawing/2014/main" id="{C2FEA542-96AF-4F8C-9D28-FCB1DDA898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38749" y="5486788"/>
            <a:ext cx="456249" cy="456249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F98EAF40-EA4D-4706-879F-419A3421192B}"/>
              </a:ext>
            </a:extLst>
          </p:cNvPr>
          <p:cNvSpPr txBox="1"/>
          <p:nvPr/>
        </p:nvSpPr>
        <p:spPr>
          <a:xfrm>
            <a:off x="8838749" y="589184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3CDAA51-AD0C-4974-9E81-2E7E305AE172}"/>
              </a:ext>
            </a:extLst>
          </p:cNvPr>
          <p:cNvGrpSpPr/>
          <p:nvPr/>
        </p:nvGrpSpPr>
        <p:grpSpPr>
          <a:xfrm>
            <a:off x="325836" y="2274407"/>
            <a:ext cx="2241741" cy="1710866"/>
            <a:chOff x="338729" y="486603"/>
            <a:chExt cx="2241741" cy="171086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E1280A6-C8D8-419D-8374-01D3157754F6}"/>
                </a:ext>
              </a:extLst>
            </p:cNvPr>
            <p:cNvSpPr/>
            <p:nvPr/>
          </p:nvSpPr>
          <p:spPr>
            <a:xfrm>
              <a:off x="338729" y="486603"/>
              <a:ext cx="2241741" cy="1710866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5F0DBAEF-F7D9-40F9-86F6-0D162DB15685}"/>
                </a:ext>
              </a:extLst>
            </p:cNvPr>
            <p:cNvSpPr/>
            <p:nvPr/>
          </p:nvSpPr>
          <p:spPr>
            <a:xfrm>
              <a:off x="479271" y="1107197"/>
              <a:ext cx="539496" cy="53035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38B1ACD-9558-43FA-89E4-B03748D062E5}"/>
                </a:ext>
              </a:extLst>
            </p:cNvPr>
            <p:cNvSpPr txBox="1"/>
            <p:nvPr/>
          </p:nvSpPr>
          <p:spPr>
            <a:xfrm>
              <a:off x="423113" y="676753"/>
              <a:ext cx="935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WhyBot</a:t>
              </a:r>
              <a:endParaRPr lang="en-US" dirty="0"/>
            </a:p>
          </p:txBody>
        </p:sp>
        <p:pic>
          <p:nvPicPr>
            <p:cNvPr id="134" name="Graphic 133" descr="Trophy">
              <a:extLst>
                <a:ext uri="{FF2B5EF4-FFF2-40B4-BE49-F238E27FC236}">
                  <a16:creationId xmlns:a16="http://schemas.microsoft.com/office/drawing/2014/main" id="{C4B0354E-2EC2-4C9D-A925-089F623B0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8727" y="1712851"/>
              <a:ext cx="456248" cy="456248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71485B1-77A3-4F79-A6E0-55A8D170A76F}"/>
                </a:ext>
              </a:extLst>
            </p:cNvPr>
            <p:cNvSpPr txBox="1"/>
            <p:nvPr/>
          </p:nvSpPr>
          <p:spPr>
            <a:xfrm>
              <a:off x="1060451" y="177412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6305CA50-F8AB-438D-A29D-94A8DFFDC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568" y="622018"/>
              <a:ext cx="830721" cy="485179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8E5757D-C543-46DB-98A0-D306253B9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281" y="1208177"/>
              <a:ext cx="830719" cy="485178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9A3DAE1-E303-4C20-9B96-052F35C0E727}"/>
                </a:ext>
              </a:extLst>
            </p:cNvPr>
            <p:cNvSpPr txBox="1"/>
            <p:nvPr/>
          </p:nvSpPr>
          <p:spPr>
            <a:xfrm>
              <a:off x="2255877" y="76190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pic>
          <p:nvPicPr>
            <p:cNvPr id="139" name="Graphic 138" descr="Chicken">
              <a:extLst>
                <a:ext uri="{FF2B5EF4-FFF2-40B4-BE49-F238E27FC236}">
                  <a16:creationId xmlns:a16="http://schemas.microsoft.com/office/drawing/2014/main" id="{BC39B2A5-25ED-4AA2-B1E9-220D4E85B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37429" y="1676275"/>
              <a:ext cx="456249" cy="456249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C2E24C6-8DBB-440E-BCA3-D24F7A8CC912}"/>
                </a:ext>
              </a:extLst>
            </p:cNvPr>
            <p:cNvSpPr txBox="1"/>
            <p:nvPr/>
          </p:nvSpPr>
          <p:spPr>
            <a:xfrm>
              <a:off x="1819926" y="1763192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F898613-C913-477F-88A9-5FC1AB743ECB}"/>
              </a:ext>
            </a:extLst>
          </p:cNvPr>
          <p:cNvGrpSpPr/>
          <p:nvPr/>
        </p:nvGrpSpPr>
        <p:grpSpPr>
          <a:xfrm>
            <a:off x="345391" y="4082240"/>
            <a:ext cx="2241741" cy="1710866"/>
            <a:chOff x="338729" y="486603"/>
            <a:chExt cx="2241741" cy="1710866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A36358E-5A07-4A76-97E3-CA43449AC3C6}"/>
                </a:ext>
              </a:extLst>
            </p:cNvPr>
            <p:cNvSpPr/>
            <p:nvPr/>
          </p:nvSpPr>
          <p:spPr>
            <a:xfrm>
              <a:off x="338729" y="486603"/>
              <a:ext cx="2241741" cy="1710866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A560216-8878-4CFC-A2DB-91D140899A37}"/>
                </a:ext>
              </a:extLst>
            </p:cNvPr>
            <p:cNvSpPr/>
            <p:nvPr/>
          </p:nvSpPr>
          <p:spPr>
            <a:xfrm>
              <a:off x="479271" y="1107197"/>
              <a:ext cx="539496" cy="53035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4860C73-1453-4AE4-B2C0-3D02DDF2C488}"/>
                </a:ext>
              </a:extLst>
            </p:cNvPr>
            <p:cNvSpPr txBox="1"/>
            <p:nvPr/>
          </p:nvSpPr>
          <p:spPr>
            <a:xfrm>
              <a:off x="423113" y="676753"/>
              <a:ext cx="935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WhyBot</a:t>
              </a:r>
              <a:endParaRPr lang="en-US" dirty="0"/>
            </a:p>
          </p:txBody>
        </p:sp>
        <p:pic>
          <p:nvPicPr>
            <p:cNvPr id="145" name="Graphic 144" descr="Trophy">
              <a:extLst>
                <a:ext uri="{FF2B5EF4-FFF2-40B4-BE49-F238E27FC236}">
                  <a16:creationId xmlns:a16="http://schemas.microsoft.com/office/drawing/2014/main" id="{2AADA73B-09F8-4E19-A0D0-206885A18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8727" y="1712851"/>
              <a:ext cx="456248" cy="456248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E85628F-951C-4993-AD55-85A88EE4FC57}"/>
                </a:ext>
              </a:extLst>
            </p:cNvPr>
            <p:cNvSpPr txBox="1"/>
            <p:nvPr/>
          </p:nvSpPr>
          <p:spPr>
            <a:xfrm>
              <a:off x="1060451" y="177412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E5D27C9A-345E-4BA4-BCE8-58F22B0FA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568" y="622018"/>
              <a:ext cx="830721" cy="485179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962375D-D7B0-4945-8873-5023F2805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281" y="1208177"/>
              <a:ext cx="830719" cy="485178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6D061F5-20E6-4E0B-94F5-44C2D7CAFD6A}"/>
                </a:ext>
              </a:extLst>
            </p:cNvPr>
            <p:cNvSpPr txBox="1"/>
            <p:nvPr/>
          </p:nvSpPr>
          <p:spPr>
            <a:xfrm>
              <a:off x="2255877" y="76190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pic>
          <p:nvPicPr>
            <p:cNvPr id="150" name="Graphic 149" descr="Chicken">
              <a:extLst>
                <a:ext uri="{FF2B5EF4-FFF2-40B4-BE49-F238E27FC236}">
                  <a16:creationId xmlns:a16="http://schemas.microsoft.com/office/drawing/2014/main" id="{97FDBB2B-51DB-448B-A5A0-F2EF76376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37429" y="1676275"/>
              <a:ext cx="456249" cy="456249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EF3189E-8D82-41E9-A0D5-E41E5F85BAC5}"/>
                </a:ext>
              </a:extLst>
            </p:cNvPr>
            <p:cNvSpPr txBox="1"/>
            <p:nvPr/>
          </p:nvSpPr>
          <p:spPr>
            <a:xfrm>
              <a:off x="1819926" y="1763192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FFC9E2A0-233D-4DD7-8A6C-891EB57EA5B4}"/>
              </a:ext>
            </a:extLst>
          </p:cNvPr>
          <p:cNvSpPr txBox="1"/>
          <p:nvPr/>
        </p:nvSpPr>
        <p:spPr>
          <a:xfrm>
            <a:off x="7771854" y="5035663"/>
            <a:ext cx="93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ChickenHand</a:t>
            </a:r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952DD83-FBB5-4596-B57B-6361EF9E61AD}"/>
              </a:ext>
            </a:extLst>
          </p:cNvPr>
          <p:cNvSpPr txBox="1"/>
          <p:nvPr/>
        </p:nvSpPr>
        <p:spPr>
          <a:xfrm>
            <a:off x="9290293" y="5092491"/>
            <a:ext cx="194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ShipmentHand</a:t>
            </a:r>
            <a:endParaRPr 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0B9E552-D61A-4B72-B3B3-1CB104BF7506}"/>
              </a:ext>
            </a:extLst>
          </p:cNvPr>
          <p:cNvSpPr txBox="1"/>
          <p:nvPr/>
        </p:nvSpPr>
        <p:spPr>
          <a:xfrm>
            <a:off x="2706982" y="17587"/>
            <a:ext cx="194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5923765-4156-43EC-9F8E-570945DF8CD1}"/>
              </a:ext>
            </a:extLst>
          </p:cNvPr>
          <p:cNvSpPr txBox="1"/>
          <p:nvPr/>
        </p:nvSpPr>
        <p:spPr>
          <a:xfrm>
            <a:off x="167726" y="-12027"/>
            <a:ext cx="194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F16214-0A54-4D8B-95D3-8C74320B74B1}"/>
              </a:ext>
            </a:extLst>
          </p:cNvPr>
          <p:cNvSpPr txBox="1"/>
          <p:nvPr/>
        </p:nvSpPr>
        <p:spPr>
          <a:xfrm>
            <a:off x="277025" y="321356"/>
            <a:ext cx="194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PlayerCard</a:t>
            </a:r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BF721DE-2EB6-4ECD-AA77-8CE3FB97C5BC}"/>
              </a:ext>
            </a:extLst>
          </p:cNvPr>
          <p:cNvSpPr txBox="1"/>
          <p:nvPr/>
        </p:nvSpPr>
        <p:spPr>
          <a:xfrm>
            <a:off x="10243288" y="-12027"/>
            <a:ext cx="194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Decks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6C98C86-A9BC-4E50-8EC6-6B9EF5A59DC8}"/>
              </a:ext>
            </a:extLst>
          </p:cNvPr>
          <p:cNvGrpSpPr>
            <a:grpSpLocks noChangeAspect="1"/>
          </p:cNvGrpSpPr>
          <p:nvPr/>
        </p:nvGrpSpPr>
        <p:grpSpPr>
          <a:xfrm>
            <a:off x="2822393" y="381622"/>
            <a:ext cx="7349529" cy="4475258"/>
            <a:chOff x="2419672" y="1008844"/>
            <a:chExt cx="7352656" cy="4134913"/>
          </a:xfrm>
        </p:grpSpPr>
        <p:pic>
          <p:nvPicPr>
            <p:cNvPr id="160" name="Picture 6" descr="Image">
              <a:extLst>
                <a:ext uri="{FF2B5EF4-FFF2-40B4-BE49-F238E27FC236}">
                  <a16:creationId xmlns:a16="http://schemas.microsoft.com/office/drawing/2014/main" id="{BBC603CB-6687-435C-A299-2BA731EF30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672" y="1008844"/>
              <a:ext cx="7352656" cy="4134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FDBADA9-F28D-46CD-B19C-0C4D601D331B}"/>
                </a:ext>
              </a:extLst>
            </p:cNvPr>
            <p:cNvSpPr/>
            <p:nvPr/>
          </p:nvSpPr>
          <p:spPr>
            <a:xfrm>
              <a:off x="2419672" y="1008845"/>
              <a:ext cx="7352656" cy="4134912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266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59B1A5B-0AE2-4B2B-B0E6-052B15FEAA2F}"/>
              </a:ext>
            </a:extLst>
          </p:cNvPr>
          <p:cNvGrpSpPr>
            <a:grpSpLocks noChangeAspect="1"/>
          </p:cNvGrpSpPr>
          <p:nvPr/>
        </p:nvGrpSpPr>
        <p:grpSpPr>
          <a:xfrm>
            <a:off x="4149024" y="1508760"/>
            <a:ext cx="3467928" cy="1645920"/>
            <a:chOff x="4149024" y="1508760"/>
            <a:chExt cx="3467928" cy="1645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4B717B-3245-40D2-8C0C-33C500A0E85D}"/>
                </a:ext>
              </a:extLst>
            </p:cNvPr>
            <p:cNvSpPr/>
            <p:nvPr/>
          </p:nvSpPr>
          <p:spPr>
            <a:xfrm>
              <a:off x="4149024" y="1508760"/>
              <a:ext cx="3467928" cy="164592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6E27BC8-12E1-419E-A0B3-8F59C95B3780}"/>
                </a:ext>
              </a:extLst>
            </p:cNvPr>
            <p:cNvSpPr/>
            <p:nvPr/>
          </p:nvSpPr>
          <p:spPr>
            <a:xfrm>
              <a:off x="4431352" y="2258568"/>
              <a:ext cx="539496" cy="53035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968D2D-DC21-4305-B719-AEA0CA7D3003}"/>
                </a:ext>
              </a:extLst>
            </p:cNvPr>
            <p:cNvSpPr txBox="1"/>
            <p:nvPr/>
          </p:nvSpPr>
          <p:spPr>
            <a:xfrm>
              <a:off x="4313504" y="1793224"/>
              <a:ext cx="935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WhyBot</a:t>
              </a:r>
              <a:endParaRPr lang="en-US" dirty="0"/>
            </a:p>
          </p:txBody>
        </p:sp>
        <p:pic>
          <p:nvPicPr>
            <p:cNvPr id="10" name="Graphic 9" descr="Trophy">
              <a:extLst>
                <a:ext uri="{FF2B5EF4-FFF2-40B4-BE49-F238E27FC236}">
                  <a16:creationId xmlns:a16="http://schemas.microsoft.com/office/drawing/2014/main" id="{8DDB8E67-2C1D-46A0-B77B-C8FE001FF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59353" y="1802320"/>
              <a:ext cx="456248" cy="4562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86297D-110C-4B87-9FF8-8B911EF26660}"/>
                </a:ext>
              </a:extLst>
            </p:cNvPr>
            <p:cNvSpPr txBox="1"/>
            <p:nvPr/>
          </p:nvSpPr>
          <p:spPr>
            <a:xfrm>
              <a:off x="7030221" y="18087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B3808A-D935-4A1A-9963-65E96F70D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752" y="1790165"/>
              <a:ext cx="830721" cy="48517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E82299-18F8-47C8-AE60-1AE521E7B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752" y="2350008"/>
              <a:ext cx="830719" cy="48517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763521-BDFE-4C22-BA93-A3FBF13489BF}"/>
                </a:ext>
              </a:extLst>
            </p:cNvPr>
            <p:cNvSpPr txBox="1"/>
            <p:nvPr/>
          </p:nvSpPr>
          <p:spPr>
            <a:xfrm>
              <a:off x="6048596" y="19778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27A275-7A16-4DC5-BAF3-7C66722C1C46}"/>
                </a:ext>
              </a:extLst>
            </p:cNvPr>
            <p:cNvSpPr txBox="1"/>
            <p:nvPr/>
          </p:nvSpPr>
          <p:spPr>
            <a:xfrm>
              <a:off x="5939204" y="2523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19" name="Graphic 18" descr="Chicken">
              <a:extLst>
                <a:ext uri="{FF2B5EF4-FFF2-40B4-BE49-F238E27FC236}">
                  <a16:creationId xmlns:a16="http://schemas.microsoft.com/office/drawing/2014/main" id="{E7F12C88-D669-4FBD-8AF2-7DFCEC888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7724" y="2378937"/>
              <a:ext cx="456249" cy="45624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E00554-DEF5-4EC5-8300-FCA278809EDD}"/>
                </a:ext>
              </a:extLst>
            </p:cNvPr>
            <p:cNvSpPr txBox="1"/>
            <p:nvPr/>
          </p:nvSpPr>
          <p:spPr>
            <a:xfrm>
              <a:off x="7030221" y="246585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41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2B47B0-94E3-491F-BBE6-C6E4A34F6F67}"/>
              </a:ext>
            </a:extLst>
          </p:cNvPr>
          <p:cNvGrpSpPr/>
          <p:nvPr/>
        </p:nvGrpSpPr>
        <p:grpSpPr>
          <a:xfrm>
            <a:off x="696345" y="728131"/>
            <a:ext cx="4099302" cy="2313122"/>
            <a:chOff x="2753301" y="1909182"/>
            <a:chExt cx="4099302" cy="231312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B049428-3C9B-47F7-AC48-2D0A9A931A3D}"/>
                </a:ext>
              </a:extLst>
            </p:cNvPr>
            <p:cNvSpPr/>
            <p:nvPr/>
          </p:nvSpPr>
          <p:spPr>
            <a:xfrm>
              <a:off x="2753301" y="1909182"/>
              <a:ext cx="4099302" cy="2313122"/>
            </a:xfrm>
            <a:prstGeom prst="roundRect">
              <a:avLst/>
            </a:prstGeom>
            <a:solidFill>
              <a:srgbClr val="CC99FF"/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Chicken leg">
              <a:extLst>
                <a:ext uri="{FF2B5EF4-FFF2-40B4-BE49-F238E27FC236}">
                  <a16:creationId xmlns:a16="http://schemas.microsoft.com/office/drawing/2014/main" id="{122942CD-1E23-4451-B5F6-E6C46FB48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0815" y="2158762"/>
              <a:ext cx="1972162" cy="197216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36668B-B2A8-4CDD-88AC-B4DDF529293F}"/>
              </a:ext>
            </a:extLst>
          </p:cNvPr>
          <p:cNvGrpSpPr/>
          <p:nvPr/>
        </p:nvGrpSpPr>
        <p:grpSpPr>
          <a:xfrm>
            <a:off x="5542199" y="728131"/>
            <a:ext cx="4099302" cy="2313122"/>
            <a:chOff x="5896028" y="852118"/>
            <a:chExt cx="4099302" cy="231312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AB3A11-D25E-45D7-8F02-4DB63A3FEA42}"/>
                </a:ext>
              </a:extLst>
            </p:cNvPr>
            <p:cNvSpPr/>
            <p:nvPr/>
          </p:nvSpPr>
          <p:spPr>
            <a:xfrm>
              <a:off x="5896028" y="852118"/>
              <a:ext cx="4099302" cy="2313122"/>
            </a:xfrm>
            <a:prstGeom prst="roundRect">
              <a:avLst/>
            </a:prstGeom>
            <a:solidFill>
              <a:srgbClr val="FFCC00"/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Chicken leg">
              <a:extLst>
                <a:ext uri="{FF2B5EF4-FFF2-40B4-BE49-F238E27FC236}">
                  <a16:creationId xmlns:a16="http://schemas.microsoft.com/office/drawing/2014/main" id="{A92FFA49-1612-4882-ACA9-D6A468C64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83542" y="1101698"/>
              <a:ext cx="1972162" cy="197216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FBCC63-B390-46E0-89CF-30DF8612F1B7}"/>
              </a:ext>
            </a:extLst>
          </p:cNvPr>
          <p:cNvGrpSpPr/>
          <p:nvPr/>
        </p:nvGrpSpPr>
        <p:grpSpPr>
          <a:xfrm>
            <a:off x="529893" y="3429000"/>
            <a:ext cx="4099302" cy="2313122"/>
            <a:chOff x="2753301" y="1909182"/>
            <a:chExt cx="4099302" cy="2313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AD0F81-BAC8-4EE0-B49B-BC1F8116A3D2}"/>
                </a:ext>
              </a:extLst>
            </p:cNvPr>
            <p:cNvSpPr/>
            <p:nvPr/>
          </p:nvSpPr>
          <p:spPr>
            <a:xfrm>
              <a:off x="2753301" y="1909182"/>
              <a:ext cx="4099302" cy="2313122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 descr="Chicken leg">
              <a:extLst>
                <a:ext uri="{FF2B5EF4-FFF2-40B4-BE49-F238E27FC236}">
                  <a16:creationId xmlns:a16="http://schemas.microsoft.com/office/drawing/2014/main" id="{8E4912C9-CEBF-4886-B626-665ED5683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0815" y="2158762"/>
              <a:ext cx="1972162" cy="1972162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FD4207-F310-4CA2-9434-2AF095A0013F}"/>
              </a:ext>
            </a:extLst>
          </p:cNvPr>
          <p:cNvGrpSpPr/>
          <p:nvPr/>
        </p:nvGrpSpPr>
        <p:grpSpPr>
          <a:xfrm>
            <a:off x="5668821" y="3347345"/>
            <a:ext cx="4099302" cy="2313122"/>
            <a:chOff x="2753301" y="1909182"/>
            <a:chExt cx="4099302" cy="231312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F270EB-4248-47CC-9085-F24B0A78A026}"/>
                </a:ext>
              </a:extLst>
            </p:cNvPr>
            <p:cNvSpPr/>
            <p:nvPr/>
          </p:nvSpPr>
          <p:spPr>
            <a:xfrm>
              <a:off x="2753301" y="1909182"/>
              <a:ext cx="4099302" cy="2313122"/>
            </a:xfrm>
            <a:prstGeom prst="roundRect">
              <a:avLst/>
            </a:prstGeom>
            <a:solidFill>
              <a:srgbClr val="FF6969"/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Graphic 15" descr="Chicken leg">
              <a:extLst>
                <a:ext uri="{FF2B5EF4-FFF2-40B4-BE49-F238E27FC236}">
                  <a16:creationId xmlns:a16="http://schemas.microsoft.com/office/drawing/2014/main" id="{B7308078-24A7-465B-813C-7FDF39577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0815" y="2158762"/>
              <a:ext cx="1972162" cy="1972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361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C577386-E03C-455A-9F58-CE89B3806803}"/>
              </a:ext>
            </a:extLst>
          </p:cNvPr>
          <p:cNvGrpSpPr/>
          <p:nvPr/>
        </p:nvGrpSpPr>
        <p:grpSpPr>
          <a:xfrm>
            <a:off x="1409269" y="635142"/>
            <a:ext cx="4099302" cy="2313122"/>
            <a:chOff x="2753301" y="1909182"/>
            <a:chExt cx="4099302" cy="231312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FEA4CFD-C641-48F0-BDD1-DF4DB4092A34}"/>
                </a:ext>
              </a:extLst>
            </p:cNvPr>
            <p:cNvSpPr/>
            <p:nvPr/>
          </p:nvSpPr>
          <p:spPr>
            <a:xfrm>
              <a:off x="2753301" y="1909182"/>
              <a:ext cx="4099302" cy="23131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Chicken leg">
              <a:extLst>
                <a:ext uri="{FF2B5EF4-FFF2-40B4-BE49-F238E27FC236}">
                  <a16:creationId xmlns:a16="http://schemas.microsoft.com/office/drawing/2014/main" id="{4CF36AA0-A199-4F87-910F-11323D6A9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0815" y="2158762"/>
              <a:ext cx="1972162" cy="197216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FC369D5-05B9-40FA-8DD6-49960D1CB1EC}"/>
              </a:ext>
            </a:extLst>
          </p:cNvPr>
          <p:cNvGrpSpPr/>
          <p:nvPr/>
        </p:nvGrpSpPr>
        <p:grpSpPr>
          <a:xfrm>
            <a:off x="6415220" y="635142"/>
            <a:ext cx="4099302" cy="2313122"/>
            <a:chOff x="2753301" y="1909182"/>
            <a:chExt cx="4099302" cy="231312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FEA950F-1007-4A0E-8B99-3EB133E3E62C}"/>
                </a:ext>
              </a:extLst>
            </p:cNvPr>
            <p:cNvSpPr/>
            <p:nvPr/>
          </p:nvSpPr>
          <p:spPr>
            <a:xfrm>
              <a:off x="2753301" y="1909182"/>
              <a:ext cx="4099302" cy="231312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Chicken leg">
              <a:extLst>
                <a:ext uri="{FF2B5EF4-FFF2-40B4-BE49-F238E27FC236}">
                  <a16:creationId xmlns:a16="http://schemas.microsoft.com/office/drawing/2014/main" id="{F19248E3-7D75-45D0-BC51-0EA917418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0815" y="2158762"/>
              <a:ext cx="1972162" cy="197216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4F2BEE-9E9B-43A8-84D4-7C317F910C35}"/>
              </a:ext>
            </a:extLst>
          </p:cNvPr>
          <p:cNvGrpSpPr/>
          <p:nvPr/>
        </p:nvGrpSpPr>
        <p:grpSpPr>
          <a:xfrm>
            <a:off x="1355025" y="3197844"/>
            <a:ext cx="4099302" cy="2313122"/>
            <a:chOff x="2753301" y="1909182"/>
            <a:chExt cx="4099302" cy="231312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77EAE35-0CA4-4DAC-83F2-DC8EEC516A89}"/>
                </a:ext>
              </a:extLst>
            </p:cNvPr>
            <p:cNvSpPr/>
            <p:nvPr/>
          </p:nvSpPr>
          <p:spPr>
            <a:xfrm>
              <a:off x="2753301" y="1909182"/>
              <a:ext cx="4099302" cy="231312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 descr="Chicken leg">
              <a:extLst>
                <a:ext uri="{FF2B5EF4-FFF2-40B4-BE49-F238E27FC236}">
                  <a16:creationId xmlns:a16="http://schemas.microsoft.com/office/drawing/2014/main" id="{5BA09C81-73DA-4300-97F3-9FE115CFB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0815" y="2158762"/>
              <a:ext cx="1972162" cy="197216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600756-9680-4877-B4C7-00F6A228F024}"/>
              </a:ext>
            </a:extLst>
          </p:cNvPr>
          <p:cNvGrpSpPr/>
          <p:nvPr/>
        </p:nvGrpSpPr>
        <p:grpSpPr>
          <a:xfrm>
            <a:off x="6415220" y="3276944"/>
            <a:ext cx="4099302" cy="2313122"/>
            <a:chOff x="2753301" y="1909182"/>
            <a:chExt cx="4099302" cy="231312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FB081F9-D092-464D-9E60-7736238ECC4E}"/>
                </a:ext>
              </a:extLst>
            </p:cNvPr>
            <p:cNvSpPr/>
            <p:nvPr/>
          </p:nvSpPr>
          <p:spPr>
            <a:xfrm>
              <a:off x="2753301" y="1909182"/>
              <a:ext cx="4099302" cy="231312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Graphic 14" descr="Chicken leg">
              <a:extLst>
                <a:ext uri="{FF2B5EF4-FFF2-40B4-BE49-F238E27FC236}">
                  <a16:creationId xmlns:a16="http://schemas.microsoft.com/office/drawing/2014/main" id="{B88E7CD6-EDC3-4DB1-B9ED-A78D287EC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0815" y="2158762"/>
              <a:ext cx="1972162" cy="1972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284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5F173F-C3C0-4980-8547-C097143D7763}"/>
              </a:ext>
            </a:extLst>
          </p:cNvPr>
          <p:cNvGrpSpPr/>
          <p:nvPr/>
        </p:nvGrpSpPr>
        <p:grpSpPr>
          <a:xfrm>
            <a:off x="1752622" y="1301180"/>
            <a:ext cx="4099302" cy="2313122"/>
            <a:chOff x="1859795" y="1265049"/>
            <a:chExt cx="4099302" cy="231312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97B4548-EFF7-4043-9141-484450549F31}"/>
                </a:ext>
              </a:extLst>
            </p:cNvPr>
            <p:cNvSpPr/>
            <p:nvPr/>
          </p:nvSpPr>
          <p:spPr>
            <a:xfrm>
              <a:off x="1859795" y="1265049"/>
              <a:ext cx="4099302" cy="231312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CAF001-79E3-495E-84E8-46EC010467BB}"/>
                </a:ext>
              </a:extLst>
            </p:cNvPr>
            <p:cNvSpPr/>
            <p:nvPr/>
          </p:nvSpPr>
          <p:spPr>
            <a:xfrm>
              <a:off x="2971798" y="1836548"/>
              <a:ext cx="1972162" cy="1247614"/>
            </a:xfrm>
            <a:prstGeom prst="rightArrow">
              <a:avLst>
                <a:gd name="adj1" fmla="val 50000"/>
                <a:gd name="adj2" fmla="val 59160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A9A7C80-EB91-4666-A5F8-FFC50C7C0D2A}"/>
              </a:ext>
            </a:extLst>
          </p:cNvPr>
          <p:cNvGrpSpPr/>
          <p:nvPr/>
        </p:nvGrpSpPr>
        <p:grpSpPr>
          <a:xfrm>
            <a:off x="1868851" y="1362214"/>
            <a:ext cx="4152247" cy="2252088"/>
            <a:chOff x="1859795" y="1265049"/>
            <a:chExt cx="4099302" cy="231312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DB58453-50B6-43C7-87BA-ABC6B6C302F2}"/>
                </a:ext>
              </a:extLst>
            </p:cNvPr>
            <p:cNvSpPr/>
            <p:nvPr/>
          </p:nvSpPr>
          <p:spPr>
            <a:xfrm>
              <a:off x="1859795" y="1265049"/>
              <a:ext cx="4099302" cy="231312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D147C6DD-DB17-406D-A1F7-77CE40490297}"/>
                </a:ext>
              </a:extLst>
            </p:cNvPr>
            <p:cNvSpPr/>
            <p:nvPr/>
          </p:nvSpPr>
          <p:spPr>
            <a:xfrm>
              <a:off x="2971798" y="1836548"/>
              <a:ext cx="1972162" cy="1247614"/>
            </a:xfrm>
            <a:prstGeom prst="rightArrow">
              <a:avLst>
                <a:gd name="adj1" fmla="val 50000"/>
                <a:gd name="adj2" fmla="val 59160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B2E0BC-537C-4859-B16D-935622953676}"/>
              </a:ext>
            </a:extLst>
          </p:cNvPr>
          <p:cNvGrpSpPr/>
          <p:nvPr/>
        </p:nvGrpSpPr>
        <p:grpSpPr>
          <a:xfrm>
            <a:off x="1979903" y="1414859"/>
            <a:ext cx="4099302" cy="2313122"/>
            <a:chOff x="1859795" y="1265049"/>
            <a:chExt cx="4099302" cy="2313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7FA5AC7-F4BE-4174-860C-779AB7F46247}"/>
                </a:ext>
              </a:extLst>
            </p:cNvPr>
            <p:cNvSpPr/>
            <p:nvPr/>
          </p:nvSpPr>
          <p:spPr>
            <a:xfrm>
              <a:off x="1859795" y="1265049"/>
              <a:ext cx="4099302" cy="231312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E58A252-30D2-4157-A213-B64D82DDF122}"/>
                </a:ext>
              </a:extLst>
            </p:cNvPr>
            <p:cNvSpPr/>
            <p:nvPr/>
          </p:nvSpPr>
          <p:spPr>
            <a:xfrm>
              <a:off x="2971798" y="1836548"/>
              <a:ext cx="1972162" cy="1247614"/>
            </a:xfrm>
            <a:prstGeom prst="rightArrow">
              <a:avLst>
                <a:gd name="adj1" fmla="val 50000"/>
                <a:gd name="adj2" fmla="val 59160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978421-D997-4E8A-8CF1-C677689C18E1}"/>
              </a:ext>
            </a:extLst>
          </p:cNvPr>
          <p:cNvGrpSpPr/>
          <p:nvPr/>
        </p:nvGrpSpPr>
        <p:grpSpPr>
          <a:xfrm>
            <a:off x="2096132" y="1485872"/>
            <a:ext cx="4099302" cy="2313122"/>
            <a:chOff x="1859795" y="1265049"/>
            <a:chExt cx="4099302" cy="231312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D3C541A-F6C0-425B-95FF-34294B2BF949}"/>
                </a:ext>
              </a:extLst>
            </p:cNvPr>
            <p:cNvSpPr/>
            <p:nvPr/>
          </p:nvSpPr>
          <p:spPr>
            <a:xfrm>
              <a:off x="1859795" y="1265049"/>
              <a:ext cx="4099302" cy="231312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02D487E-E1D9-43A7-8D99-EA446C1C3EC3}"/>
                </a:ext>
              </a:extLst>
            </p:cNvPr>
            <p:cNvSpPr/>
            <p:nvPr/>
          </p:nvSpPr>
          <p:spPr>
            <a:xfrm>
              <a:off x="2971798" y="1836548"/>
              <a:ext cx="1972162" cy="1247614"/>
            </a:xfrm>
            <a:prstGeom prst="rightArrow">
              <a:avLst>
                <a:gd name="adj1" fmla="val 50000"/>
                <a:gd name="adj2" fmla="val 59160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4E3F91-D707-4AAE-B55C-FF876C94F4E4}"/>
              </a:ext>
            </a:extLst>
          </p:cNvPr>
          <p:cNvGrpSpPr/>
          <p:nvPr/>
        </p:nvGrpSpPr>
        <p:grpSpPr>
          <a:xfrm>
            <a:off x="2244649" y="1524617"/>
            <a:ext cx="4099302" cy="2313122"/>
            <a:chOff x="1859795" y="1265049"/>
            <a:chExt cx="4099302" cy="231312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F13A250-E50D-4F0A-8FD8-82B5F2BEE0DD}"/>
                </a:ext>
              </a:extLst>
            </p:cNvPr>
            <p:cNvSpPr/>
            <p:nvPr/>
          </p:nvSpPr>
          <p:spPr>
            <a:xfrm>
              <a:off x="1859795" y="1265049"/>
              <a:ext cx="4099302" cy="231312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A3E7084B-643F-4AD3-AD5A-B6915F2023CA}"/>
                </a:ext>
              </a:extLst>
            </p:cNvPr>
            <p:cNvSpPr/>
            <p:nvPr/>
          </p:nvSpPr>
          <p:spPr>
            <a:xfrm>
              <a:off x="2971798" y="1836548"/>
              <a:ext cx="1972162" cy="1247614"/>
            </a:xfrm>
            <a:prstGeom prst="rightArrow">
              <a:avLst>
                <a:gd name="adj1" fmla="val 50000"/>
                <a:gd name="adj2" fmla="val 59160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A4BD5F-BA98-4F0E-84BE-53E9C980B5E1}"/>
              </a:ext>
            </a:extLst>
          </p:cNvPr>
          <p:cNvGrpSpPr/>
          <p:nvPr/>
        </p:nvGrpSpPr>
        <p:grpSpPr>
          <a:xfrm>
            <a:off x="2548149" y="1715714"/>
            <a:ext cx="4099302" cy="2313122"/>
            <a:chOff x="1859795" y="1265049"/>
            <a:chExt cx="4099302" cy="2313122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7317228-12F1-42E1-8564-03021ABBD88C}"/>
                </a:ext>
              </a:extLst>
            </p:cNvPr>
            <p:cNvSpPr/>
            <p:nvPr/>
          </p:nvSpPr>
          <p:spPr>
            <a:xfrm>
              <a:off x="1859795" y="1265049"/>
              <a:ext cx="4099302" cy="231312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5E6B3C17-41B6-4397-9419-61EBB3F75A30}"/>
                </a:ext>
              </a:extLst>
            </p:cNvPr>
            <p:cNvSpPr/>
            <p:nvPr/>
          </p:nvSpPr>
          <p:spPr>
            <a:xfrm>
              <a:off x="2971798" y="1836548"/>
              <a:ext cx="1972162" cy="1247614"/>
            </a:xfrm>
            <a:prstGeom prst="rightArrow">
              <a:avLst>
                <a:gd name="adj1" fmla="val 50000"/>
                <a:gd name="adj2" fmla="val 59160"/>
              </a:avLst>
            </a:prstGeom>
            <a:solidFill>
              <a:schemeClr val="bg2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76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0D7CB4E-80EC-4982-80DA-7ECD75C3A8AE}"/>
              </a:ext>
            </a:extLst>
          </p:cNvPr>
          <p:cNvGrpSpPr/>
          <p:nvPr/>
        </p:nvGrpSpPr>
        <p:grpSpPr>
          <a:xfrm>
            <a:off x="725659" y="1463651"/>
            <a:ext cx="4099302" cy="2313122"/>
            <a:chOff x="1859795" y="1265049"/>
            <a:chExt cx="4099302" cy="2313122"/>
          </a:xfrm>
          <a:solidFill>
            <a:srgbClr val="FF9966"/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C9F23DE-B66E-438E-A84B-6F1B46B74A51}"/>
                </a:ext>
              </a:extLst>
            </p:cNvPr>
            <p:cNvSpPr/>
            <p:nvPr/>
          </p:nvSpPr>
          <p:spPr>
            <a:xfrm>
              <a:off x="1859795" y="1265049"/>
              <a:ext cx="4099302" cy="2313122"/>
            </a:xfrm>
            <a:prstGeom prst="roundRect">
              <a:avLst/>
            </a:prstGeom>
            <a:grpFill/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4455E913-F848-4859-BBCE-08DF682E0575}"/>
                </a:ext>
              </a:extLst>
            </p:cNvPr>
            <p:cNvSpPr/>
            <p:nvPr/>
          </p:nvSpPr>
          <p:spPr>
            <a:xfrm>
              <a:off x="2971798" y="1836548"/>
              <a:ext cx="1972162" cy="1247614"/>
            </a:xfrm>
            <a:prstGeom prst="rightArrow">
              <a:avLst>
                <a:gd name="adj1" fmla="val 50000"/>
                <a:gd name="adj2" fmla="val 5916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B12239-CD4C-4D1B-9F83-2CF7BA601802}"/>
              </a:ext>
            </a:extLst>
          </p:cNvPr>
          <p:cNvGrpSpPr/>
          <p:nvPr/>
        </p:nvGrpSpPr>
        <p:grpSpPr>
          <a:xfrm>
            <a:off x="841888" y="1524685"/>
            <a:ext cx="4152247" cy="2252088"/>
            <a:chOff x="1859795" y="1265049"/>
            <a:chExt cx="4099302" cy="2313122"/>
          </a:xfrm>
          <a:solidFill>
            <a:srgbClr val="FF9966"/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1ABC4A6-CFAD-4B0C-A33F-4DD7D1F47E33}"/>
                </a:ext>
              </a:extLst>
            </p:cNvPr>
            <p:cNvSpPr/>
            <p:nvPr/>
          </p:nvSpPr>
          <p:spPr>
            <a:xfrm>
              <a:off x="1859795" y="1265049"/>
              <a:ext cx="4099302" cy="2313122"/>
            </a:xfrm>
            <a:prstGeom prst="roundRect">
              <a:avLst/>
            </a:prstGeom>
            <a:grpFill/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0A292F1C-8053-44B1-AF44-4950B420F425}"/>
                </a:ext>
              </a:extLst>
            </p:cNvPr>
            <p:cNvSpPr/>
            <p:nvPr/>
          </p:nvSpPr>
          <p:spPr>
            <a:xfrm>
              <a:off x="2971798" y="1836548"/>
              <a:ext cx="1972162" cy="1247614"/>
            </a:xfrm>
            <a:prstGeom prst="rightArrow">
              <a:avLst>
                <a:gd name="adj1" fmla="val 50000"/>
                <a:gd name="adj2" fmla="val 5916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197CA0-3DC6-4AD1-B661-7531B7DE40EB}"/>
              </a:ext>
            </a:extLst>
          </p:cNvPr>
          <p:cNvGrpSpPr/>
          <p:nvPr/>
        </p:nvGrpSpPr>
        <p:grpSpPr>
          <a:xfrm>
            <a:off x="952940" y="1577330"/>
            <a:ext cx="4099302" cy="2313122"/>
            <a:chOff x="1859795" y="1265049"/>
            <a:chExt cx="4099302" cy="2313122"/>
          </a:xfrm>
          <a:solidFill>
            <a:srgbClr val="FF9966"/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C2A652B-83D9-42ED-9976-55BE4FDBA8DE}"/>
                </a:ext>
              </a:extLst>
            </p:cNvPr>
            <p:cNvSpPr/>
            <p:nvPr/>
          </p:nvSpPr>
          <p:spPr>
            <a:xfrm>
              <a:off x="1859795" y="1265049"/>
              <a:ext cx="4099302" cy="2313122"/>
            </a:xfrm>
            <a:prstGeom prst="roundRect">
              <a:avLst/>
            </a:prstGeom>
            <a:grpFill/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1025377C-3537-4EAD-8BF5-9AE24119355B}"/>
                </a:ext>
              </a:extLst>
            </p:cNvPr>
            <p:cNvSpPr/>
            <p:nvPr/>
          </p:nvSpPr>
          <p:spPr>
            <a:xfrm>
              <a:off x="2971798" y="1836548"/>
              <a:ext cx="1972162" cy="1247614"/>
            </a:xfrm>
            <a:prstGeom prst="rightArrow">
              <a:avLst>
                <a:gd name="adj1" fmla="val 50000"/>
                <a:gd name="adj2" fmla="val 5916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3AC801C-458C-4743-8546-446FAA46A130}"/>
              </a:ext>
            </a:extLst>
          </p:cNvPr>
          <p:cNvGrpSpPr/>
          <p:nvPr/>
        </p:nvGrpSpPr>
        <p:grpSpPr>
          <a:xfrm>
            <a:off x="1069169" y="1648343"/>
            <a:ext cx="4099302" cy="2313122"/>
            <a:chOff x="1859795" y="1265049"/>
            <a:chExt cx="4099302" cy="2313122"/>
          </a:xfrm>
          <a:solidFill>
            <a:srgbClr val="FF9966"/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80E5DF-39BA-4174-B232-8CEB5EE22E3E}"/>
                </a:ext>
              </a:extLst>
            </p:cNvPr>
            <p:cNvSpPr/>
            <p:nvPr/>
          </p:nvSpPr>
          <p:spPr>
            <a:xfrm>
              <a:off x="1859795" y="1265049"/>
              <a:ext cx="4099302" cy="2313122"/>
            </a:xfrm>
            <a:prstGeom prst="roundRect">
              <a:avLst/>
            </a:prstGeom>
            <a:grpFill/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8D21AC5-9D9E-48CC-BCA6-951845442046}"/>
                </a:ext>
              </a:extLst>
            </p:cNvPr>
            <p:cNvSpPr/>
            <p:nvPr/>
          </p:nvSpPr>
          <p:spPr>
            <a:xfrm>
              <a:off x="2971798" y="1836548"/>
              <a:ext cx="1972162" cy="1247614"/>
            </a:xfrm>
            <a:prstGeom prst="rightArrow">
              <a:avLst>
                <a:gd name="adj1" fmla="val 50000"/>
                <a:gd name="adj2" fmla="val 5916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7A774CD-CA0D-4965-B306-97CBF7391170}"/>
              </a:ext>
            </a:extLst>
          </p:cNvPr>
          <p:cNvGrpSpPr/>
          <p:nvPr/>
        </p:nvGrpSpPr>
        <p:grpSpPr>
          <a:xfrm>
            <a:off x="1217686" y="1687088"/>
            <a:ext cx="4099302" cy="2313122"/>
            <a:chOff x="1859795" y="1265049"/>
            <a:chExt cx="4099302" cy="2313122"/>
          </a:xfrm>
          <a:solidFill>
            <a:srgbClr val="FF9966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91BFD7-E54B-48F0-860C-BB0FF50A93BF}"/>
                </a:ext>
              </a:extLst>
            </p:cNvPr>
            <p:cNvSpPr/>
            <p:nvPr/>
          </p:nvSpPr>
          <p:spPr>
            <a:xfrm>
              <a:off x="1859795" y="1265049"/>
              <a:ext cx="4099302" cy="2313122"/>
            </a:xfrm>
            <a:prstGeom prst="roundRect">
              <a:avLst/>
            </a:prstGeom>
            <a:grpFill/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C66CA94A-944E-4E54-A748-667552C20CBB}"/>
                </a:ext>
              </a:extLst>
            </p:cNvPr>
            <p:cNvSpPr/>
            <p:nvPr/>
          </p:nvSpPr>
          <p:spPr>
            <a:xfrm>
              <a:off x="2971798" y="1836548"/>
              <a:ext cx="1972162" cy="1247614"/>
            </a:xfrm>
            <a:prstGeom prst="rightArrow">
              <a:avLst>
                <a:gd name="adj1" fmla="val 50000"/>
                <a:gd name="adj2" fmla="val 5916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1B0F45-0BBD-4499-B2E0-4A3ECD5D9FC5}"/>
              </a:ext>
            </a:extLst>
          </p:cNvPr>
          <p:cNvGrpSpPr/>
          <p:nvPr/>
        </p:nvGrpSpPr>
        <p:grpSpPr>
          <a:xfrm>
            <a:off x="1521186" y="1878185"/>
            <a:ext cx="4099302" cy="2313122"/>
            <a:chOff x="2753301" y="1909182"/>
            <a:chExt cx="4099302" cy="231312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41DCDBA-801A-4EA7-8D4D-F6E37C220AAF}"/>
                </a:ext>
              </a:extLst>
            </p:cNvPr>
            <p:cNvSpPr/>
            <p:nvPr/>
          </p:nvSpPr>
          <p:spPr>
            <a:xfrm>
              <a:off x="2753301" y="1909182"/>
              <a:ext cx="4099302" cy="2313122"/>
            </a:xfrm>
            <a:prstGeom prst="roundRect">
              <a:avLst/>
            </a:prstGeom>
            <a:solidFill>
              <a:srgbClr val="FF9966"/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 descr="Chicken leg">
              <a:extLst>
                <a:ext uri="{FF2B5EF4-FFF2-40B4-BE49-F238E27FC236}">
                  <a16:creationId xmlns:a16="http://schemas.microsoft.com/office/drawing/2014/main" id="{EE78CC56-025A-4069-B3C4-549CEE3F4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0815" y="2158762"/>
              <a:ext cx="1972162" cy="197216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986FA4E-9C7B-44EB-B887-237DD7649BB7}"/>
              </a:ext>
            </a:extLst>
          </p:cNvPr>
          <p:cNvGrpSpPr/>
          <p:nvPr/>
        </p:nvGrpSpPr>
        <p:grpSpPr>
          <a:xfrm>
            <a:off x="6571512" y="1878185"/>
            <a:ext cx="4099302" cy="2313122"/>
            <a:chOff x="2753301" y="1909182"/>
            <a:chExt cx="4099302" cy="231312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B5B8CAA-E1DE-4EFD-88EF-1985AC3EE440}"/>
                </a:ext>
              </a:extLst>
            </p:cNvPr>
            <p:cNvSpPr/>
            <p:nvPr/>
          </p:nvSpPr>
          <p:spPr>
            <a:xfrm>
              <a:off x="2753301" y="1909182"/>
              <a:ext cx="4099302" cy="2313122"/>
            </a:xfrm>
            <a:prstGeom prst="roundRect">
              <a:avLst/>
            </a:prstGeom>
            <a:gradFill flip="none" rotWithShape="1">
              <a:gsLst>
                <a:gs pos="12000">
                  <a:schemeClr val="accent1">
                    <a:lumMod val="60000"/>
                    <a:lumOff val="40000"/>
                  </a:schemeClr>
                </a:gs>
                <a:gs pos="50000">
                  <a:srgbClr val="FF6969"/>
                </a:gs>
                <a:gs pos="30000">
                  <a:srgbClr val="CC99FF"/>
                </a:gs>
                <a:gs pos="71000">
                  <a:srgbClr val="FFC000"/>
                </a:gs>
                <a:gs pos="88000">
                  <a:schemeClr val="accent6">
                    <a:lumMod val="60000"/>
                    <a:lumOff val="40000"/>
                  </a:schemeClr>
                </a:gs>
              </a:gsLst>
              <a:lin ang="8100000" scaled="1"/>
              <a:tileRect/>
            </a:gra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Graphic 32" descr="Chicken leg">
              <a:extLst>
                <a:ext uri="{FF2B5EF4-FFF2-40B4-BE49-F238E27FC236}">
                  <a16:creationId xmlns:a16="http://schemas.microsoft.com/office/drawing/2014/main" id="{DCC9DA0A-40B1-4E23-AA0D-3EEB49352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0815" y="2158762"/>
              <a:ext cx="1972162" cy="1972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012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2C48B7-4FFB-418C-B4D7-846D51631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83" y="1150988"/>
            <a:ext cx="5864266" cy="388214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D1649C9-8382-4E8F-8D90-BE6F0F707EF5}"/>
              </a:ext>
            </a:extLst>
          </p:cNvPr>
          <p:cNvGrpSpPr>
            <a:grpSpLocks noChangeAspect="1"/>
          </p:cNvGrpSpPr>
          <p:nvPr/>
        </p:nvGrpSpPr>
        <p:grpSpPr>
          <a:xfrm>
            <a:off x="4264838" y="1231754"/>
            <a:ext cx="7349529" cy="4475258"/>
            <a:chOff x="2419672" y="1008844"/>
            <a:chExt cx="7352656" cy="4134913"/>
          </a:xfrm>
        </p:grpSpPr>
        <p:pic>
          <p:nvPicPr>
            <p:cNvPr id="6" name="Picture 6" descr="Image">
              <a:extLst>
                <a:ext uri="{FF2B5EF4-FFF2-40B4-BE49-F238E27FC236}">
                  <a16:creationId xmlns:a16="http://schemas.microsoft.com/office/drawing/2014/main" id="{8E88CF61-D574-4C9C-BF75-5E88975CA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672" y="1008844"/>
              <a:ext cx="7352656" cy="4134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F121B1-8116-441A-AAFC-3F2A24B691B2}"/>
                </a:ext>
              </a:extLst>
            </p:cNvPr>
            <p:cNvSpPr/>
            <p:nvPr/>
          </p:nvSpPr>
          <p:spPr>
            <a:xfrm>
              <a:off x="2419672" y="1008845"/>
              <a:ext cx="7352656" cy="4134912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34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29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W Holtzman</dc:creator>
  <cp:lastModifiedBy>Toby W Holtzman</cp:lastModifiedBy>
  <cp:revision>16</cp:revision>
  <dcterms:created xsi:type="dcterms:W3CDTF">2021-02-15T06:32:16Z</dcterms:created>
  <dcterms:modified xsi:type="dcterms:W3CDTF">2021-02-16T11:36:28Z</dcterms:modified>
</cp:coreProperties>
</file>