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3" r:id="rId3"/>
    <p:sldId id="274" r:id="rId4"/>
    <p:sldId id="275" r:id="rId5"/>
    <p:sldId id="281" r:id="rId6"/>
    <p:sldId id="280" r:id="rId7"/>
    <p:sldId id="282" r:id="rId8"/>
    <p:sldId id="285" r:id="rId9"/>
    <p:sldId id="277" r:id="rId10"/>
    <p:sldId id="290" r:id="rId11"/>
    <p:sldId id="291" r:id="rId12"/>
    <p:sldId id="294" r:id="rId13"/>
    <p:sldId id="289" r:id="rId14"/>
    <p:sldId id="29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84" d="100"/>
          <a:sy n="84" d="100"/>
        </p:scale>
        <p:origin x="16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0552E-2EF3-4B06-BC8D-70376074D6C4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4622C-0324-497F-A69C-DDC879DDD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75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622C-0324-497F-A69C-DDC879DDDD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30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they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622C-0324-497F-A69C-DDC879DDDD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33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Current Models and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622C-0324-497F-A69C-DDC879DDDD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4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Current Models and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622C-0324-497F-A69C-DDC879DDDD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67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Current Models and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622C-0324-497F-A69C-DDC879DDDD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00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36E4-3938-4078-BA7C-5CC1149DCA94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9FE4-0FFF-4323-B3CA-AD131A3A6BC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43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36E4-3938-4078-BA7C-5CC1149DCA94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9FE4-0FFF-4323-B3CA-AD131A3A6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5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36E4-3938-4078-BA7C-5CC1149DCA94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9FE4-0FFF-4323-B3CA-AD131A3A6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69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36E4-3938-4078-BA7C-5CC1149DCA94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9FE4-0FFF-4323-B3CA-AD131A3A6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56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36E4-3938-4078-BA7C-5CC1149DCA94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9FE4-0FFF-4323-B3CA-AD131A3A6BC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0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36E4-3938-4078-BA7C-5CC1149DCA94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9FE4-0FFF-4323-B3CA-AD131A3A6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0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36E4-3938-4078-BA7C-5CC1149DCA94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9FE4-0FFF-4323-B3CA-AD131A3A6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36E4-3938-4078-BA7C-5CC1149DCA94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9FE4-0FFF-4323-B3CA-AD131A3A6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79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36E4-3938-4078-BA7C-5CC1149DCA94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9FE4-0FFF-4323-B3CA-AD131A3A6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50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E736E4-3938-4078-BA7C-5CC1149DCA94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3A9FE4-0FFF-4323-B3CA-AD131A3A6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7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36E4-3938-4078-BA7C-5CC1149DCA94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9FE4-0FFF-4323-B3CA-AD131A3A6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29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E736E4-3938-4078-BA7C-5CC1149DCA94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3A9FE4-0FFF-4323-B3CA-AD131A3A6BC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78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A New Method for Representing Inclinometer Data for Slope Stability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Toby </a:t>
            </a:r>
            <a:r>
              <a:rPr lang="en-GB" dirty="0" err="1"/>
              <a:t>cumins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30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95" y="158267"/>
            <a:ext cx="10058400" cy="106093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Data Collection/Processing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1560" y="1645920"/>
            <a:ext cx="105156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94" y="1219200"/>
            <a:ext cx="7709837" cy="3600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847" y="5010345"/>
            <a:ext cx="9871313" cy="5394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5594" y="1187116"/>
            <a:ext cx="940070" cy="23616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55593" y="3909060"/>
            <a:ext cx="344507" cy="22693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718707" y="5010345"/>
            <a:ext cx="887333" cy="53941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37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95" y="158267"/>
            <a:ext cx="10058400" cy="106093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Data Collection/Processing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1560" y="1645920"/>
            <a:ext cx="105156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94" y="1219200"/>
            <a:ext cx="7709837" cy="3600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847" y="5010345"/>
            <a:ext cx="9871313" cy="5394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2960" y="1206128"/>
            <a:ext cx="1400783" cy="21336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26509" y="3889604"/>
            <a:ext cx="255985" cy="22519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545559" y="4996251"/>
            <a:ext cx="1530330" cy="53941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29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95" y="158267"/>
            <a:ext cx="10058400" cy="106093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Data Collection/Processing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1560" y="1645920"/>
            <a:ext cx="105156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94" y="1219200"/>
            <a:ext cx="7709837" cy="3600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847" y="5010345"/>
            <a:ext cx="9871313" cy="5394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2960" y="1206128"/>
            <a:ext cx="1400783" cy="21336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26509" y="3889604"/>
            <a:ext cx="255985" cy="22519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545559" y="4996251"/>
            <a:ext cx="1530330" cy="53941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07958" y="5010345"/>
            <a:ext cx="0" cy="53941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45820" y="5509489"/>
            <a:ext cx="118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Y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1695847" y="4819784"/>
            <a:ext cx="658733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24943" y="4588951"/>
            <a:ext cx="118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28140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95" y="158267"/>
            <a:ext cx="10058400" cy="106093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Proposed Inclinometer Models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1560" y="1645920"/>
            <a:ext cx="105156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25" y="1070806"/>
            <a:ext cx="7796469" cy="51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08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95" y="158267"/>
            <a:ext cx="10058400" cy="106093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Contour Modelling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1560" y="1645920"/>
            <a:ext cx="105156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53" y="1219201"/>
            <a:ext cx="9335870" cy="50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89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0" y="4640959"/>
            <a:ext cx="10542872" cy="106093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Thank you for listening, Questions Welcome!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1560" y="1645920"/>
            <a:ext cx="105156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391050" y="5107258"/>
            <a:ext cx="10058400" cy="10609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/>
              <a:t>Acknowledgements : Farnham, N. Renforth, P. Gernon, O.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5595" y="158267"/>
            <a:ext cx="10058400" cy="10609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Conclusion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1560" y="1403717"/>
            <a:ext cx="103150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Shallow landslips are common, and in some localities increasing annually.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Primary aims: Research Slope Stability; Research Contouring Methods; Create Program For Easy Data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Minimise risk and damage caused by shallow landslips</a:t>
            </a:r>
          </a:p>
        </p:txBody>
      </p:sp>
    </p:spTree>
    <p:extLst>
      <p:ext uri="{BB962C8B-B14F-4D97-AF65-F5344CB8AC3E}">
        <p14:creationId xmlns:p14="http://schemas.microsoft.com/office/powerpoint/2010/main" val="207686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Introduction to Inclinometers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47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95" y="158267"/>
            <a:ext cx="10058400" cy="106093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Shallow Surface Landslips – Jackfield Site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1560" y="1645920"/>
            <a:ext cx="105156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570" y="1074821"/>
            <a:ext cx="7765580" cy="51495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6957" y="2733924"/>
            <a:ext cx="3602723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56956" y="4479130"/>
            <a:ext cx="3602723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56955" y="6052886"/>
            <a:ext cx="3602723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1" y="2792957"/>
            <a:ext cx="1788794" cy="17853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06980" y="2994058"/>
            <a:ext cx="464821" cy="1584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04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95" y="158267"/>
            <a:ext cx="10058400" cy="106093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Inclinometers Setup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1560" y="1645920"/>
            <a:ext cx="105156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152" y="1292329"/>
            <a:ext cx="3548820" cy="4735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572" y="1219201"/>
            <a:ext cx="3675618" cy="48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6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95" y="158267"/>
            <a:ext cx="10058400" cy="106093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Current Inclinometer Models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1560" y="1645920"/>
            <a:ext cx="105156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618"/>
          <a:stretch/>
        </p:blipFill>
        <p:spPr>
          <a:xfrm>
            <a:off x="1928817" y="1106906"/>
            <a:ext cx="8761086" cy="516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4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95" y="158267"/>
            <a:ext cx="10058400" cy="106093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Current Inclinometer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1560" y="1645920"/>
            <a:ext cx="105156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392" y="1078523"/>
            <a:ext cx="4298805" cy="518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95" y="158267"/>
            <a:ext cx="10058400" cy="106093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Proposed Inclinometer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1560" y="1645920"/>
            <a:ext cx="105156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25" y="1070806"/>
            <a:ext cx="7796469" cy="51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2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Program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87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95" y="158267"/>
            <a:ext cx="10058400" cy="106093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Data Collection/Processing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1560" y="1645920"/>
            <a:ext cx="105156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77" y="1219201"/>
            <a:ext cx="10717766" cy="500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61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1262</TotalTime>
  <Words>140</Words>
  <Application>Microsoft Office PowerPoint</Application>
  <PresentationFormat>Widescreen</PresentationFormat>
  <Paragraphs>33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A New Method for Representing Inclinometer Data for Slope Stability </vt:lpstr>
      <vt:lpstr>Introduction to Inclinometers</vt:lpstr>
      <vt:lpstr>Shallow Surface Landslips – Jackfield Site</vt:lpstr>
      <vt:lpstr>Inclinometers Setup </vt:lpstr>
      <vt:lpstr>Current Inclinometer Models</vt:lpstr>
      <vt:lpstr>Current Inclinometer Model</vt:lpstr>
      <vt:lpstr>Proposed Inclinometer Model</vt:lpstr>
      <vt:lpstr>Program Development</vt:lpstr>
      <vt:lpstr>Data Collection/Processing </vt:lpstr>
      <vt:lpstr>Data Collection/Processing</vt:lpstr>
      <vt:lpstr>Data Collection/Processing</vt:lpstr>
      <vt:lpstr>Data Collection/Processing</vt:lpstr>
      <vt:lpstr>Proposed Inclinometer Models</vt:lpstr>
      <vt:lpstr>Contour Modelling</vt:lpstr>
      <vt:lpstr>Thank you for listening, Questions Welcome!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Method for Representing inclinometer Data for Slope Stability</dc:title>
  <dc:creator>Tobias Cumins</dc:creator>
  <cp:lastModifiedBy>Tobias Cumins</cp:lastModifiedBy>
  <cp:revision>27</cp:revision>
  <dcterms:created xsi:type="dcterms:W3CDTF">2017-03-11T15:35:58Z</dcterms:created>
  <dcterms:modified xsi:type="dcterms:W3CDTF">2017-03-14T12:58:03Z</dcterms:modified>
</cp:coreProperties>
</file>