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2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9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4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246D-FFF0-4975-BA7A-093A0A00F68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9BD7-66CA-4FC3-8A06-4D9041E5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Producer/Consumer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2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with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semaphore is created with the </a:t>
            </a:r>
            <a:r>
              <a:rPr lang="en-US" i="1" dirty="0" err="1" smtClean="0"/>
              <a:t>sem_init</a:t>
            </a:r>
            <a:r>
              <a:rPr lang="en-US" dirty="0" smtClean="0"/>
              <a:t>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# include &lt;</a:t>
            </a:r>
            <a:r>
              <a:rPr lang="en-US" b="1" dirty="0" err="1" smtClean="0"/>
              <a:t>semaphore.h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sem_init</a:t>
            </a:r>
            <a:r>
              <a:rPr lang="en-US" b="1" dirty="0" smtClean="0"/>
              <a:t>(</a:t>
            </a:r>
            <a:r>
              <a:rPr lang="en-US" b="1" dirty="0" err="1" smtClean="0"/>
              <a:t>sem_t</a:t>
            </a:r>
            <a:r>
              <a:rPr lang="en-US" b="1" dirty="0" smtClean="0"/>
              <a:t> *</a:t>
            </a:r>
            <a:r>
              <a:rPr lang="en-US" b="1" dirty="0" err="1" smtClean="0"/>
              <a:t>semid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pshared</a:t>
            </a:r>
            <a:r>
              <a:rPr lang="en-US" b="1" dirty="0" smtClean="0"/>
              <a:t>, unsigned </a:t>
            </a:r>
            <a:r>
              <a:rPr lang="en-US" b="1" dirty="0" err="1" smtClean="0"/>
              <a:t>int</a:t>
            </a:r>
            <a:r>
              <a:rPr lang="en-US" b="1" dirty="0" smtClean="0"/>
              <a:t> value)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This initializes the semaphore object (</a:t>
            </a:r>
            <a:r>
              <a:rPr lang="en-US" dirty="0" err="1"/>
              <a:t>semid</a:t>
            </a:r>
            <a:r>
              <a:rPr lang="en-US" dirty="0" smtClean="0"/>
              <a:t>), sets it’s sharing option (</a:t>
            </a:r>
            <a:r>
              <a:rPr lang="en-US" dirty="0" err="1" smtClean="0"/>
              <a:t>pshared</a:t>
            </a:r>
            <a:r>
              <a:rPr lang="en-US" dirty="0" smtClean="0"/>
              <a:t>) and gives it an initial integer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8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with Semaphores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the value of the semaphore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sem_wait</a:t>
            </a:r>
            <a:r>
              <a:rPr lang="en-US" b="1" dirty="0" smtClean="0"/>
              <a:t>(</a:t>
            </a:r>
            <a:r>
              <a:rPr lang="en-US" b="1" dirty="0" err="1" smtClean="0"/>
              <a:t>sem_t</a:t>
            </a:r>
            <a:r>
              <a:rPr lang="en-US" b="1" dirty="0" smtClean="0"/>
              <a:t> *</a:t>
            </a:r>
            <a:r>
              <a:rPr lang="en-US" b="1" dirty="0" err="1" smtClean="0"/>
              <a:t>semid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sem_post</a:t>
            </a:r>
            <a:r>
              <a:rPr lang="en-US" b="1" dirty="0" smtClean="0"/>
              <a:t>(</a:t>
            </a:r>
            <a:r>
              <a:rPr lang="en-US" b="1" dirty="0" err="1" smtClean="0"/>
              <a:t>sem_t</a:t>
            </a:r>
            <a:r>
              <a:rPr lang="en-US" b="1" dirty="0" smtClean="0"/>
              <a:t> *</a:t>
            </a:r>
            <a:r>
              <a:rPr lang="en-US" b="1" dirty="0" err="1" smtClean="0"/>
              <a:t>semid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</a:t>
            </a:r>
            <a:r>
              <a:rPr lang="en-US" i="1" dirty="0" err="1"/>
              <a:t>sem_post</a:t>
            </a:r>
            <a:r>
              <a:rPr lang="en-US" dirty="0"/>
              <a:t> function increases the value of the semaphore by 1</a:t>
            </a:r>
          </a:p>
          <a:p>
            <a:r>
              <a:rPr lang="en-US" dirty="0"/>
              <a:t>The </a:t>
            </a:r>
            <a:r>
              <a:rPr lang="en-US" i="1" dirty="0" err="1"/>
              <a:t>sem_wait</a:t>
            </a:r>
            <a:r>
              <a:rPr lang="en-US" dirty="0"/>
              <a:t> function </a:t>
            </a:r>
            <a:r>
              <a:rPr lang="en-US" dirty="0" smtClean="0"/>
              <a:t>decreases </a:t>
            </a:r>
            <a:r>
              <a:rPr lang="en-US" dirty="0"/>
              <a:t>the value of the semaphore by 1</a:t>
            </a:r>
          </a:p>
          <a:p>
            <a:endParaRPr lang="en-US" dirty="0"/>
          </a:p>
          <a:p>
            <a:r>
              <a:rPr lang="en-US" dirty="0"/>
              <a:t>What happens is </a:t>
            </a:r>
            <a:r>
              <a:rPr lang="en-US" i="1" dirty="0" err="1"/>
              <a:t>sem_wai</a:t>
            </a:r>
            <a:r>
              <a:rPr lang="en-US" dirty="0" err="1"/>
              <a:t>t</a:t>
            </a:r>
            <a:r>
              <a:rPr lang="en-US" dirty="0"/>
              <a:t> is called on a semaphore value of ‘0’ ?</a:t>
            </a:r>
          </a:p>
        </p:txBody>
      </p:sp>
    </p:spTree>
    <p:extLst>
      <p:ext uri="{BB962C8B-B14F-4D97-AF65-F5344CB8AC3E}">
        <p14:creationId xmlns:p14="http://schemas.microsoft.com/office/powerpoint/2010/main" val="359394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with </a:t>
            </a:r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functions needed to use </a:t>
            </a:r>
            <a:r>
              <a:rPr lang="en-US" dirty="0" err="1" smtClean="0"/>
              <a:t>mutexes</a:t>
            </a:r>
            <a:r>
              <a:rPr lang="en-US" dirty="0" smtClean="0"/>
              <a:t> are similar to those for semaphores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#include &lt;</a:t>
            </a:r>
            <a:r>
              <a:rPr lang="en-US" b="1" dirty="0" err="1" smtClean="0"/>
              <a:t>pthread.h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pthread_mutex_init</a:t>
            </a:r>
            <a:r>
              <a:rPr lang="en-US" b="1" dirty="0" smtClean="0"/>
              <a:t> (</a:t>
            </a:r>
            <a:r>
              <a:rPr lang="en-US" b="1" dirty="0" err="1" smtClean="0"/>
              <a:t>pthread_mutex_t</a:t>
            </a:r>
            <a:r>
              <a:rPr lang="en-US" b="1" dirty="0" smtClean="0"/>
              <a:t> *</a:t>
            </a:r>
            <a:r>
              <a:rPr lang="en-US" b="1" dirty="0" err="1" smtClean="0"/>
              <a:t>mutex</a:t>
            </a:r>
            <a:r>
              <a:rPr lang="en-US" b="1" dirty="0" smtClean="0"/>
              <a:t>, </a:t>
            </a:r>
            <a:r>
              <a:rPr lang="en-US" b="1" dirty="0" err="1" smtClean="0"/>
              <a:t>const</a:t>
            </a:r>
            <a:r>
              <a:rPr lang="en-US" b="1" dirty="0" smtClean="0"/>
              <a:t> 						</a:t>
            </a:r>
            <a:r>
              <a:rPr lang="en-US" b="1" dirty="0" err="1" smtClean="0"/>
              <a:t>pthread_mutexattr_t</a:t>
            </a:r>
            <a:r>
              <a:rPr lang="en-US" b="1" dirty="0" smtClean="0"/>
              <a:t> *</a:t>
            </a:r>
            <a:r>
              <a:rPr lang="en-US" b="1" dirty="0" err="1" smtClean="0"/>
              <a:t>mutexattr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pthread_mutex_lock</a:t>
            </a:r>
            <a:r>
              <a:rPr lang="en-US" b="1" dirty="0" smtClean="0"/>
              <a:t>(</a:t>
            </a:r>
            <a:r>
              <a:rPr lang="en-US" b="1" dirty="0" err="1" smtClean="0"/>
              <a:t>pthread_mutex_t</a:t>
            </a:r>
            <a:r>
              <a:rPr lang="en-US" b="1" dirty="0" smtClean="0"/>
              <a:t> *</a:t>
            </a:r>
            <a:r>
              <a:rPr lang="en-US" b="1" dirty="0" err="1" smtClean="0"/>
              <a:t>mutex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pthread_mutex_unlock</a:t>
            </a:r>
            <a:r>
              <a:rPr lang="en-US" b="1" dirty="0" smtClean="0"/>
              <a:t>(</a:t>
            </a:r>
            <a:r>
              <a:rPr lang="en-US" b="1" dirty="0" err="1" smtClean="0"/>
              <a:t>pthread_mutex_t</a:t>
            </a:r>
            <a:r>
              <a:rPr lang="en-US" b="1" dirty="0" smtClean="0"/>
              <a:t> *</a:t>
            </a:r>
            <a:r>
              <a:rPr lang="en-US" b="1" dirty="0" err="1" smtClean="0"/>
              <a:t>mutex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pthread_mutex_destroy</a:t>
            </a:r>
            <a:r>
              <a:rPr lang="en-US" b="1" dirty="0" smtClean="0"/>
              <a:t>(</a:t>
            </a:r>
            <a:r>
              <a:rPr lang="en-US" b="1" dirty="0" err="1" smtClean="0"/>
              <a:t>pthread_mutex_t</a:t>
            </a:r>
            <a:r>
              <a:rPr lang="en-US" b="1" dirty="0" smtClean="0"/>
              <a:t> *</a:t>
            </a:r>
            <a:r>
              <a:rPr lang="en-US" b="1" dirty="0" err="1" smtClean="0"/>
              <a:t>mutex</a:t>
            </a:r>
            <a:r>
              <a:rPr lang="en-US" b="1" dirty="0" smtClean="0"/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44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Internet 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</a:t>
            </a:r>
            <a:endParaRPr lang="en-US" dirty="0"/>
          </a:p>
          <a:p>
            <a:pPr lvl="1"/>
            <a:r>
              <a:rPr lang="en-US" dirty="0"/>
              <a:t>Set the </a:t>
            </a:r>
            <a:r>
              <a:rPr lang="en-US" b="1" dirty="0"/>
              <a:t>checksum</a:t>
            </a:r>
            <a:r>
              <a:rPr lang="en-US" dirty="0"/>
              <a:t> field to zero.</a:t>
            </a:r>
          </a:p>
          <a:p>
            <a:pPr lvl="1"/>
            <a:r>
              <a:rPr lang="en-US" dirty="0"/>
              <a:t>Pad the data to an even number of bytes.</a:t>
            </a:r>
          </a:p>
          <a:p>
            <a:pPr lvl="1"/>
            <a:r>
              <a:rPr lang="en-US" dirty="0"/>
              <a:t>Reinterpret the data as a sequence of 16-bit unsigned integers that are in network byte order.</a:t>
            </a:r>
          </a:p>
          <a:p>
            <a:pPr lvl="1"/>
            <a:r>
              <a:rPr lang="en-US" b="1" dirty="0"/>
              <a:t>Calculate</a:t>
            </a:r>
            <a:r>
              <a:rPr lang="en-US" dirty="0"/>
              <a:t> the sum of the integers, subtracting 0xffff whenever the result reaches 0x10000 or greater.</a:t>
            </a:r>
          </a:p>
          <a:p>
            <a:pPr lvl="1"/>
            <a:r>
              <a:rPr lang="en-US" b="1" dirty="0"/>
              <a:t>Calculate</a:t>
            </a:r>
            <a:r>
              <a:rPr lang="en-US" dirty="0"/>
              <a:t> the bitwise complement of the sum.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781095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CheckSum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8947" y="1004552"/>
            <a:ext cx="906672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stdlib.h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&lt;</a:t>
            </a:r>
            <a:r>
              <a:rPr lang="en-US" sz="1600" dirty="0" err="1" smtClean="0"/>
              <a:t>string.h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r>
              <a:rPr lang="en-US" sz="1600" dirty="0" smtClean="0"/>
              <a:t>unsigned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ip_checksum</a:t>
            </a:r>
            <a:r>
              <a:rPr lang="en-US" sz="1600" dirty="0" smtClean="0"/>
              <a:t>(char *data, </a:t>
            </a:r>
            <a:r>
              <a:rPr lang="en-US" sz="1600" dirty="0" err="1" smtClean="0"/>
              <a:t>int</a:t>
            </a:r>
            <a:r>
              <a:rPr lang="en-US" sz="1600" dirty="0" smtClean="0"/>
              <a:t> length);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main(char </a:t>
            </a:r>
            <a:r>
              <a:rPr lang="en-US" sz="1600" dirty="0" err="1" smtClean="0"/>
              <a:t>argc</a:t>
            </a:r>
            <a:r>
              <a:rPr lang="en-US" sz="1600" dirty="0" smtClean="0"/>
              <a:t>, char *</a:t>
            </a:r>
            <a:r>
              <a:rPr lang="en-US" sz="1600" dirty="0" err="1" smtClean="0"/>
              <a:t>argv</a:t>
            </a:r>
            <a:r>
              <a:rPr lang="en-US" sz="1600" dirty="0" smtClean="0"/>
              <a:t>[])</a:t>
            </a:r>
          </a:p>
          <a:p>
            <a:r>
              <a:rPr lang="en-US" sz="1600" dirty="0" smtClean="0"/>
              <a:t>{</a:t>
            </a:r>
          </a:p>
          <a:p>
            <a:endParaRPr lang="en-US" sz="1600" dirty="0" smtClean="0"/>
          </a:p>
          <a:p>
            <a:r>
              <a:rPr lang="en-US" sz="1600" dirty="0" smtClean="0"/>
              <a:t>    unsigned short </a:t>
            </a:r>
            <a:r>
              <a:rPr lang="en-US" sz="1600" dirty="0" err="1" smtClean="0"/>
              <a:t>cksum</a:t>
            </a:r>
            <a:r>
              <a:rPr lang="en-US" sz="1600" dirty="0" smtClean="0"/>
              <a:t> = 0;</a:t>
            </a:r>
          </a:p>
          <a:p>
            <a:endParaRPr lang="en-US" sz="1600" dirty="0" smtClean="0"/>
          </a:p>
          <a:p>
            <a:r>
              <a:rPr lang="en-US" sz="1600" dirty="0" smtClean="0"/>
              <a:t>    if (</a:t>
            </a:r>
            <a:r>
              <a:rPr lang="en-US" sz="1600" dirty="0" err="1" smtClean="0"/>
              <a:t>argc</a:t>
            </a:r>
            <a:r>
              <a:rPr lang="en-US" sz="1600" dirty="0" smtClean="0"/>
              <a:t> != 2)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("Usage: %s &lt;string&gt; \n", </a:t>
            </a:r>
            <a:r>
              <a:rPr lang="en-US" sz="1600" dirty="0" err="1" smtClean="0"/>
              <a:t>argv</a:t>
            </a:r>
            <a:r>
              <a:rPr lang="en-US" sz="1600" dirty="0" smtClean="0"/>
              <a:t>[0]);</a:t>
            </a:r>
          </a:p>
          <a:p>
            <a:r>
              <a:rPr lang="en-US" sz="1600" dirty="0" smtClean="0"/>
              <a:t>        return -1;</a:t>
            </a:r>
          </a:p>
          <a:p>
            <a:r>
              <a:rPr lang="en-US" sz="1600" dirty="0" smtClean="0"/>
              <a:t>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cksum</a:t>
            </a:r>
            <a:r>
              <a:rPr lang="en-US" sz="1600" dirty="0" smtClean="0"/>
              <a:t> = </a:t>
            </a:r>
            <a:r>
              <a:rPr lang="en-US" sz="1600" dirty="0" err="1" smtClean="0"/>
              <a:t>ip_checksum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 smtClean="0"/>
              <a:t>[1], </a:t>
            </a:r>
            <a:r>
              <a:rPr lang="en-US" sz="1600" dirty="0" err="1" smtClean="0"/>
              <a:t>strlen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 smtClean="0"/>
              <a:t>[1]));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</a:t>
            </a:r>
            <a:r>
              <a:rPr lang="en-US" sz="1600" dirty="0" err="1" smtClean="0"/>
              <a:t>CheckSum</a:t>
            </a:r>
            <a:r>
              <a:rPr lang="en-US" sz="1600" dirty="0" smtClean="0"/>
              <a:t> :0x%x (%s) \n", </a:t>
            </a:r>
            <a:r>
              <a:rPr lang="en-US" sz="1600" dirty="0" err="1" smtClean="0"/>
              <a:t>cksum</a:t>
            </a:r>
            <a:r>
              <a:rPr lang="en-US" sz="1600" dirty="0" smtClean="0"/>
              <a:t>, </a:t>
            </a:r>
            <a:r>
              <a:rPr lang="en-US" sz="1600" dirty="0" err="1" smtClean="0"/>
              <a:t>argv</a:t>
            </a:r>
            <a:r>
              <a:rPr lang="en-US" sz="1600" dirty="0" smtClean="0"/>
              <a:t>[1]);</a:t>
            </a:r>
          </a:p>
          <a:p>
            <a:endParaRPr lang="en-US" sz="1600" dirty="0" smtClean="0"/>
          </a:p>
          <a:p>
            <a:r>
              <a:rPr lang="en-US" sz="1600" dirty="0" smtClean="0"/>
              <a:t>    return 0;</a:t>
            </a:r>
          </a:p>
          <a:p>
            <a:endParaRPr lang="en-US" sz="1600" dirty="0" smtClean="0"/>
          </a:p>
          <a:p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733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2" y="133306"/>
            <a:ext cx="10515600" cy="793974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CheckSum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322" y="927280"/>
            <a:ext cx="83068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unsigned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ip_checksum</a:t>
            </a:r>
            <a:r>
              <a:rPr lang="en-US" sz="1400" dirty="0" smtClean="0"/>
              <a:t>(char *data, </a:t>
            </a:r>
            <a:r>
              <a:rPr lang="en-US" sz="1400" dirty="0" err="1" smtClean="0"/>
              <a:t>int</a:t>
            </a:r>
            <a:r>
              <a:rPr lang="en-US" sz="1400" dirty="0" smtClean="0"/>
              <a:t> length)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unsigned </a:t>
            </a:r>
            <a:r>
              <a:rPr lang="en-US" sz="1400" dirty="0" err="1" smtClean="0"/>
              <a:t>int</a:t>
            </a:r>
            <a:r>
              <a:rPr lang="en-US" sz="1400" dirty="0" smtClean="0"/>
              <a:t> sum = 0xffff;</a:t>
            </a:r>
          </a:p>
          <a:p>
            <a:r>
              <a:rPr lang="en-US" sz="1400" dirty="0" smtClean="0"/>
              <a:t>    unsigned short word;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smtClean="0"/>
              <a:t>    // Handle complete 16-bit blocks.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i+1&lt;length; </a:t>
            </a:r>
            <a:r>
              <a:rPr lang="en-US" sz="1400" dirty="0" err="1" smtClean="0"/>
              <a:t>i</a:t>
            </a:r>
            <a:r>
              <a:rPr lang="en-US" sz="1400" dirty="0" smtClean="0"/>
              <a:t>+=2)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memcpy</a:t>
            </a:r>
            <a:r>
              <a:rPr lang="en-US" sz="1400" dirty="0" smtClean="0"/>
              <a:t>(&amp;word, </a:t>
            </a:r>
            <a:r>
              <a:rPr lang="en-US" sz="1400" dirty="0" err="1" smtClean="0"/>
              <a:t>data+i</a:t>
            </a:r>
            <a:r>
              <a:rPr lang="en-US" sz="1400" dirty="0" smtClean="0"/>
              <a:t>, 2);</a:t>
            </a:r>
          </a:p>
          <a:p>
            <a:r>
              <a:rPr lang="en-US" sz="1400" dirty="0" smtClean="0"/>
              <a:t>        sum += word;</a:t>
            </a:r>
          </a:p>
          <a:p>
            <a:r>
              <a:rPr lang="en-US" sz="1400" dirty="0" smtClean="0"/>
              <a:t>        if (sum &gt; 0xffff) {</a:t>
            </a:r>
          </a:p>
          <a:p>
            <a:r>
              <a:rPr lang="en-US" sz="1400" dirty="0" smtClean="0"/>
              <a:t>            sum -= 0xffff;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// Handle any partial block at the end of the data.</a:t>
            </a:r>
          </a:p>
          <a:p>
            <a:r>
              <a:rPr lang="en-US" sz="1400" dirty="0" smtClean="0"/>
              <a:t>    if (length&amp;1) {</a:t>
            </a:r>
          </a:p>
          <a:p>
            <a:r>
              <a:rPr lang="en-US" sz="1400" dirty="0" smtClean="0"/>
              <a:t>        word=0;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memcpy</a:t>
            </a:r>
            <a:r>
              <a:rPr lang="en-US" sz="1400" dirty="0" smtClean="0"/>
              <a:t>(&amp;word, data+length-1, 1);</a:t>
            </a:r>
          </a:p>
          <a:p>
            <a:r>
              <a:rPr lang="en-US" sz="1400" dirty="0" smtClean="0"/>
              <a:t>        sum += word;;</a:t>
            </a:r>
          </a:p>
          <a:p>
            <a:r>
              <a:rPr lang="en-US" sz="1400" dirty="0" smtClean="0"/>
              <a:t>        if (sum &gt; 0xffff) {</a:t>
            </a:r>
          </a:p>
          <a:p>
            <a:r>
              <a:rPr lang="en-US" sz="1400" dirty="0" smtClean="0"/>
              <a:t>            sum -= 0xffff;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// Return the checksum</a:t>
            </a:r>
          </a:p>
          <a:p>
            <a:r>
              <a:rPr lang="en-US" sz="1400" dirty="0" smtClean="0"/>
              <a:t>    return ~sum;</a:t>
            </a:r>
          </a:p>
          <a:p>
            <a:endParaRPr lang="en-US" sz="1400" dirty="0" smtClean="0"/>
          </a:p>
          <a:p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540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the Checksum into the Buffer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0717" y="3334638"/>
            <a:ext cx="9686026" cy="5751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0716" y="3324913"/>
            <a:ext cx="697302" cy="575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6850" y="5462081"/>
            <a:ext cx="9686026" cy="5751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75574" y="5477000"/>
            <a:ext cx="697302" cy="575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-5400000">
            <a:off x="5717832" y="-1876114"/>
            <a:ext cx="624061" cy="9619892"/>
          </a:xfrm>
          <a:prstGeom prst="rightBrace">
            <a:avLst>
              <a:gd name="adj1" fmla="val 8333"/>
              <a:gd name="adj2" fmla="val 491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-5400000">
            <a:off x="5684766" y="136521"/>
            <a:ext cx="624061" cy="9619892"/>
          </a:xfrm>
          <a:prstGeom prst="rightBrace">
            <a:avLst>
              <a:gd name="adj1" fmla="val 8333"/>
              <a:gd name="adj2" fmla="val 491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41064" y="2163694"/>
            <a:ext cx="144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N-byte buffer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74130" y="4227745"/>
            <a:ext cx="144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N-byte buffer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7090" y="3386151"/>
            <a:ext cx="322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Checksum at beginning of buffer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1"/>
            <a:endCxn id="5" idx="3"/>
          </p:cNvCxnSpPr>
          <p:nvPr/>
        </p:nvCxnSpPr>
        <p:spPr>
          <a:xfrm flipH="1">
            <a:off x="1818018" y="3570817"/>
            <a:ext cx="639072" cy="4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8486" y="5535378"/>
            <a:ext cx="290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Checksum at end of of buffer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213011" y="5720044"/>
            <a:ext cx="96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1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376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Producer/Consumer</vt:lpstr>
      <vt:lpstr>Synchronization with Semaphores</vt:lpstr>
      <vt:lpstr>Synchronization with Semaphores (con’t)</vt:lpstr>
      <vt:lpstr>Synchronization with Mutexes</vt:lpstr>
      <vt:lpstr>Calculating Internet Checksum</vt:lpstr>
      <vt:lpstr>Example CheckSum Source Code</vt:lpstr>
      <vt:lpstr>Example CheckSum (con’t)</vt:lpstr>
      <vt:lpstr>Inserting the Checksum into the Buffer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Springer (US), Tom J</dc:creator>
  <cp:lastModifiedBy>Springer (US), Tom J</cp:lastModifiedBy>
  <cp:revision>4</cp:revision>
  <dcterms:created xsi:type="dcterms:W3CDTF">2020-03-18T18:59:38Z</dcterms:created>
  <dcterms:modified xsi:type="dcterms:W3CDTF">2020-03-18T19:38:33Z</dcterms:modified>
</cp:coreProperties>
</file>