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3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 snapToGrid="0" snapToObjects="1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D4016-8658-BB46-86E5-FC4A28FCB207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5BA79-3F44-2C4B-8CEA-FBBFF3AE4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2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5BA79-3F44-2C4B-8CEA-FBBFF3AE4D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8A37-50AE-3F43-A66F-DBD547554B91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FFA6-61E2-9B42-A7B8-09447C3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8A37-50AE-3F43-A66F-DBD547554B91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FFA6-61E2-9B42-A7B8-09447C3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8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8A37-50AE-3F43-A66F-DBD547554B91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FFA6-61E2-9B42-A7B8-09447C3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2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8A37-50AE-3F43-A66F-DBD547554B91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FFA6-61E2-9B42-A7B8-09447C3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8A37-50AE-3F43-A66F-DBD547554B91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FFA6-61E2-9B42-A7B8-09447C3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8A37-50AE-3F43-A66F-DBD547554B91}" type="datetimeFigureOut">
              <a:rPr lang="en-US" smtClean="0"/>
              <a:t>5/1/20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FFA6-61E2-9B42-A7B8-09447C3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9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8A37-50AE-3F43-A66F-DBD547554B91}" type="datetimeFigureOut">
              <a:rPr lang="en-US" smtClean="0"/>
              <a:t>5/1/20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FFA6-61E2-9B42-A7B8-09447C3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5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8A37-50AE-3F43-A66F-DBD547554B91}" type="datetimeFigureOut">
              <a:rPr lang="en-US" smtClean="0"/>
              <a:t>5/1/20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FFA6-61E2-9B42-A7B8-09447C3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8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8A37-50AE-3F43-A66F-DBD547554B91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FFA6-61E2-9B42-A7B8-09447C3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0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8A37-50AE-3F43-A66F-DBD547554B91}" type="datetimeFigureOut">
              <a:rPr lang="en-US" smtClean="0"/>
              <a:t>5/1/20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FFA6-61E2-9B42-A7B8-09447C3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6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8A37-50AE-3F43-A66F-DBD547554B91}" type="datetimeFigureOut">
              <a:rPr lang="en-US" smtClean="0"/>
              <a:t>5/1/20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FFA6-61E2-9B42-A7B8-09447C3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6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0218A37-50AE-3F43-A66F-DBD547554B91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102FFA6-61E2-9B42-A7B8-09447C355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8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3C37-62F5-EC4F-AEBC-E50F0EE0D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Automobile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E9A42-00E4-5444-B17A-4B6D5B762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Toby Chappell</a:t>
            </a:r>
          </a:p>
        </p:txBody>
      </p:sp>
    </p:spTree>
    <p:extLst>
      <p:ext uri="{BB962C8B-B14F-4D97-AF65-F5344CB8AC3E}">
        <p14:creationId xmlns:p14="http://schemas.microsoft.com/office/powerpoint/2010/main" val="123181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4B75-1151-384F-B04D-939D63D9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2220-6370-7B46-9EA4-3AAFA0DE8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all ‘?’ in data and replace with average of column</a:t>
            </a:r>
          </a:p>
          <a:p>
            <a:r>
              <a:rPr lang="en-US" dirty="0"/>
              <a:t>Get 3 PCA values</a:t>
            </a:r>
          </a:p>
        </p:txBody>
      </p:sp>
    </p:spTree>
    <p:extLst>
      <p:ext uri="{BB962C8B-B14F-4D97-AF65-F5344CB8AC3E}">
        <p14:creationId xmlns:p14="http://schemas.microsoft.com/office/powerpoint/2010/main" val="86634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09BA-AE61-BF4B-9E4B-28B922D0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Symboling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B23E-F13D-F54A-B1B1-30FF8DCCA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Binary Classification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177267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5960-E1A1-794B-BD54-D7C5571E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Riskiness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7817-DC82-A946-AB0A-0BC563D8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Binary Classification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96369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D2A3-35A0-0A4F-B109-477E5F10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AA82-43BE-5D4A-8874-D48F3281C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Binary Classification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416018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5E17-D70E-FF4D-AC42-A9EE86A6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7B5A-0947-544F-9398-2036BB4E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4964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{AAEE3E9B-0F44-2149-8306-991FF14F3906}tf10001124</Template>
  <TotalTime>20</TotalTime>
  <Words>60</Words>
  <Application>Microsoft Macintosh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 2</vt:lpstr>
      <vt:lpstr>Frame</vt:lpstr>
      <vt:lpstr>Automobile Prediction</vt:lpstr>
      <vt:lpstr>Exploratory Analysis and Preprocessing</vt:lpstr>
      <vt:lpstr>Prediction of Symboling</vt:lpstr>
      <vt:lpstr>Prediction of Riskiness</vt:lpstr>
      <vt:lpstr>Prediction of Make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Chappell</dc:creator>
  <cp:lastModifiedBy>Toby Chappell</cp:lastModifiedBy>
  <cp:revision>4</cp:revision>
  <dcterms:created xsi:type="dcterms:W3CDTF">2020-05-02T03:06:00Z</dcterms:created>
  <dcterms:modified xsi:type="dcterms:W3CDTF">2020-05-02T03:26:18Z</dcterms:modified>
</cp:coreProperties>
</file>