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  <p:sldId id="271" r:id="rId10"/>
    <p:sldId id="264" r:id="rId11"/>
    <p:sldId id="272" r:id="rId12"/>
    <p:sldId id="265" r:id="rId13"/>
    <p:sldId id="273" r:id="rId14"/>
    <p:sldId id="266" r:id="rId15"/>
    <p:sldId id="274" r:id="rId16"/>
    <p:sldId id="267" r:id="rId17"/>
    <p:sldId id="275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90"/>
    <p:restoredTop sz="95046"/>
  </p:normalViewPr>
  <p:slideViewPr>
    <p:cSldViewPr snapToGrid="0" snapToObjects="1">
      <p:cViewPr>
        <p:scale>
          <a:sx n="94" d="100"/>
          <a:sy n="94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interfaces/" TargetMode="External"/><Relationship Id="rId2" Type="http://schemas.openxmlformats.org/officeDocument/2006/relationships/hyperlink" Target="https://datasets.imdbw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978A-6FEF-994C-9B8B-39FAFD417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Project: IMDb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2FDB9-76A9-4A4D-808C-6F503909D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Toby Chappell</a:t>
            </a:r>
          </a:p>
        </p:txBody>
      </p:sp>
    </p:spTree>
    <p:extLst>
      <p:ext uri="{BB962C8B-B14F-4D97-AF65-F5344CB8AC3E}">
        <p14:creationId xmlns:p14="http://schemas.microsoft.com/office/powerpoint/2010/main" val="183499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ABC98C-22F5-274A-B578-03A188ED1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27"/>
          <a:stretch/>
        </p:blipFill>
        <p:spPr>
          <a:xfrm>
            <a:off x="325119" y="0"/>
            <a:ext cx="11541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9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047D-A21C-FD41-A979-82196525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-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A05A-D0E6-9D46-8787-31A711DC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genre is clicked on from the previous dashboard, the user is taken to this dashboard</a:t>
            </a:r>
          </a:p>
          <a:p>
            <a:pPr lvl="1"/>
            <a:r>
              <a:rPr lang="en-US" dirty="0"/>
              <a:t>Genre displayed in title to clarify which data is being viewed</a:t>
            </a:r>
          </a:p>
          <a:p>
            <a:r>
              <a:rPr lang="en-US" dirty="0"/>
              <a:t>Dashboard consists of the popularity of a genre over time as well as the number of movies made in that genre over time</a:t>
            </a:r>
          </a:p>
          <a:p>
            <a:pPr lvl="1"/>
            <a:r>
              <a:rPr lang="en-US" dirty="0"/>
              <a:t>Popularity calculated by the modulo (to limit data from spiking too heavily) of the number of votes multiplied by the rating</a:t>
            </a:r>
          </a:p>
          <a:p>
            <a:r>
              <a:rPr lang="en-US" dirty="0"/>
              <a:t>Tooltip displays  year and number of movies made in that year</a:t>
            </a:r>
          </a:p>
          <a:p>
            <a:r>
              <a:rPr lang="en-US" dirty="0"/>
              <a:t>If a year is selected, the user is taken to another dashboard filtered by that year (and genre)</a:t>
            </a:r>
          </a:p>
          <a:p>
            <a:r>
              <a:rPr lang="en-US" dirty="0"/>
              <a:t>User can go back to the previous dashboard by clicking on the button at the top of the dashboard</a:t>
            </a:r>
          </a:p>
        </p:txBody>
      </p:sp>
    </p:spTree>
    <p:extLst>
      <p:ext uri="{BB962C8B-B14F-4D97-AF65-F5344CB8AC3E}">
        <p14:creationId xmlns:p14="http://schemas.microsoft.com/office/powerpoint/2010/main" val="130869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50E5D5-77B8-3C48-B264-ACFF805D4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7"/>
          <a:stretch/>
        </p:blipFill>
        <p:spPr>
          <a:xfrm>
            <a:off x="386079" y="0"/>
            <a:ext cx="11465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3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047D-A21C-FD41-A979-82196525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-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A05A-D0E6-9D46-8787-31A711DC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year is clicked on from the previous dashboard, the user is taken to this dashboard</a:t>
            </a:r>
          </a:p>
          <a:p>
            <a:pPr lvl="1"/>
            <a:r>
              <a:rPr lang="en-US" dirty="0"/>
              <a:t>Genre and year displayed in title to clarify which data is being viewed</a:t>
            </a:r>
          </a:p>
          <a:p>
            <a:r>
              <a:rPr lang="en-US" dirty="0"/>
              <a:t>Dashboard consists of the titles by popularity within a given genre and year</a:t>
            </a:r>
          </a:p>
          <a:p>
            <a:r>
              <a:rPr lang="en-US" dirty="0"/>
              <a:t>Tooltip displays title of the movie</a:t>
            </a:r>
          </a:p>
          <a:p>
            <a:r>
              <a:rPr lang="en-US" dirty="0"/>
              <a:t>If a title is selected, the user is taken to another dashboard filtered by that title</a:t>
            </a:r>
          </a:p>
          <a:p>
            <a:r>
              <a:rPr lang="en-US" dirty="0"/>
              <a:t>User can go back to any of the previous dashboards by clicking on the buttons at the top of the dashboard</a:t>
            </a:r>
          </a:p>
        </p:txBody>
      </p:sp>
    </p:spTree>
    <p:extLst>
      <p:ext uri="{BB962C8B-B14F-4D97-AF65-F5344CB8AC3E}">
        <p14:creationId xmlns:p14="http://schemas.microsoft.com/office/powerpoint/2010/main" val="181114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C91792-95C4-734C-B782-8FD2A7497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00"/>
          <a:stretch/>
        </p:blipFill>
        <p:spPr>
          <a:xfrm>
            <a:off x="38608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1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047D-A21C-FD41-A979-82196525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-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A05A-D0E6-9D46-8787-31A711DC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year is clicked on from the previous dashboard, the user is taken to this dashboard</a:t>
            </a:r>
          </a:p>
          <a:p>
            <a:pPr lvl="1"/>
            <a:r>
              <a:rPr lang="en-US" dirty="0"/>
              <a:t>Genre and year displayed in title to clarify which data is being viewed</a:t>
            </a:r>
          </a:p>
          <a:p>
            <a:r>
              <a:rPr lang="en-US" dirty="0"/>
              <a:t>Dashboard consists of the number of people by category as well as a list of categories and the names of the people that belong each that category</a:t>
            </a:r>
          </a:p>
          <a:p>
            <a:r>
              <a:rPr lang="en-US" dirty="0"/>
              <a:t>Tooltip displays number of people and category</a:t>
            </a:r>
          </a:p>
          <a:p>
            <a:r>
              <a:rPr lang="en-US" dirty="0"/>
              <a:t>If a category is selected, list is filtered by that category</a:t>
            </a:r>
          </a:p>
          <a:p>
            <a:pPr lvl="1"/>
            <a:r>
              <a:rPr lang="en-US" dirty="0"/>
              <a:t>Slightly unnecessary since most titles tend to have a max of 10 people listed, but assuming that all the names were inputted, this feature would become a lot more useful</a:t>
            </a:r>
          </a:p>
          <a:p>
            <a:r>
              <a:rPr lang="en-US" dirty="0"/>
              <a:t>User can go back to any of the previous dashboards by clicking on the buttons at the top of the dashboard</a:t>
            </a:r>
          </a:p>
        </p:txBody>
      </p:sp>
    </p:spTree>
    <p:extLst>
      <p:ext uri="{BB962C8B-B14F-4D97-AF65-F5344CB8AC3E}">
        <p14:creationId xmlns:p14="http://schemas.microsoft.com/office/powerpoint/2010/main" val="307643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18C72-2A8E-A349-AB88-065C75C7C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00"/>
          <a:stretch/>
        </p:blipFill>
        <p:spPr>
          <a:xfrm>
            <a:off x="36576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03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EBAD-DCB7-B549-8EFE-834D482D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– 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47F5-7F52-734A-AFE8-B409E7C83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dashboards are an additional piece that do not relate to any of the previous dashboards, but I thought were still fairly interesting</a:t>
            </a:r>
          </a:p>
          <a:p>
            <a:r>
              <a:rPr lang="en-US" dirty="0"/>
              <a:t>The first displays the number of people by the year they were born</a:t>
            </a:r>
          </a:p>
          <a:p>
            <a:r>
              <a:rPr lang="en-US" dirty="0"/>
              <a:t>If a year is selected, the user is taken to another dashboard that displays the number of people born in that year by their profession as well as a list of professions and the names of the people that belong to that category</a:t>
            </a:r>
          </a:p>
          <a:p>
            <a:pPr lvl="1"/>
            <a:r>
              <a:rPr lang="en-US" dirty="0"/>
              <a:t>Selecting a profession filters the list to only that profession </a:t>
            </a:r>
          </a:p>
        </p:txBody>
      </p:sp>
    </p:spTree>
    <p:extLst>
      <p:ext uri="{BB962C8B-B14F-4D97-AF65-F5344CB8AC3E}">
        <p14:creationId xmlns:p14="http://schemas.microsoft.com/office/powerpoint/2010/main" val="2889030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817F4-8318-9643-9592-51FB0A8AF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7"/>
          <a:stretch/>
        </p:blipFill>
        <p:spPr>
          <a:xfrm>
            <a:off x="365759" y="0"/>
            <a:ext cx="11465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0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CDEFA-361E-F44C-B8A3-C2836E7A9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7"/>
          <a:stretch/>
        </p:blipFill>
        <p:spPr>
          <a:xfrm>
            <a:off x="386079" y="0"/>
            <a:ext cx="11465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9DE5-31FC-6149-A66F-4A6E85B7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7AD1F-568A-1B49-B52F-E236B1D6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 in Tableau of movies released after the year 2000 with the ability to drill down into the data</a:t>
            </a:r>
          </a:p>
          <a:p>
            <a:r>
              <a:rPr lang="en-US" dirty="0"/>
              <a:t>Backend written in Python to add and delete records of movies and people</a:t>
            </a:r>
          </a:p>
        </p:txBody>
      </p:sp>
    </p:spTree>
    <p:extLst>
      <p:ext uri="{BB962C8B-B14F-4D97-AF65-F5344CB8AC3E}">
        <p14:creationId xmlns:p14="http://schemas.microsoft.com/office/powerpoint/2010/main" val="2795300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E3177-4CC7-C446-97E0-7103ADA2D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00"/>
          <a:stretch/>
        </p:blipFill>
        <p:spPr>
          <a:xfrm>
            <a:off x="38608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2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BC45-04F0-9C47-8E41-EF07C88D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3F68-CA1B-124E-9A9A-BA145FC9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taken from IMDb’s datasets which can be downloaded from the following link: </a:t>
            </a:r>
            <a:r>
              <a:rPr lang="en-US" dirty="0">
                <a:hlinkClick r:id="rId2"/>
              </a:rPr>
              <a:t>https://datasets.imdbws.com/</a:t>
            </a:r>
            <a:endParaRPr lang="en-US" dirty="0"/>
          </a:p>
          <a:p>
            <a:r>
              <a:rPr lang="en-US" dirty="0"/>
              <a:t>The data consists of seven TSV files: Title Basics, Name Basics, Akas, Ratings, Principles, Crew, and Episode. Information about the tables and attributes are available through the following link: </a:t>
            </a:r>
            <a:r>
              <a:rPr lang="en-US" dirty="0">
                <a:hlinkClick r:id="rId3"/>
              </a:rPr>
              <a:t>https://www.imdb.com/interfaces/</a:t>
            </a:r>
            <a:endParaRPr lang="en-US" dirty="0"/>
          </a:p>
          <a:p>
            <a:r>
              <a:rPr lang="en-US" dirty="0"/>
              <a:t>Due to the fact the Google Cloud Platform requires a CSV file format to upload  into a MySQL server, the data was converted TSV into CSV files using a script I created named “</a:t>
            </a:r>
            <a:r>
              <a:rPr lang="en-US" dirty="0" err="1"/>
              <a:t>upload.py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31902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576-180F-1B41-AD15-3E00241C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A2AF-8BBB-7445-A6FF-F976E3E8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schema based on the original tables is called “</a:t>
            </a:r>
            <a:r>
              <a:rPr lang="en-US" dirty="0" err="1"/>
              <a:t>imdb_database.sql</a:t>
            </a:r>
            <a:r>
              <a:rPr lang="en-US" dirty="0"/>
              <a:t>” </a:t>
            </a:r>
          </a:p>
          <a:p>
            <a:r>
              <a:rPr lang="en-US" dirty="0"/>
              <a:t>To allow for faster operation, the data has been filtered based on the following criteria:</a:t>
            </a:r>
          </a:p>
          <a:p>
            <a:pPr lvl="1"/>
            <a:r>
              <a:rPr lang="en-US" dirty="0"/>
              <a:t>Video Type = Movie</a:t>
            </a:r>
          </a:p>
          <a:p>
            <a:pPr lvl="1"/>
            <a:r>
              <a:rPr lang="en-US" dirty="0"/>
              <a:t>Release Date = 2000-2020</a:t>
            </a:r>
          </a:p>
          <a:p>
            <a:pPr lvl="1"/>
            <a:r>
              <a:rPr lang="en-US" dirty="0"/>
              <a:t>Language = English</a:t>
            </a:r>
          </a:p>
          <a:p>
            <a:pPr lvl="1"/>
            <a:r>
              <a:rPr lang="en-US" dirty="0"/>
              <a:t>People = Limited to 10,000 records</a:t>
            </a:r>
          </a:p>
          <a:p>
            <a:r>
              <a:rPr lang="en-US" dirty="0"/>
              <a:t>The filtered schema (including insert operations) is called “</a:t>
            </a:r>
            <a:r>
              <a:rPr lang="en-US" dirty="0" err="1"/>
              <a:t>imdb_filtered.sql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23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D952-B56B-AF47-92FD-7603661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7718-3984-4B44-838C-3B2EB977C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backend of the project supports the addition/deletion of title records and name records as well performing error checking on user-inputted values</a:t>
            </a:r>
          </a:p>
          <a:p>
            <a:r>
              <a:rPr lang="en-US" dirty="0"/>
              <a:t>The backend python script is called ”</a:t>
            </a:r>
            <a:r>
              <a:rPr lang="en-US" dirty="0" err="1"/>
              <a:t>imdb_backend.py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2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35D5-8140-4B46-8169-3C8B68C9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Title Operations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4D7A2-F1DD-4A49-B055-13CF92DCA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5355" y="765896"/>
            <a:ext cx="7150286" cy="29425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9FAA7-68F3-B845-AEF2-41D90A9B3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15"/>
          <a:stretch/>
        </p:blipFill>
        <p:spPr>
          <a:xfrm>
            <a:off x="4065355" y="3853921"/>
            <a:ext cx="715028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4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7DD5-FF8E-5D4F-8C26-A181257B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Name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4DEE9-C717-634D-8165-0E3E46CD7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368" y="4190885"/>
            <a:ext cx="6990369" cy="18410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2CB83-501C-D64D-A6FC-BB1A7759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368" y="770183"/>
            <a:ext cx="6990369" cy="32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9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3112-8B1E-564D-9251-55223D34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AAF3-14EC-ED48-A1DC-400CA0FC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tableau file is called ”</a:t>
            </a:r>
            <a:r>
              <a:rPr lang="en-US" dirty="0" err="1"/>
              <a:t>imdb_tableau.twb</a:t>
            </a:r>
            <a:r>
              <a:rPr lang="en-US" dirty="0"/>
              <a:t>”</a:t>
            </a:r>
          </a:p>
          <a:p>
            <a:r>
              <a:rPr lang="en-US" dirty="0"/>
              <a:t>Consists of four main dashboards as well as two additional dashboards which provide alternate views on </a:t>
            </a:r>
            <a:r>
              <a:rPr lang="en-US"/>
              <a:t>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1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F287-98E5-A443-86DF-127FE80A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- 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95CB-5D10-724D-ABDC-74156A05E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dashboard of the project</a:t>
            </a:r>
          </a:p>
          <a:p>
            <a:r>
              <a:rPr lang="en-US" dirty="0"/>
              <a:t>Displays the number of movies made after the year 2000 by genre</a:t>
            </a:r>
          </a:p>
          <a:p>
            <a:pPr lvl="1"/>
            <a:r>
              <a:rPr lang="en-US" dirty="0"/>
              <a:t>To simplify implementation, if a movie is given multiple genres then only the first is used</a:t>
            </a:r>
          </a:p>
          <a:p>
            <a:r>
              <a:rPr lang="en-US" dirty="0"/>
              <a:t>Tooltip displays genre and number of movies in that genre</a:t>
            </a:r>
          </a:p>
          <a:p>
            <a:r>
              <a:rPr lang="en-US" dirty="0"/>
              <a:t>If section of pie chart is clicked, the user is taken to another dashboard filtered by that genre</a:t>
            </a:r>
          </a:p>
        </p:txBody>
      </p:sp>
    </p:spTree>
    <p:extLst>
      <p:ext uri="{BB962C8B-B14F-4D97-AF65-F5344CB8AC3E}">
        <p14:creationId xmlns:p14="http://schemas.microsoft.com/office/powerpoint/2010/main" val="396833160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349</TotalTime>
  <Words>814</Words>
  <Application>Microsoft Macintosh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Corbel</vt:lpstr>
      <vt:lpstr>Wingdings 2</vt:lpstr>
      <vt:lpstr>Frame</vt:lpstr>
      <vt:lpstr>Final Project: IMDb Dataset</vt:lpstr>
      <vt:lpstr>Project Description</vt:lpstr>
      <vt:lpstr>Data Source</vt:lpstr>
      <vt:lpstr>Schema</vt:lpstr>
      <vt:lpstr>Backend</vt:lpstr>
      <vt:lpstr>Backend – Title Operations </vt:lpstr>
      <vt:lpstr>Backend – Name Operations</vt:lpstr>
      <vt:lpstr>Tableau</vt:lpstr>
      <vt:lpstr>Tableau - Genre</vt:lpstr>
      <vt:lpstr>PowerPoint Presentation</vt:lpstr>
      <vt:lpstr>Tableau - Time</vt:lpstr>
      <vt:lpstr>PowerPoint Presentation</vt:lpstr>
      <vt:lpstr>Tableau - Title</vt:lpstr>
      <vt:lpstr>PowerPoint Presentation</vt:lpstr>
      <vt:lpstr>Tableau - Name</vt:lpstr>
      <vt:lpstr>PowerPoint Presentation</vt:lpstr>
      <vt:lpstr>Tableau – Extra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IMDb Dataset</dc:title>
  <dc:creator>Toby Chappell</dc:creator>
  <cp:lastModifiedBy>Toby Chappell</cp:lastModifiedBy>
  <cp:revision>20</cp:revision>
  <dcterms:created xsi:type="dcterms:W3CDTF">2019-12-07T23:01:39Z</dcterms:created>
  <dcterms:modified xsi:type="dcterms:W3CDTF">2019-12-08T05:09:28Z</dcterms:modified>
</cp:coreProperties>
</file>