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/>
    <p:restoredTop sz="94679"/>
  </p:normalViewPr>
  <p:slideViewPr>
    <p:cSldViewPr snapToGrid="0" snapToObjects="1">
      <p:cViewPr varScale="1">
        <p:scale>
          <a:sx n="76" d="100"/>
          <a:sy n="76" d="100"/>
        </p:scale>
        <p:origin x="20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EBAA3-1DF8-FC4E-A74C-54651485F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83FA43-A331-2842-BE2F-643857263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A8E39-143A-C34E-8282-E6BDD258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13485-B731-4D4B-8600-EEB43FC46CC4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191FB-AD90-C64F-ABDF-C73188908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7F2AE-766B-AE46-BEDC-7B23D41BE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00D2-EC70-0E4B-A5D7-CD345FFD5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1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DFCF-D4E2-6A4B-9E3A-FD37C26C1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7B30A2-A742-5C47-816E-7EAD7B413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CD1FE-8B76-464D-8C0D-3DE7F46A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13485-B731-4D4B-8600-EEB43FC46CC4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07922-56F1-7D4A-8389-E9A178988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F2E35-6506-AB47-96C5-454FA3C25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00D2-EC70-0E4B-A5D7-CD345FFD5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2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1A48C2-4913-E242-9C92-E97806971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A630EE-3A56-2A40-BD9A-6B420049A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8D6CC-6F3C-DD48-BE00-2B4106C25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13485-B731-4D4B-8600-EEB43FC46CC4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A874D-269C-634E-9460-90A065F82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A018A-2AE8-2A4A-936A-5A24FFD24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00D2-EC70-0E4B-A5D7-CD345FFD5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36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B28B-042E-ED46-A176-9F07518FF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F60B9-5BBE-874A-9BC7-38E49793A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C3166-4CA1-2A4D-8CC9-8414ABFE3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13485-B731-4D4B-8600-EEB43FC46CC4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F3377-BE1E-CC48-9F67-C9ACBF0AC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2F9A1-BF86-3D40-905E-58338248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00D2-EC70-0E4B-A5D7-CD345FFD5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6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0507E-8A8D-BE43-A188-81592FCDF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ED937-5C75-B44B-A32E-C3A15BE12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870FF-6820-654B-929C-17F47EEAC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13485-B731-4D4B-8600-EEB43FC46CC4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F827B-A39B-DE44-84B8-CFB3F606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AE808-EC74-C546-8325-DA13CCDC6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00D2-EC70-0E4B-A5D7-CD345FFD5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3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2C255-F689-5649-923B-8DF2627DB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F716A-3959-134D-9CAC-03800786B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4CD01-69A3-5048-A312-A894ED79C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0B50F-2E5C-014F-8ED7-5006A25E2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13485-B731-4D4B-8600-EEB43FC46CC4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9F917-4FF8-E246-8CA8-0CC529AF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ED8D2-5838-F24C-9EA6-AA38BC649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00D2-EC70-0E4B-A5D7-CD345FFD5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8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5A1C5-71FF-ED48-8CD6-919DF0386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D7998-FF53-1844-B690-BE114DC9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E093A-B2F9-9148-93E1-03B968EEF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4A8284-EBE6-7649-B37B-27BC02C6AC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BC5D8-B2F6-794E-A56C-1E191BE81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F3732A-7A33-2B40-9BCB-0C0A709B4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13485-B731-4D4B-8600-EEB43FC46CC4}" type="datetimeFigureOut">
              <a:rPr lang="en-US" smtClean="0"/>
              <a:t>4/7/21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778A9-7B55-654E-AB4A-EE814AC0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21DCC1-2C6D-7147-ACD2-D6AF9203E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00D2-EC70-0E4B-A5D7-CD345FFD5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9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F3CDF-2725-E845-A528-D0E940B4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B95F4D-75FE-5A42-96E6-F76A1BA3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13485-B731-4D4B-8600-EEB43FC46CC4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C7F73-6339-3E43-BC80-823CB94BF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557BB-8F4F-2C4F-9218-F3CB0E5C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00D2-EC70-0E4B-A5D7-CD345FFD5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9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6E45A3-D034-CD45-9A92-AAAC6C00C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13485-B731-4D4B-8600-EEB43FC46CC4}" type="datetimeFigureOut">
              <a:rPr lang="en-US" smtClean="0"/>
              <a:t>4/7/21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F3D4DD-91EA-2842-869F-0FAFB4D5B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8BCDE-B9E9-A34C-8AEB-87DB82A1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00D2-EC70-0E4B-A5D7-CD345FFD5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1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A85A-54FD-6A45-A97D-E9DA5E381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EA68-5FC2-D242-AA0E-D01A5D320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B1F23-C4F0-304A-84AE-AEC6653F1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ECA9D-9CC4-B240-8662-A7D130216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13485-B731-4D4B-8600-EEB43FC46CC4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E7739-4475-9647-B56F-302871D4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CF300-3EF4-324C-9C0C-238DC0C8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00D2-EC70-0E4B-A5D7-CD345FFD5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F726-1465-894C-990B-DF77CAA1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193703-060E-AA4F-8674-501E92D74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4A755-1C0A-4742-AA33-D10473992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0E79E-BD83-E244-B8DC-6272A8DAC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13485-B731-4D4B-8600-EEB43FC46CC4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63C4E-AB85-1C41-BD12-CE3F3E0AF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E1BB1-D3A0-7144-B7FE-2077C5CD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00D2-EC70-0E4B-A5D7-CD345FFD5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1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600349-642E-7C49-8770-3C88116C9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C21AD-B9FC-B940-9859-DA296F96D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7784F-11F5-D44A-AFCD-44C65A0EB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13485-B731-4D4B-8600-EEB43FC46CC4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3824A-D27B-D244-8F5C-B7CC0D8A0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7D899-CA56-1344-85E9-28261CDD7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C00D2-EC70-0E4B-A5D7-CD345FFD5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6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341B-51B4-B643-8770-84082E3E9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Spaceship Cockpit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EE15C-40D5-6E4B-81E3-655B417D6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left: Spaceship integrity (lowers when hit by enemies)</a:t>
            </a:r>
          </a:p>
          <a:p>
            <a:r>
              <a:rPr lang="en-US" dirty="0"/>
              <a:t>Top right: Warning light turns on when there is immanent danger</a:t>
            </a:r>
          </a:p>
          <a:p>
            <a:r>
              <a:rPr lang="en-US" dirty="0"/>
              <a:t>Bottom left: Radar system (location of enemies in your area as well as the direction your ship is facing comparatively)</a:t>
            </a:r>
          </a:p>
          <a:p>
            <a:r>
              <a:rPr lang="en-US" dirty="0"/>
              <a:t>Bottom middle: Targeting system (player should fire when enemy ship lines up with target symbol)</a:t>
            </a:r>
          </a:p>
          <a:p>
            <a:r>
              <a:rPr lang="en-US" dirty="0"/>
              <a:t>Bottom right: Speedometer (how fast the ship is moving)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A78A52B-75A2-4D41-867E-5A32236BB9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74" t="18495" r="26936" b="23011"/>
          <a:stretch/>
        </p:blipFill>
        <p:spPr>
          <a:xfrm>
            <a:off x="1563328" y="0"/>
            <a:ext cx="91271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255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054748-7AA4-D84D-9D46-1EA18189C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978" y="0"/>
            <a:ext cx="9104022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FAB62E-77D5-844B-8AE0-D19BA0C02DE9}"/>
              </a:ext>
            </a:extLst>
          </p:cNvPr>
          <p:cNvSpPr txBox="1"/>
          <p:nvPr/>
        </p:nvSpPr>
        <p:spPr>
          <a:xfrm>
            <a:off x="0" y="2521059"/>
            <a:ext cx="30879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Player can see environment through windows</a:t>
            </a:r>
          </a:p>
        </p:txBody>
      </p:sp>
    </p:spTree>
    <p:extLst>
      <p:ext uri="{BB962C8B-B14F-4D97-AF65-F5344CB8AC3E}">
        <p14:creationId xmlns:p14="http://schemas.microsoft.com/office/powerpoint/2010/main" val="3361392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787022-626A-9D49-BA7C-C95042A61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938" y="0"/>
            <a:ext cx="9133062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2FB9D5-9F49-6E40-80AF-1D2B0F40C370}"/>
              </a:ext>
            </a:extLst>
          </p:cNvPr>
          <p:cNvSpPr txBox="1"/>
          <p:nvPr/>
        </p:nvSpPr>
        <p:spPr>
          <a:xfrm>
            <a:off x="0" y="2521059"/>
            <a:ext cx="30589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Blur of light changes around the ship depending on the player’s speed</a:t>
            </a:r>
          </a:p>
        </p:txBody>
      </p:sp>
    </p:spTree>
    <p:extLst>
      <p:ext uri="{BB962C8B-B14F-4D97-AF65-F5344CB8AC3E}">
        <p14:creationId xmlns:p14="http://schemas.microsoft.com/office/powerpoint/2010/main" val="3247884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98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Spaceship Cockpit Features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 Chappell</dc:creator>
  <cp:lastModifiedBy>Toby Chappell</cp:lastModifiedBy>
  <cp:revision>6</cp:revision>
  <dcterms:created xsi:type="dcterms:W3CDTF">2021-04-05T20:43:25Z</dcterms:created>
  <dcterms:modified xsi:type="dcterms:W3CDTF">2021-04-07T21:30:27Z</dcterms:modified>
</cp:coreProperties>
</file>