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0"/>
    <p:restoredTop sz="94679"/>
  </p:normalViewPr>
  <p:slideViewPr>
    <p:cSldViewPr snapToGrid="0" snapToObjects="1">
      <p:cViewPr varScale="1">
        <p:scale>
          <a:sx n="79" d="100"/>
          <a:sy n="79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0072-1238-8E41-B23A-054EC1CE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564FD-9D7E-4F4A-9859-7E639BA39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C4C47-EEA1-8C47-8536-B15A9CD1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942F-2E2D-5145-9B93-6A6B11E0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C84F6-2689-5240-9543-E90D42EA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0F40-F784-6D40-840A-D94D6425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DFC77-3D5C-4E44-8AEB-C6C5719CD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C00F-6129-9B43-8C25-4714703F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D2E0-9816-9341-9BA1-E0A0DE81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0C05-0588-624B-9D4B-B73E6433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7AAE9-2646-9C4C-9C07-5F17B686F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E2D15-B776-B243-B6DD-032A3D6DD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BB69-2808-2F40-A607-9CABCD2E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13E5-8033-DE40-9053-CCC9E1EB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027D-70D3-6F48-A71A-7A55BB1C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F2C5-0927-0F4D-8293-CF32F5E2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6E79-D28C-5942-9CC1-492BEA7C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F526-9560-E244-8CBD-8388F8E8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A404-6F65-1B47-A1D7-D60FE4C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617D-C569-1148-BE2D-C3868C90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69BE-39B7-C04C-A7F5-6F770F1C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29DB-8853-DA42-94E2-5719828E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FC3F-63A4-A44E-A3FE-1D39DEDC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F8A9-9C04-DA42-821A-01E4856B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87F2-2EA9-704A-BB6C-B0D7A3BB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13EF-BCAE-F54C-B640-05D72451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48ED-BACB-0A45-B8FC-802940A72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F5ED6-6CED-C541-B99D-49E604A23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35C3-886D-6849-B1D4-0A40B98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443E1-C87B-3E43-A872-4B0812B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7041-13C4-324E-9B8C-3466CBEE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D971-C37F-9C47-B39B-008D820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099D-720B-0546-929A-D9A5CA24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95D16-717E-474A-9F9F-A4B98B9F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3C285-7C61-DD4C-BEC0-F475B2509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B1737-3EA8-FF4E-9213-183C81031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A1153-9DD2-CB43-8B0A-3D92DC7F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8110C-5DCF-F642-92D3-FF38D632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17077-C893-1C44-89D8-A29B9734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7127-E5CF-FE42-8E1F-F0037A9C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CCFDB-F6F9-1641-823D-5A7608A1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2B735-7E73-A846-AE21-FA160643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87366-A499-A24D-BA78-3138064D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9CC9E-886A-4C48-A2D5-D0F65A5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A7532-F52A-E440-B36C-AAE05661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4BBFF-1615-204C-9574-7F46DD35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58DF-FAEB-2E45-81EB-65E26447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877C-4490-7D49-8E0B-86CFEA0B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B6D64-13CB-994B-82B8-2B49D093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96278-949C-AC47-8393-4145ED63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29E23-2D5F-5546-921C-3914E6EA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5EBE5-4C09-1B4C-A533-521345B7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7325-F118-D247-935B-4576996A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795F6-6EEF-5F4B-983D-C1295C3DD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B5CD-9E22-194D-9119-5172B450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19895-6AF1-6A4B-9F38-59A7D43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297B-13D4-DB4B-848B-573C5056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79813-A6DC-7C4A-9E49-41168EF6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D7B5-ADFF-4248-B6B5-27A1E636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DA951-6CBF-B74D-AC9B-C889526D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FABB-AB2F-3B4C-8795-529B55C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E82A-0349-8044-A908-E42477E1AD9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2CE2-F2A1-FF42-B8DF-707A8968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5461-6634-C544-BFEA-C0FC9E09A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C6B0-BEA6-9B4F-8612-01CB62BB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0044FB5-46BE-9942-AF67-C15AD0C6A2BD}"/>
              </a:ext>
            </a:extLst>
          </p:cNvPr>
          <p:cNvSpPr>
            <a:spLocks noChangeAspect="1"/>
          </p:cNvSpPr>
          <p:nvPr/>
        </p:nvSpPr>
        <p:spPr>
          <a:xfrm>
            <a:off x="6440425" y="2099251"/>
            <a:ext cx="1143000" cy="1143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969AE6-1046-EF49-B44B-4C2235DF1A6E}"/>
              </a:ext>
            </a:extLst>
          </p:cNvPr>
          <p:cNvCxnSpPr>
            <a:cxnSpLocks/>
          </p:cNvCxnSpPr>
          <p:nvPr/>
        </p:nvCxnSpPr>
        <p:spPr>
          <a:xfrm>
            <a:off x="5868925" y="3242251"/>
            <a:ext cx="2286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7E4ED23-BE84-B345-B7F6-F2FB09A5DAAF}"/>
              </a:ext>
            </a:extLst>
          </p:cNvPr>
          <p:cNvSpPr>
            <a:spLocks noChangeAspect="1"/>
          </p:cNvSpPr>
          <p:nvPr/>
        </p:nvSpPr>
        <p:spPr>
          <a:xfrm>
            <a:off x="4292600" y="2670752"/>
            <a:ext cx="2286000" cy="2286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BA09E9-6A59-7748-8C72-6D2F2D1B71D5}"/>
              </a:ext>
            </a:extLst>
          </p:cNvPr>
          <p:cNvCxnSpPr>
            <a:cxnSpLocks/>
          </p:cNvCxnSpPr>
          <p:nvPr/>
        </p:nvCxnSpPr>
        <p:spPr>
          <a:xfrm>
            <a:off x="3149600" y="4956752"/>
            <a:ext cx="457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1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Chappell</dc:creator>
  <cp:lastModifiedBy>Toby Chappell</cp:lastModifiedBy>
  <cp:revision>3</cp:revision>
  <cp:lastPrinted>2021-03-17T21:01:14Z</cp:lastPrinted>
  <dcterms:created xsi:type="dcterms:W3CDTF">2021-03-17T20:38:45Z</dcterms:created>
  <dcterms:modified xsi:type="dcterms:W3CDTF">2021-03-17T21:01:24Z</dcterms:modified>
</cp:coreProperties>
</file>