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4e9b996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4e9b996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4e232df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4e232df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e232df7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e232df7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4e9b996b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4e9b996b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4e9b996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4e9b996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446091e6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446091e6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1197bf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1197bf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446091e6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446091e6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62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Insulin Calculator and Diabetic Data Storage Program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53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Chief Executive Developer: Toby Tuckness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54800" y="3300225"/>
            <a:ext cx="523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 Dr. Komal Chhibber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927900" y="168125"/>
            <a:ext cx="7288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 flipH="1">
            <a:off x="927900" y="814625"/>
            <a:ext cx="7288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my personal relation to this project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problems that this program solves: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 calculate insulin for new T1Ds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 provide “logs” of patient information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stores data locally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 provide A1C estimate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currently, only way to test A1C is either manually, or approximate using a CGM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program does not require you to store patient information in order to calculate insulin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25" y="0"/>
            <a:ext cx="78369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" y="406850"/>
            <a:ext cx="8764400" cy="422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325" y="0"/>
            <a:ext cx="53253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63" y="0"/>
            <a:ext cx="69008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915150" y="1398650"/>
            <a:ext cx="73137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 have learned through this Project: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how to setup and design a large program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time management over a full 3 month project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efficient large scale data management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using the GUI (Java swing)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/>
        </p:nvSpPr>
        <p:spPr>
          <a:xfrm>
            <a:off x="905250" y="1603925"/>
            <a:ext cx="7333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of this project: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to and store data on a database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insulin dosage recommendations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 data from cgm, insulin pump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813900" y="1368000"/>
            <a:ext cx="7516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Acknowledgements: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Dr. Komal Chhibber: advisor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Dr. Niall McCarthy: S.T.E.M. Train Director at SMCC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National Science Foundation: Benefactor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Arizona State University West: Benefactor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