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2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209C-0CBA-42DB-BC4C-7C64E97584DD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15E5-E188-4A47-A1E3-81498BF2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48200" y="127363"/>
            <a:ext cx="2286000" cy="1600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953000" y="833846"/>
            <a:ext cx="2286000" cy="1600200"/>
            <a:chOff x="609600" y="4419600"/>
            <a:chExt cx="2286000" cy="1600200"/>
          </a:xfrm>
        </p:grpSpPr>
        <p:sp>
          <p:nvSpPr>
            <p:cNvPr id="18" name="Rectangle 17"/>
            <p:cNvSpPr/>
            <p:nvPr/>
          </p:nvSpPr>
          <p:spPr>
            <a:xfrm>
              <a:off x="609600" y="4419600"/>
              <a:ext cx="2286000" cy="1600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iley Face 18"/>
            <p:cNvSpPr/>
            <p:nvPr/>
          </p:nvSpPr>
          <p:spPr>
            <a:xfrm>
              <a:off x="1371600" y="4838700"/>
              <a:ext cx="762000" cy="762000"/>
            </a:xfrm>
            <a:prstGeom prst="smileyFace">
              <a:avLst>
                <a:gd name="adj" fmla="val -465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57600" y="1507672"/>
            <a:ext cx="2286000" cy="1600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276600" y="2019300"/>
            <a:ext cx="2286000" cy="1600200"/>
            <a:chOff x="609600" y="4419600"/>
            <a:chExt cx="2286000" cy="1600200"/>
          </a:xfrm>
        </p:grpSpPr>
        <p:sp>
          <p:nvSpPr>
            <p:cNvPr id="15" name="Rectangle 14"/>
            <p:cNvSpPr/>
            <p:nvPr/>
          </p:nvSpPr>
          <p:spPr>
            <a:xfrm>
              <a:off x="609600" y="4419600"/>
              <a:ext cx="2286000" cy="1600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1371600" y="4838700"/>
              <a:ext cx="762000" cy="762000"/>
            </a:xfrm>
            <a:prstGeom prst="smileyFace">
              <a:avLst>
                <a:gd name="adj" fmla="val -465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24446" y="2819400"/>
            <a:ext cx="2286000" cy="1600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9434" y="3286398"/>
            <a:ext cx="2286000" cy="1600200"/>
            <a:chOff x="609600" y="4419600"/>
            <a:chExt cx="2286000" cy="1600200"/>
          </a:xfrm>
        </p:grpSpPr>
        <p:sp>
          <p:nvSpPr>
            <p:cNvPr id="11" name="Rectangle 10"/>
            <p:cNvSpPr/>
            <p:nvPr/>
          </p:nvSpPr>
          <p:spPr>
            <a:xfrm>
              <a:off x="609600" y="4419600"/>
              <a:ext cx="2286000" cy="1600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1371600" y="4838700"/>
              <a:ext cx="762000" cy="762000"/>
            </a:xfrm>
            <a:prstGeom prst="smileyF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43000" y="3943895"/>
            <a:ext cx="2286000" cy="1600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4419600"/>
            <a:ext cx="2286000" cy="1600200"/>
            <a:chOff x="609600" y="4419600"/>
            <a:chExt cx="2286000" cy="1600200"/>
          </a:xfrm>
        </p:grpSpPr>
        <p:sp>
          <p:nvSpPr>
            <p:cNvPr id="3" name="Rectangle 2"/>
            <p:cNvSpPr/>
            <p:nvPr/>
          </p:nvSpPr>
          <p:spPr>
            <a:xfrm>
              <a:off x="609600" y="4419600"/>
              <a:ext cx="2286000" cy="1600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miley Face 3"/>
            <p:cNvSpPr/>
            <p:nvPr/>
          </p:nvSpPr>
          <p:spPr>
            <a:xfrm>
              <a:off x="1371600" y="4838700"/>
              <a:ext cx="762000" cy="762000"/>
            </a:xfrm>
            <a:prstGeom prst="smileyF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1295400" y="1633946"/>
            <a:ext cx="228600" cy="2309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524000" y="1633946"/>
            <a:ext cx="1219200" cy="1185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33600" y="304800"/>
            <a:ext cx="2514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3692" y="1055132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Flicker Screens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133600" y="1424464"/>
            <a:ext cx="1558834" cy="303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2434" y="5410200"/>
            <a:ext cx="1641566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91000" y="4886598"/>
            <a:ext cx="0" cy="523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95600" y="5791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48400" y="3009900"/>
            <a:ext cx="990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altered 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29400" y="2434046"/>
            <a:ext cx="0" cy="575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1"/>
          </p:cNvCxnSpPr>
          <p:nvPr/>
        </p:nvCxnSpPr>
        <p:spPr>
          <a:xfrm flipV="1">
            <a:off x="5562600" y="3200400"/>
            <a:ext cx="6858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</dc:creator>
  <cp:lastModifiedBy>katja</cp:lastModifiedBy>
  <cp:revision>3</cp:revision>
  <dcterms:created xsi:type="dcterms:W3CDTF">2014-02-14T18:21:55Z</dcterms:created>
  <dcterms:modified xsi:type="dcterms:W3CDTF">2014-02-14T20:20:51Z</dcterms:modified>
</cp:coreProperties>
</file>