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12192000" cy="6858000"/>
  <p:notesSz cx="12192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64" y="3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76019" y="868260"/>
            <a:ext cx="9839960" cy="7569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bg1"/>
                </a:solidFill>
                <a:latin typeface="Trebuchet MS"/>
                <a:cs typeface="Trebuchet MS"/>
              </a:defRPr>
            </a:lvl1pPr>
          </a:lstStyle>
          <a:p>
            <a:pPr marL="12700">
              <a:lnSpc>
                <a:spcPct val="100000"/>
              </a:lnSpc>
              <a:spcBef>
                <a:spcPts val="55"/>
              </a:spcBef>
            </a:pPr>
            <a:r>
              <a:rPr spc="20" dirty="0"/>
              <a:t>9</a:t>
            </a:r>
            <a:r>
              <a:rPr spc="-175" dirty="0"/>
              <a:t>/</a:t>
            </a:r>
            <a:r>
              <a:rPr spc="20" dirty="0"/>
              <a:t>27</a:t>
            </a:r>
            <a:r>
              <a:rPr spc="-175" dirty="0"/>
              <a:t>/</a:t>
            </a:r>
            <a:r>
              <a:rPr spc="20" dirty="0"/>
              <a:t>202</a:t>
            </a:r>
            <a:r>
              <a:rPr spc="25" dirty="0"/>
              <a:t>2</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9/19/2023</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Trebuchet MS"/>
                <a:cs typeface="Trebuchet MS"/>
              </a:defRPr>
            </a:lvl1pPr>
          </a:lstStyle>
          <a:p>
            <a:pPr marL="38100">
              <a:lnSpc>
                <a:spcPct val="100000"/>
              </a:lnSpc>
              <a:spcBef>
                <a:spcPts val="55"/>
              </a:spcBef>
            </a:pPr>
            <a:fld id="{81D60167-4931-47E6-BA6A-407CBD079E47}" type="slidenum">
              <a:rPr spc="35" dirty="0"/>
              <a:t>‹#›</a:t>
            </a:fld>
            <a:endParaRPr spc="3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40404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0" i="0">
                <a:solidFill>
                  <a:srgbClr val="404040"/>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bg1"/>
                </a:solidFill>
                <a:latin typeface="Trebuchet MS"/>
                <a:cs typeface="Trebuchet MS"/>
              </a:defRPr>
            </a:lvl1pPr>
          </a:lstStyle>
          <a:p>
            <a:pPr marL="12700">
              <a:lnSpc>
                <a:spcPct val="100000"/>
              </a:lnSpc>
              <a:spcBef>
                <a:spcPts val="55"/>
              </a:spcBef>
            </a:pPr>
            <a:r>
              <a:rPr spc="20" dirty="0"/>
              <a:t>9</a:t>
            </a:r>
            <a:r>
              <a:rPr spc="-175" dirty="0"/>
              <a:t>/</a:t>
            </a:r>
            <a:r>
              <a:rPr spc="20" dirty="0"/>
              <a:t>27</a:t>
            </a:r>
            <a:r>
              <a:rPr spc="-175" dirty="0"/>
              <a:t>/</a:t>
            </a:r>
            <a:r>
              <a:rPr spc="20" dirty="0"/>
              <a:t>202</a:t>
            </a:r>
            <a:r>
              <a:rPr spc="25" dirty="0"/>
              <a:t>2</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9/19/2023</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Trebuchet MS"/>
                <a:cs typeface="Trebuchet MS"/>
              </a:defRPr>
            </a:lvl1pPr>
          </a:lstStyle>
          <a:p>
            <a:pPr marL="38100">
              <a:lnSpc>
                <a:spcPct val="100000"/>
              </a:lnSpc>
              <a:spcBef>
                <a:spcPts val="55"/>
              </a:spcBef>
            </a:pPr>
            <a:fld id="{81D60167-4931-47E6-BA6A-407CBD079E47}" type="slidenum">
              <a:rPr spc="35" dirty="0"/>
              <a:t>‹#›</a:t>
            </a:fld>
            <a:endParaRPr spc="3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40404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chemeClr val="bg1"/>
                </a:solidFill>
                <a:latin typeface="Trebuchet MS"/>
                <a:cs typeface="Trebuchet MS"/>
              </a:defRPr>
            </a:lvl1pPr>
          </a:lstStyle>
          <a:p>
            <a:pPr marL="12700">
              <a:lnSpc>
                <a:spcPct val="100000"/>
              </a:lnSpc>
              <a:spcBef>
                <a:spcPts val="55"/>
              </a:spcBef>
            </a:pPr>
            <a:r>
              <a:rPr spc="20" dirty="0"/>
              <a:t>9</a:t>
            </a:r>
            <a:r>
              <a:rPr spc="-175" dirty="0"/>
              <a:t>/</a:t>
            </a:r>
            <a:r>
              <a:rPr spc="20" dirty="0"/>
              <a:t>27</a:t>
            </a:r>
            <a:r>
              <a:rPr spc="-175" dirty="0"/>
              <a:t>/</a:t>
            </a:r>
            <a:r>
              <a:rPr spc="20" dirty="0"/>
              <a:t>202</a:t>
            </a:r>
            <a:r>
              <a:rPr spc="25" dirty="0"/>
              <a:t>2</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9/19/2023</a:t>
            </a:fld>
            <a:endParaRPr lang="en-US"/>
          </a:p>
        </p:txBody>
      </p:sp>
      <p:sp>
        <p:nvSpPr>
          <p:cNvPr id="7" name="Holder 7"/>
          <p:cNvSpPr>
            <a:spLocks noGrp="1"/>
          </p:cNvSpPr>
          <p:nvPr>
            <p:ph type="sldNum" sz="quarter" idx="7"/>
          </p:nvPr>
        </p:nvSpPr>
        <p:spPr/>
        <p:txBody>
          <a:bodyPr lIns="0" tIns="0" rIns="0" bIns="0"/>
          <a:lstStyle>
            <a:lvl1pPr>
              <a:defRPr sz="1050" b="0" i="0">
                <a:solidFill>
                  <a:schemeClr val="bg1"/>
                </a:solidFill>
                <a:latin typeface="Trebuchet MS"/>
                <a:cs typeface="Trebuchet MS"/>
              </a:defRPr>
            </a:lvl1pPr>
          </a:lstStyle>
          <a:p>
            <a:pPr marL="38100">
              <a:lnSpc>
                <a:spcPct val="100000"/>
              </a:lnSpc>
              <a:spcBef>
                <a:spcPts val="55"/>
              </a:spcBef>
            </a:pPr>
            <a:fld id="{81D60167-4931-47E6-BA6A-407CBD079E47}" type="slidenum">
              <a:rPr spc="35" dirty="0"/>
              <a:t>‹#›</a:t>
            </a:fld>
            <a:endParaRPr spc="3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40404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900" b="0" i="0">
                <a:solidFill>
                  <a:schemeClr val="bg1"/>
                </a:solidFill>
                <a:latin typeface="Trebuchet MS"/>
                <a:cs typeface="Trebuchet MS"/>
              </a:defRPr>
            </a:lvl1pPr>
          </a:lstStyle>
          <a:p>
            <a:pPr marL="12700">
              <a:lnSpc>
                <a:spcPct val="100000"/>
              </a:lnSpc>
              <a:spcBef>
                <a:spcPts val="55"/>
              </a:spcBef>
            </a:pPr>
            <a:r>
              <a:rPr spc="20" dirty="0"/>
              <a:t>9</a:t>
            </a:r>
            <a:r>
              <a:rPr spc="-175" dirty="0"/>
              <a:t>/</a:t>
            </a:r>
            <a:r>
              <a:rPr spc="20" dirty="0"/>
              <a:t>27</a:t>
            </a:r>
            <a:r>
              <a:rPr spc="-175" dirty="0"/>
              <a:t>/</a:t>
            </a:r>
            <a:r>
              <a:rPr spc="20" dirty="0"/>
              <a:t>202</a:t>
            </a:r>
            <a:r>
              <a:rPr spc="25" dirty="0"/>
              <a:t>2</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9/19/2023</a:t>
            </a:fld>
            <a:endParaRPr lang="en-US"/>
          </a:p>
        </p:txBody>
      </p:sp>
      <p:sp>
        <p:nvSpPr>
          <p:cNvPr id="5" name="Holder 5"/>
          <p:cNvSpPr>
            <a:spLocks noGrp="1"/>
          </p:cNvSpPr>
          <p:nvPr>
            <p:ph type="sldNum" sz="quarter" idx="7"/>
          </p:nvPr>
        </p:nvSpPr>
        <p:spPr/>
        <p:txBody>
          <a:bodyPr lIns="0" tIns="0" rIns="0" bIns="0"/>
          <a:lstStyle>
            <a:lvl1pPr>
              <a:defRPr sz="1050" b="0" i="0">
                <a:solidFill>
                  <a:schemeClr val="bg1"/>
                </a:solidFill>
                <a:latin typeface="Trebuchet MS"/>
                <a:cs typeface="Trebuchet MS"/>
              </a:defRPr>
            </a:lvl1pPr>
          </a:lstStyle>
          <a:p>
            <a:pPr marL="38100">
              <a:lnSpc>
                <a:spcPct val="100000"/>
              </a:lnSpc>
              <a:spcBef>
                <a:spcPts val="55"/>
              </a:spcBef>
            </a:pPr>
            <a:fld id="{81D60167-4931-47E6-BA6A-407CBD079E47}" type="slidenum">
              <a:rPr spc="35" dirty="0"/>
              <a:t>‹#›</a:t>
            </a:fld>
            <a:endParaRPr spc="3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00" b="0" i="0">
                <a:solidFill>
                  <a:schemeClr val="bg1"/>
                </a:solidFill>
                <a:latin typeface="Trebuchet MS"/>
                <a:cs typeface="Trebuchet MS"/>
              </a:defRPr>
            </a:lvl1pPr>
          </a:lstStyle>
          <a:p>
            <a:pPr marL="12700">
              <a:lnSpc>
                <a:spcPct val="100000"/>
              </a:lnSpc>
              <a:spcBef>
                <a:spcPts val="55"/>
              </a:spcBef>
            </a:pPr>
            <a:r>
              <a:rPr spc="20" dirty="0"/>
              <a:t>9</a:t>
            </a:r>
            <a:r>
              <a:rPr spc="-175" dirty="0"/>
              <a:t>/</a:t>
            </a:r>
            <a:r>
              <a:rPr spc="20" dirty="0"/>
              <a:t>27</a:t>
            </a:r>
            <a:r>
              <a:rPr spc="-175" dirty="0"/>
              <a:t>/</a:t>
            </a:r>
            <a:r>
              <a:rPr spc="20" dirty="0"/>
              <a:t>202</a:t>
            </a:r>
            <a:r>
              <a:rPr spc="25" dirty="0"/>
              <a:t>2</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9/19/2023</a:t>
            </a:fld>
            <a:endParaRPr lang="en-US"/>
          </a:p>
        </p:txBody>
      </p:sp>
      <p:sp>
        <p:nvSpPr>
          <p:cNvPr id="4" name="Holder 4"/>
          <p:cNvSpPr>
            <a:spLocks noGrp="1"/>
          </p:cNvSpPr>
          <p:nvPr>
            <p:ph type="sldNum" sz="quarter" idx="7"/>
          </p:nvPr>
        </p:nvSpPr>
        <p:spPr/>
        <p:txBody>
          <a:bodyPr lIns="0" tIns="0" rIns="0" bIns="0"/>
          <a:lstStyle>
            <a:lvl1pPr>
              <a:defRPr sz="1050" b="0" i="0">
                <a:solidFill>
                  <a:schemeClr val="bg1"/>
                </a:solidFill>
                <a:latin typeface="Trebuchet MS"/>
                <a:cs typeface="Trebuchet MS"/>
              </a:defRPr>
            </a:lvl1pPr>
          </a:lstStyle>
          <a:p>
            <a:pPr marL="38100">
              <a:lnSpc>
                <a:spcPct val="100000"/>
              </a:lnSpc>
              <a:spcBef>
                <a:spcPts val="55"/>
              </a:spcBef>
            </a:pPr>
            <a:fld id="{81D60167-4931-47E6-BA6A-407CBD079E47}" type="slidenum">
              <a:rPr spc="35" dirty="0"/>
              <a:t>‹#›</a:t>
            </a:fld>
            <a:endParaRPr spc="3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0800"/>
            <a:ext cx="12192000" cy="457200"/>
          </a:xfrm>
          <a:custGeom>
            <a:avLst/>
            <a:gdLst/>
            <a:ahLst/>
            <a:cxnLst/>
            <a:rect l="l" t="t" r="r" b="b"/>
            <a:pathLst>
              <a:path w="12192000" h="457200">
                <a:moveTo>
                  <a:pt x="12192000" y="457200"/>
                </a:moveTo>
                <a:lnTo>
                  <a:pt x="0" y="457200"/>
                </a:lnTo>
                <a:lnTo>
                  <a:pt x="0" y="0"/>
                </a:lnTo>
                <a:lnTo>
                  <a:pt x="12192000" y="0"/>
                </a:lnTo>
                <a:lnTo>
                  <a:pt x="12192000" y="457200"/>
                </a:lnTo>
                <a:close/>
              </a:path>
            </a:pathLst>
          </a:custGeom>
          <a:solidFill>
            <a:srgbClr val="BC572C"/>
          </a:solidFill>
        </p:spPr>
        <p:txBody>
          <a:bodyPr wrap="square" lIns="0" tIns="0" rIns="0" bIns="0" rtlCol="0"/>
          <a:lstStyle/>
          <a:p>
            <a:endParaRPr/>
          </a:p>
        </p:txBody>
      </p:sp>
      <p:sp>
        <p:nvSpPr>
          <p:cNvPr id="17" name="bg object 17"/>
          <p:cNvSpPr/>
          <p:nvPr/>
        </p:nvSpPr>
        <p:spPr>
          <a:xfrm>
            <a:off x="0" y="6333744"/>
            <a:ext cx="12192000" cy="67310"/>
          </a:xfrm>
          <a:custGeom>
            <a:avLst/>
            <a:gdLst/>
            <a:ahLst/>
            <a:cxnLst/>
            <a:rect l="l" t="t" r="r" b="b"/>
            <a:pathLst>
              <a:path w="12192000" h="67310">
                <a:moveTo>
                  <a:pt x="12192000" y="67055"/>
                </a:moveTo>
                <a:lnTo>
                  <a:pt x="0" y="67055"/>
                </a:lnTo>
                <a:lnTo>
                  <a:pt x="0" y="0"/>
                </a:lnTo>
                <a:lnTo>
                  <a:pt x="12192000" y="0"/>
                </a:lnTo>
                <a:lnTo>
                  <a:pt x="12192000" y="67055"/>
                </a:lnTo>
                <a:close/>
              </a:path>
            </a:pathLst>
          </a:custGeom>
          <a:solidFill>
            <a:srgbClr val="E38312"/>
          </a:solidFill>
        </p:spPr>
        <p:txBody>
          <a:bodyPr wrap="square" lIns="0" tIns="0" rIns="0" bIns="0" rtlCol="0"/>
          <a:lstStyle/>
          <a:p>
            <a:endParaRPr/>
          </a:p>
        </p:txBody>
      </p:sp>
      <p:sp>
        <p:nvSpPr>
          <p:cNvPr id="18" name="bg object 18"/>
          <p:cNvSpPr/>
          <p:nvPr/>
        </p:nvSpPr>
        <p:spPr>
          <a:xfrm>
            <a:off x="1193533" y="1734032"/>
            <a:ext cx="9966960" cy="7620"/>
          </a:xfrm>
          <a:custGeom>
            <a:avLst/>
            <a:gdLst/>
            <a:ahLst/>
            <a:cxnLst/>
            <a:rect l="l" t="t" r="r" b="b"/>
            <a:pathLst>
              <a:path w="9966960" h="7619">
                <a:moveTo>
                  <a:pt x="9966960" y="7619"/>
                </a:moveTo>
                <a:lnTo>
                  <a:pt x="0" y="7619"/>
                </a:lnTo>
                <a:lnTo>
                  <a:pt x="0" y="0"/>
                </a:lnTo>
                <a:lnTo>
                  <a:pt x="9966960" y="0"/>
                </a:lnTo>
                <a:lnTo>
                  <a:pt x="9966960" y="7619"/>
                </a:lnTo>
                <a:close/>
              </a:path>
            </a:pathLst>
          </a:custGeom>
          <a:solidFill>
            <a:srgbClr val="808080"/>
          </a:solidFill>
        </p:spPr>
        <p:txBody>
          <a:bodyPr wrap="square" lIns="0" tIns="0" rIns="0" bIns="0" rtlCol="0"/>
          <a:lstStyle/>
          <a:p>
            <a:endParaRPr/>
          </a:p>
        </p:txBody>
      </p:sp>
      <p:sp>
        <p:nvSpPr>
          <p:cNvPr id="2" name="Holder 2"/>
          <p:cNvSpPr>
            <a:spLocks noGrp="1"/>
          </p:cNvSpPr>
          <p:nvPr>
            <p:ph type="title"/>
          </p:nvPr>
        </p:nvSpPr>
        <p:spPr>
          <a:xfrm>
            <a:off x="1176019" y="246595"/>
            <a:ext cx="9839960" cy="1378585"/>
          </a:xfrm>
          <a:prstGeom prst="rect">
            <a:avLst/>
          </a:prstGeom>
        </p:spPr>
        <p:txBody>
          <a:bodyPr wrap="square" lIns="0" tIns="0" rIns="0" bIns="0">
            <a:spAutoFit/>
          </a:bodyPr>
          <a:lstStyle>
            <a:lvl1pPr>
              <a:defRPr sz="4800" b="0" i="0">
                <a:solidFill>
                  <a:srgbClr val="404040"/>
                </a:solidFill>
                <a:latin typeface="Trebuchet MS"/>
                <a:cs typeface="Trebuchet MS"/>
              </a:defRPr>
            </a:lvl1pPr>
          </a:lstStyle>
          <a:p>
            <a:endParaRPr/>
          </a:p>
        </p:txBody>
      </p:sp>
      <p:sp>
        <p:nvSpPr>
          <p:cNvPr id="3" name="Holder 3"/>
          <p:cNvSpPr>
            <a:spLocks noGrp="1"/>
          </p:cNvSpPr>
          <p:nvPr>
            <p:ph type="body" idx="1"/>
          </p:nvPr>
        </p:nvSpPr>
        <p:spPr>
          <a:xfrm>
            <a:off x="1084580" y="1846364"/>
            <a:ext cx="9912350" cy="2784475"/>
          </a:xfrm>
          <a:prstGeom prst="rect">
            <a:avLst/>
          </a:prstGeom>
        </p:spPr>
        <p:txBody>
          <a:bodyPr wrap="square" lIns="0" tIns="0" rIns="0" bIns="0">
            <a:spAutoFit/>
          </a:bodyPr>
          <a:lstStyle>
            <a:lvl1pPr>
              <a:defRPr sz="2000" b="0" i="0">
                <a:solidFill>
                  <a:srgbClr val="404040"/>
                </a:solidFill>
                <a:latin typeface="Trebuchet MS"/>
                <a:cs typeface="Trebuchet MS"/>
              </a:defRPr>
            </a:lvl1pPr>
          </a:lstStyle>
          <a:p>
            <a:endParaRPr/>
          </a:p>
        </p:txBody>
      </p:sp>
      <p:sp>
        <p:nvSpPr>
          <p:cNvPr id="4" name="Holder 4"/>
          <p:cNvSpPr>
            <a:spLocks noGrp="1"/>
          </p:cNvSpPr>
          <p:nvPr>
            <p:ph type="ftr" sz="quarter" idx="5"/>
          </p:nvPr>
        </p:nvSpPr>
        <p:spPr>
          <a:xfrm>
            <a:off x="1176019" y="6563690"/>
            <a:ext cx="546735" cy="158750"/>
          </a:xfrm>
          <a:prstGeom prst="rect">
            <a:avLst/>
          </a:prstGeom>
        </p:spPr>
        <p:txBody>
          <a:bodyPr wrap="square" lIns="0" tIns="0" rIns="0" bIns="0">
            <a:spAutoFit/>
          </a:bodyPr>
          <a:lstStyle>
            <a:lvl1pPr>
              <a:defRPr sz="900" b="0" i="0">
                <a:solidFill>
                  <a:schemeClr val="bg1"/>
                </a:solidFill>
                <a:latin typeface="Trebuchet MS"/>
                <a:cs typeface="Trebuchet MS"/>
              </a:defRPr>
            </a:lvl1pPr>
          </a:lstStyle>
          <a:p>
            <a:pPr marL="12700">
              <a:lnSpc>
                <a:spcPct val="100000"/>
              </a:lnSpc>
              <a:spcBef>
                <a:spcPts val="55"/>
              </a:spcBef>
            </a:pPr>
            <a:r>
              <a:rPr spc="20" dirty="0"/>
              <a:t>9</a:t>
            </a:r>
            <a:r>
              <a:rPr spc="-175" dirty="0"/>
              <a:t>/</a:t>
            </a:r>
            <a:r>
              <a:rPr spc="20" dirty="0"/>
              <a:t>27</a:t>
            </a:r>
            <a:r>
              <a:rPr spc="-175" dirty="0"/>
              <a:t>/</a:t>
            </a:r>
            <a:r>
              <a:rPr spc="20" dirty="0"/>
              <a:t>202</a:t>
            </a:r>
            <a:r>
              <a:rPr spc="25" dirty="0"/>
              <a:t>2</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9/19/2023</a:t>
            </a:fld>
            <a:endParaRPr lang="en-US"/>
          </a:p>
        </p:txBody>
      </p:sp>
      <p:sp>
        <p:nvSpPr>
          <p:cNvPr id="6" name="Holder 6"/>
          <p:cNvSpPr>
            <a:spLocks noGrp="1"/>
          </p:cNvSpPr>
          <p:nvPr>
            <p:ph type="sldNum" sz="quarter" idx="7"/>
          </p:nvPr>
        </p:nvSpPr>
        <p:spPr>
          <a:xfrm>
            <a:off x="10934242" y="6551948"/>
            <a:ext cx="225425" cy="181609"/>
          </a:xfrm>
          <a:prstGeom prst="rect">
            <a:avLst/>
          </a:prstGeom>
        </p:spPr>
        <p:txBody>
          <a:bodyPr wrap="square" lIns="0" tIns="0" rIns="0" bIns="0">
            <a:spAutoFit/>
          </a:bodyPr>
          <a:lstStyle>
            <a:lvl1pPr>
              <a:defRPr sz="1050" b="0" i="0">
                <a:solidFill>
                  <a:schemeClr val="bg1"/>
                </a:solidFill>
                <a:latin typeface="Trebuchet MS"/>
                <a:cs typeface="Trebuchet MS"/>
              </a:defRPr>
            </a:lvl1pPr>
          </a:lstStyle>
          <a:p>
            <a:pPr marL="38100">
              <a:lnSpc>
                <a:spcPct val="100000"/>
              </a:lnSpc>
              <a:spcBef>
                <a:spcPts val="55"/>
              </a:spcBef>
            </a:pPr>
            <a:fld id="{81D60167-4931-47E6-BA6A-407CBD079E47}" type="slidenum">
              <a:rPr spc="35" dirty="0"/>
              <a:t>‹#›</a:t>
            </a:fld>
            <a:endParaRPr spc="3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linux.die.net/man/2/waitpi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stackoverflow.com/questions/50299429/c-reporting-which-signal-terminated-a-child"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s://elixir.bootlin.com/linux/v5.10/source/kernel/fork.c#L2415"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elixir.bootlin.com/linux/v5.10/source/kernel/exit.c"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hyperlink" Target="http://www.cyberciti.biz/tips/compiling-linux-kernel-module.html" TargetMode="Externa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www.kernel.org/"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jpg"/></Relationships>
</file>

<file path=ppt/slides/_rels/slide48.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333744"/>
            <a:ext cx="12192000" cy="524510"/>
            <a:chOff x="0" y="6333744"/>
            <a:chExt cx="12192000" cy="524510"/>
          </a:xfrm>
        </p:grpSpPr>
        <p:sp>
          <p:nvSpPr>
            <p:cNvPr id="3" name="object 3"/>
            <p:cNvSpPr/>
            <p:nvPr/>
          </p:nvSpPr>
          <p:spPr>
            <a:xfrm>
              <a:off x="3047" y="6400800"/>
              <a:ext cx="12189460" cy="457200"/>
            </a:xfrm>
            <a:custGeom>
              <a:avLst/>
              <a:gdLst/>
              <a:ahLst/>
              <a:cxnLst/>
              <a:rect l="l" t="t" r="r" b="b"/>
              <a:pathLst>
                <a:path w="12189460" h="457200">
                  <a:moveTo>
                    <a:pt x="12188952" y="457200"/>
                  </a:moveTo>
                  <a:lnTo>
                    <a:pt x="0" y="457200"/>
                  </a:lnTo>
                  <a:lnTo>
                    <a:pt x="0" y="0"/>
                  </a:lnTo>
                  <a:lnTo>
                    <a:pt x="12188952" y="0"/>
                  </a:lnTo>
                  <a:lnTo>
                    <a:pt x="12188952" y="457200"/>
                  </a:lnTo>
                  <a:close/>
                </a:path>
              </a:pathLst>
            </a:custGeom>
            <a:solidFill>
              <a:srgbClr val="BC572C"/>
            </a:solidFill>
          </p:spPr>
          <p:txBody>
            <a:bodyPr wrap="square" lIns="0" tIns="0" rIns="0" bIns="0" rtlCol="0"/>
            <a:lstStyle/>
            <a:p>
              <a:endParaRPr/>
            </a:p>
          </p:txBody>
        </p:sp>
        <p:sp>
          <p:nvSpPr>
            <p:cNvPr id="4" name="object 4"/>
            <p:cNvSpPr/>
            <p:nvPr/>
          </p:nvSpPr>
          <p:spPr>
            <a:xfrm>
              <a:off x="0" y="6333744"/>
              <a:ext cx="12189460" cy="64135"/>
            </a:xfrm>
            <a:custGeom>
              <a:avLst/>
              <a:gdLst/>
              <a:ahLst/>
              <a:cxnLst/>
              <a:rect l="l" t="t" r="r" b="b"/>
              <a:pathLst>
                <a:path w="12189460" h="64135">
                  <a:moveTo>
                    <a:pt x="12188952" y="64008"/>
                  </a:moveTo>
                  <a:lnTo>
                    <a:pt x="0" y="64008"/>
                  </a:lnTo>
                  <a:lnTo>
                    <a:pt x="0" y="0"/>
                  </a:lnTo>
                  <a:lnTo>
                    <a:pt x="12188952" y="0"/>
                  </a:lnTo>
                  <a:lnTo>
                    <a:pt x="12188952" y="64008"/>
                  </a:lnTo>
                  <a:close/>
                </a:path>
              </a:pathLst>
            </a:custGeom>
            <a:solidFill>
              <a:srgbClr val="E38312"/>
            </a:solidFill>
          </p:spPr>
          <p:txBody>
            <a:bodyPr wrap="square" lIns="0" tIns="0" rIns="0" bIns="0" rtlCol="0"/>
            <a:lstStyle/>
            <a:p>
              <a:endParaRPr/>
            </a:p>
          </p:txBody>
        </p:sp>
      </p:grpSp>
      <p:sp>
        <p:nvSpPr>
          <p:cNvPr id="5" name="object 5"/>
          <p:cNvSpPr/>
          <p:nvPr/>
        </p:nvSpPr>
        <p:spPr>
          <a:xfrm>
            <a:off x="1207655" y="4339590"/>
            <a:ext cx="9875520" cy="7620"/>
          </a:xfrm>
          <a:custGeom>
            <a:avLst/>
            <a:gdLst/>
            <a:ahLst/>
            <a:cxnLst/>
            <a:rect l="l" t="t" r="r" b="b"/>
            <a:pathLst>
              <a:path w="9875520" h="7620">
                <a:moveTo>
                  <a:pt x="9875520" y="7620"/>
                </a:moveTo>
                <a:lnTo>
                  <a:pt x="0" y="7620"/>
                </a:lnTo>
                <a:lnTo>
                  <a:pt x="0" y="0"/>
                </a:lnTo>
                <a:lnTo>
                  <a:pt x="9875520" y="0"/>
                </a:lnTo>
                <a:lnTo>
                  <a:pt x="9875520" y="7620"/>
                </a:lnTo>
                <a:close/>
              </a:path>
            </a:pathLst>
          </a:custGeom>
          <a:solidFill>
            <a:srgbClr val="808080"/>
          </a:solidFill>
        </p:spPr>
        <p:txBody>
          <a:bodyPr wrap="square" lIns="0" tIns="0" rIns="0" bIns="0" rtlCol="0"/>
          <a:lstStyle/>
          <a:p>
            <a:endParaRPr/>
          </a:p>
        </p:txBody>
      </p:sp>
      <p:pic>
        <p:nvPicPr>
          <p:cNvPr id="6" name="object 6"/>
          <p:cNvPicPr/>
          <p:nvPr/>
        </p:nvPicPr>
        <p:blipFill>
          <a:blip r:embed="rId2" cstate="print"/>
          <a:stretch>
            <a:fillRect/>
          </a:stretch>
        </p:blipFill>
        <p:spPr>
          <a:xfrm>
            <a:off x="1200287" y="3063791"/>
            <a:ext cx="4763275" cy="477019"/>
          </a:xfrm>
          <a:prstGeom prst="rect">
            <a:avLst/>
          </a:prstGeom>
        </p:spPr>
      </p:pic>
      <p:grpSp>
        <p:nvGrpSpPr>
          <p:cNvPr id="7" name="object 7"/>
          <p:cNvGrpSpPr/>
          <p:nvPr/>
        </p:nvGrpSpPr>
        <p:grpSpPr>
          <a:xfrm>
            <a:off x="6070909" y="3051238"/>
            <a:ext cx="1129665" cy="492759"/>
            <a:chOff x="6070909" y="3051238"/>
            <a:chExt cx="1129665" cy="492759"/>
          </a:xfrm>
        </p:grpSpPr>
        <p:pic>
          <p:nvPicPr>
            <p:cNvPr id="8" name="object 8"/>
            <p:cNvPicPr/>
            <p:nvPr/>
          </p:nvPicPr>
          <p:blipFill>
            <a:blip r:embed="rId3" cstate="print"/>
            <a:stretch>
              <a:fillRect/>
            </a:stretch>
          </p:blipFill>
          <p:spPr>
            <a:xfrm>
              <a:off x="6070909" y="3073845"/>
              <a:ext cx="1007430" cy="372261"/>
            </a:xfrm>
            <a:prstGeom prst="rect">
              <a:avLst/>
            </a:prstGeom>
          </p:spPr>
        </p:pic>
        <p:pic>
          <p:nvPicPr>
            <p:cNvPr id="9" name="object 9"/>
            <p:cNvPicPr/>
            <p:nvPr/>
          </p:nvPicPr>
          <p:blipFill>
            <a:blip r:embed="rId4" cstate="print"/>
            <a:stretch>
              <a:fillRect/>
            </a:stretch>
          </p:blipFill>
          <p:spPr>
            <a:xfrm>
              <a:off x="7031190" y="3051238"/>
              <a:ext cx="169214" cy="492455"/>
            </a:xfrm>
            <a:prstGeom prst="rect">
              <a:avLst/>
            </a:prstGeom>
          </p:spPr>
        </p:pic>
      </p:grpSp>
      <p:pic>
        <p:nvPicPr>
          <p:cNvPr id="10" name="object 10"/>
          <p:cNvPicPr/>
          <p:nvPr/>
        </p:nvPicPr>
        <p:blipFill>
          <a:blip r:embed="rId5" cstate="print"/>
          <a:stretch>
            <a:fillRect/>
          </a:stretch>
        </p:blipFill>
        <p:spPr>
          <a:xfrm>
            <a:off x="1184162" y="3890179"/>
            <a:ext cx="1437294" cy="294364"/>
          </a:xfrm>
          <a:prstGeom prst="rect">
            <a:avLst/>
          </a:prstGeom>
        </p:spPr>
      </p:pic>
      <p:pic>
        <p:nvPicPr>
          <p:cNvPr id="11" name="object 11"/>
          <p:cNvPicPr/>
          <p:nvPr/>
        </p:nvPicPr>
        <p:blipFill>
          <a:blip r:embed="rId6" cstate="print"/>
          <a:stretch>
            <a:fillRect/>
          </a:stretch>
        </p:blipFill>
        <p:spPr>
          <a:xfrm>
            <a:off x="9910335" y="900532"/>
            <a:ext cx="1146724" cy="8653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53667" y="1926335"/>
            <a:ext cx="9946005" cy="3392804"/>
            <a:chOff x="1153667" y="1926335"/>
            <a:chExt cx="9946005" cy="3392804"/>
          </a:xfrm>
        </p:grpSpPr>
        <p:pic>
          <p:nvPicPr>
            <p:cNvPr id="3" name="object 3"/>
            <p:cNvPicPr/>
            <p:nvPr/>
          </p:nvPicPr>
          <p:blipFill>
            <a:blip r:embed="rId2" cstate="print"/>
            <a:stretch>
              <a:fillRect/>
            </a:stretch>
          </p:blipFill>
          <p:spPr>
            <a:xfrm>
              <a:off x="1153667" y="1926335"/>
              <a:ext cx="9945624" cy="3392424"/>
            </a:xfrm>
            <a:prstGeom prst="rect">
              <a:avLst/>
            </a:prstGeom>
          </p:spPr>
        </p:pic>
        <p:sp>
          <p:nvSpPr>
            <p:cNvPr id="4" name="object 4"/>
            <p:cNvSpPr/>
            <p:nvPr/>
          </p:nvSpPr>
          <p:spPr>
            <a:xfrm>
              <a:off x="4755248" y="3906672"/>
              <a:ext cx="948055" cy="287020"/>
            </a:xfrm>
            <a:custGeom>
              <a:avLst/>
              <a:gdLst/>
              <a:ahLst/>
              <a:cxnLst/>
              <a:rect l="l" t="t" r="r" b="b"/>
              <a:pathLst>
                <a:path w="948054" h="287020">
                  <a:moveTo>
                    <a:pt x="939800" y="286727"/>
                  </a:moveTo>
                  <a:lnTo>
                    <a:pt x="7937" y="286727"/>
                  </a:lnTo>
                  <a:lnTo>
                    <a:pt x="5892" y="286448"/>
                  </a:lnTo>
                  <a:lnTo>
                    <a:pt x="0" y="278790"/>
                  </a:lnTo>
                  <a:lnTo>
                    <a:pt x="0" y="7937"/>
                  </a:lnTo>
                  <a:lnTo>
                    <a:pt x="7937" y="0"/>
                  </a:lnTo>
                  <a:lnTo>
                    <a:pt x="939800" y="0"/>
                  </a:lnTo>
                  <a:lnTo>
                    <a:pt x="947737" y="7937"/>
                  </a:lnTo>
                  <a:lnTo>
                    <a:pt x="15875" y="7937"/>
                  </a:lnTo>
                  <a:lnTo>
                    <a:pt x="7937" y="15875"/>
                  </a:lnTo>
                  <a:lnTo>
                    <a:pt x="15875" y="15875"/>
                  </a:lnTo>
                  <a:lnTo>
                    <a:pt x="15875" y="270852"/>
                  </a:lnTo>
                  <a:lnTo>
                    <a:pt x="7937" y="270852"/>
                  </a:lnTo>
                  <a:lnTo>
                    <a:pt x="15875" y="278790"/>
                  </a:lnTo>
                  <a:lnTo>
                    <a:pt x="947737" y="278790"/>
                  </a:lnTo>
                  <a:lnTo>
                    <a:pt x="947470" y="280835"/>
                  </a:lnTo>
                  <a:lnTo>
                    <a:pt x="946670" y="282752"/>
                  </a:lnTo>
                  <a:lnTo>
                    <a:pt x="945413" y="284391"/>
                  </a:lnTo>
                  <a:lnTo>
                    <a:pt x="943775" y="285661"/>
                  </a:lnTo>
                  <a:lnTo>
                    <a:pt x="941857" y="286448"/>
                  </a:lnTo>
                  <a:lnTo>
                    <a:pt x="939800" y="286727"/>
                  </a:lnTo>
                  <a:close/>
                </a:path>
                <a:path w="948054" h="287020">
                  <a:moveTo>
                    <a:pt x="15875" y="15875"/>
                  </a:moveTo>
                  <a:lnTo>
                    <a:pt x="7937" y="15875"/>
                  </a:lnTo>
                  <a:lnTo>
                    <a:pt x="15875" y="7937"/>
                  </a:lnTo>
                  <a:lnTo>
                    <a:pt x="15875" y="15875"/>
                  </a:lnTo>
                  <a:close/>
                </a:path>
                <a:path w="948054" h="287020">
                  <a:moveTo>
                    <a:pt x="931862" y="15875"/>
                  </a:moveTo>
                  <a:lnTo>
                    <a:pt x="15875" y="15875"/>
                  </a:lnTo>
                  <a:lnTo>
                    <a:pt x="15875" y="7937"/>
                  </a:lnTo>
                  <a:lnTo>
                    <a:pt x="931862" y="7937"/>
                  </a:lnTo>
                  <a:lnTo>
                    <a:pt x="931862" y="15875"/>
                  </a:lnTo>
                  <a:close/>
                </a:path>
                <a:path w="948054" h="287020">
                  <a:moveTo>
                    <a:pt x="931862" y="278790"/>
                  </a:moveTo>
                  <a:lnTo>
                    <a:pt x="931862" y="7937"/>
                  </a:lnTo>
                  <a:lnTo>
                    <a:pt x="939800" y="15875"/>
                  </a:lnTo>
                  <a:lnTo>
                    <a:pt x="947737" y="15875"/>
                  </a:lnTo>
                  <a:lnTo>
                    <a:pt x="947737" y="270852"/>
                  </a:lnTo>
                  <a:lnTo>
                    <a:pt x="939800" y="270852"/>
                  </a:lnTo>
                  <a:lnTo>
                    <a:pt x="931862" y="278790"/>
                  </a:lnTo>
                  <a:close/>
                </a:path>
                <a:path w="948054" h="287020">
                  <a:moveTo>
                    <a:pt x="947737" y="15875"/>
                  </a:moveTo>
                  <a:lnTo>
                    <a:pt x="939800" y="15875"/>
                  </a:lnTo>
                  <a:lnTo>
                    <a:pt x="931862" y="7937"/>
                  </a:lnTo>
                  <a:lnTo>
                    <a:pt x="947737" y="7937"/>
                  </a:lnTo>
                  <a:lnTo>
                    <a:pt x="947737" y="15875"/>
                  </a:lnTo>
                  <a:close/>
                </a:path>
                <a:path w="948054" h="287020">
                  <a:moveTo>
                    <a:pt x="15875" y="278790"/>
                  </a:moveTo>
                  <a:lnTo>
                    <a:pt x="7937" y="270852"/>
                  </a:lnTo>
                  <a:lnTo>
                    <a:pt x="15875" y="270852"/>
                  </a:lnTo>
                  <a:lnTo>
                    <a:pt x="15875" y="278790"/>
                  </a:lnTo>
                  <a:close/>
                </a:path>
                <a:path w="948054" h="287020">
                  <a:moveTo>
                    <a:pt x="931862" y="278790"/>
                  </a:moveTo>
                  <a:lnTo>
                    <a:pt x="15875" y="278790"/>
                  </a:lnTo>
                  <a:lnTo>
                    <a:pt x="15875" y="270852"/>
                  </a:lnTo>
                  <a:lnTo>
                    <a:pt x="931862" y="270852"/>
                  </a:lnTo>
                  <a:lnTo>
                    <a:pt x="931862" y="278790"/>
                  </a:lnTo>
                  <a:close/>
                </a:path>
                <a:path w="948054" h="287020">
                  <a:moveTo>
                    <a:pt x="947737" y="278790"/>
                  </a:moveTo>
                  <a:lnTo>
                    <a:pt x="931862" y="278790"/>
                  </a:lnTo>
                  <a:lnTo>
                    <a:pt x="939800" y="270852"/>
                  </a:lnTo>
                  <a:lnTo>
                    <a:pt x="947737" y="270852"/>
                  </a:lnTo>
                  <a:lnTo>
                    <a:pt x="947737" y="278790"/>
                  </a:lnTo>
                  <a:close/>
                </a:path>
              </a:pathLst>
            </a:custGeom>
            <a:solidFill>
              <a:srgbClr val="F3B56C"/>
            </a:solidFill>
          </p:spPr>
          <p:txBody>
            <a:bodyPr wrap="square" lIns="0" tIns="0" rIns="0" bIns="0" rtlCol="0"/>
            <a:lstStyle/>
            <a:p>
              <a:endParaRPr/>
            </a:p>
          </p:txBody>
        </p:sp>
      </p:grpSp>
      <p:sp>
        <p:nvSpPr>
          <p:cNvPr id="5" name="object 5"/>
          <p:cNvSpPr txBox="1">
            <a:spLocks noGrp="1"/>
          </p:cNvSpPr>
          <p:nvPr>
            <p:ph type="title"/>
          </p:nvPr>
        </p:nvSpPr>
        <p:spPr>
          <a:xfrm>
            <a:off x="1176019" y="868260"/>
            <a:ext cx="7320280" cy="756920"/>
          </a:xfrm>
          <a:prstGeom prst="rect">
            <a:avLst/>
          </a:prstGeom>
        </p:spPr>
        <p:txBody>
          <a:bodyPr vert="horz" wrap="square" lIns="0" tIns="12700" rIns="0" bIns="0" rtlCol="0">
            <a:spAutoFit/>
          </a:bodyPr>
          <a:lstStyle/>
          <a:p>
            <a:pPr marL="12700">
              <a:lnSpc>
                <a:spcPct val="100000"/>
              </a:lnSpc>
              <a:spcBef>
                <a:spcPts val="100"/>
              </a:spcBef>
            </a:pPr>
            <a:r>
              <a:rPr spc="-70" dirty="0"/>
              <a:t>Parent </a:t>
            </a:r>
            <a:r>
              <a:rPr spc="55" dirty="0"/>
              <a:t>and </a:t>
            </a:r>
            <a:r>
              <a:rPr spc="-15" dirty="0"/>
              <a:t>Child </a:t>
            </a:r>
            <a:r>
              <a:rPr spc="155" dirty="0"/>
              <a:t>Process</a:t>
            </a:r>
            <a:r>
              <a:rPr spc="-875" dirty="0"/>
              <a:t> </a:t>
            </a:r>
            <a:r>
              <a:rPr spc="150" dirty="0"/>
              <a:t>2</a:t>
            </a:r>
          </a:p>
        </p:txBody>
      </p:sp>
      <p:sp>
        <p:nvSpPr>
          <p:cNvPr id="6" name="object 6"/>
          <p:cNvSpPr txBox="1"/>
          <p:nvPr/>
        </p:nvSpPr>
        <p:spPr>
          <a:xfrm>
            <a:off x="3383051" y="2760383"/>
            <a:ext cx="2208530" cy="1092200"/>
          </a:xfrm>
          <a:prstGeom prst="rect">
            <a:avLst/>
          </a:prstGeom>
        </p:spPr>
        <p:txBody>
          <a:bodyPr vert="horz" wrap="square" lIns="0" tIns="20955" rIns="0" bIns="0" rtlCol="0">
            <a:spAutoFit/>
          </a:bodyPr>
          <a:lstStyle/>
          <a:p>
            <a:pPr marL="298450" marR="113664" indent="-285750">
              <a:lnSpc>
                <a:spcPts val="1670"/>
              </a:lnSpc>
              <a:spcBef>
                <a:spcPts val="165"/>
              </a:spcBef>
              <a:buFont typeface="Arial"/>
              <a:buChar char="•"/>
              <a:tabLst>
                <a:tab pos="297815" algn="l"/>
                <a:tab pos="298450" algn="l"/>
              </a:tabLst>
            </a:pPr>
            <a:r>
              <a:rPr sz="1400" b="1" spc="-60" dirty="0">
                <a:solidFill>
                  <a:srgbClr val="E38312"/>
                </a:solidFill>
                <a:latin typeface="Century Gothic"/>
                <a:cs typeface="Century Gothic"/>
              </a:rPr>
              <a:t>getpid() </a:t>
            </a:r>
            <a:r>
              <a:rPr sz="1400" spc="-20" dirty="0">
                <a:solidFill>
                  <a:srgbClr val="E38312"/>
                </a:solidFill>
                <a:latin typeface="Trebuchet MS"/>
                <a:cs typeface="Trebuchet MS"/>
              </a:rPr>
              <a:t>returns </a:t>
            </a:r>
            <a:r>
              <a:rPr sz="1400" spc="70" dirty="0">
                <a:solidFill>
                  <a:srgbClr val="E38312"/>
                </a:solidFill>
                <a:latin typeface="Trebuchet MS"/>
                <a:cs typeface="Trebuchet MS"/>
              </a:rPr>
              <a:t>PID</a:t>
            </a:r>
            <a:r>
              <a:rPr sz="1400" spc="-40" dirty="0">
                <a:solidFill>
                  <a:srgbClr val="E38312"/>
                </a:solidFill>
                <a:latin typeface="Trebuchet MS"/>
                <a:cs typeface="Trebuchet MS"/>
              </a:rPr>
              <a:t> </a:t>
            </a:r>
            <a:r>
              <a:rPr sz="1400" spc="-30" dirty="0">
                <a:solidFill>
                  <a:srgbClr val="E38312"/>
                </a:solidFill>
                <a:latin typeface="Trebuchet MS"/>
                <a:cs typeface="Trebuchet MS"/>
              </a:rPr>
              <a:t>of  </a:t>
            </a:r>
            <a:r>
              <a:rPr sz="1400" spc="-20" dirty="0">
                <a:solidFill>
                  <a:srgbClr val="E38312"/>
                </a:solidFill>
                <a:latin typeface="Trebuchet MS"/>
                <a:cs typeface="Trebuchet MS"/>
              </a:rPr>
              <a:t>calling</a:t>
            </a:r>
            <a:r>
              <a:rPr sz="1400" spc="-45" dirty="0">
                <a:solidFill>
                  <a:srgbClr val="E38312"/>
                </a:solidFill>
                <a:latin typeface="Trebuchet MS"/>
                <a:cs typeface="Trebuchet MS"/>
              </a:rPr>
              <a:t> </a:t>
            </a:r>
            <a:r>
              <a:rPr sz="1400" spc="5" dirty="0">
                <a:solidFill>
                  <a:srgbClr val="E38312"/>
                </a:solidFill>
                <a:latin typeface="Trebuchet MS"/>
                <a:cs typeface="Trebuchet MS"/>
              </a:rPr>
              <a:t>system.</a:t>
            </a:r>
            <a:endParaRPr sz="1400">
              <a:latin typeface="Trebuchet MS"/>
              <a:cs typeface="Trebuchet MS"/>
            </a:endParaRPr>
          </a:p>
          <a:p>
            <a:pPr marL="298450" marR="5080" indent="-285750">
              <a:lnSpc>
                <a:spcPts val="1670"/>
              </a:lnSpc>
              <a:spcBef>
                <a:spcPts val="20"/>
              </a:spcBef>
              <a:buFont typeface="Arial"/>
              <a:buChar char="•"/>
              <a:tabLst>
                <a:tab pos="297815" algn="l"/>
                <a:tab pos="298450" algn="l"/>
              </a:tabLst>
            </a:pPr>
            <a:r>
              <a:rPr sz="1400" b="1" spc="-60" dirty="0">
                <a:solidFill>
                  <a:srgbClr val="E38312"/>
                </a:solidFill>
                <a:latin typeface="Century Gothic"/>
                <a:cs typeface="Century Gothic"/>
              </a:rPr>
              <a:t>getppid() </a:t>
            </a:r>
            <a:r>
              <a:rPr sz="1400" spc="-20" dirty="0">
                <a:solidFill>
                  <a:srgbClr val="E38312"/>
                </a:solidFill>
                <a:latin typeface="Trebuchet MS"/>
                <a:cs typeface="Trebuchet MS"/>
              </a:rPr>
              <a:t>returns </a:t>
            </a:r>
            <a:r>
              <a:rPr sz="1400" spc="70" dirty="0">
                <a:solidFill>
                  <a:srgbClr val="E38312"/>
                </a:solidFill>
                <a:latin typeface="Trebuchet MS"/>
                <a:cs typeface="Trebuchet MS"/>
              </a:rPr>
              <a:t>PID</a:t>
            </a:r>
            <a:r>
              <a:rPr sz="1400" spc="-50" dirty="0">
                <a:solidFill>
                  <a:srgbClr val="E38312"/>
                </a:solidFill>
                <a:latin typeface="Trebuchet MS"/>
                <a:cs typeface="Trebuchet MS"/>
              </a:rPr>
              <a:t> </a:t>
            </a:r>
            <a:r>
              <a:rPr sz="1400" spc="-30" dirty="0">
                <a:solidFill>
                  <a:srgbClr val="E38312"/>
                </a:solidFill>
                <a:latin typeface="Trebuchet MS"/>
                <a:cs typeface="Trebuchet MS"/>
              </a:rPr>
              <a:t>of  </a:t>
            </a:r>
            <a:r>
              <a:rPr sz="1400" spc="-40" dirty="0">
                <a:solidFill>
                  <a:srgbClr val="E38312"/>
                </a:solidFill>
                <a:latin typeface="Trebuchet MS"/>
                <a:cs typeface="Trebuchet MS"/>
              </a:rPr>
              <a:t>the </a:t>
            </a:r>
            <a:r>
              <a:rPr sz="1400" spc="-25" dirty="0">
                <a:solidFill>
                  <a:srgbClr val="E38312"/>
                </a:solidFill>
                <a:latin typeface="Trebuchet MS"/>
                <a:cs typeface="Trebuchet MS"/>
              </a:rPr>
              <a:t>parent </a:t>
            </a:r>
            <a:r>
              <a:rPr sz="1400" spc="-30" dirty="0">
                <a:solidFill>
                  <a:srgbClr val="E38312"/>
                </a:solidFill>
                <a:latin typeface="Trebuchet MS"/>
                <a:cs typeface="Trebuchet MS"/>
              </a:rPr>
              <a:t>of</a:t>
            </a:r>
            <a:r>
              <a:rPr sz="1400" spc="-65" dirty="0">
                <a:solidFill>
                  <a:srgbClr val="E38312"/>
                </a:solidFill>
                <a:latin typeface="Trebuchet MS"/>
                <a:cs typeface="Trebuchet MS"/>
              </a:rPr>
              <a:t> </a:t>
            </a:r>
            <a:r>
              <a:rPr sz="1400" spc="-20" dirty="0">
                <a:solidFill>
                  <a:srgbClr val="E38312"/>
                </a:solidFill>
                <a:latin typeface="Trebuchet MS"/>
                <a:cs typeface="Trebuchet MS"/>
              </a:rPr>
              <a:t>calling</a:t>
            </a:r>
            <a:endParaRPr sz="1400">
              <a:latin typeface="Trebuchet MS"/>
              <a:cs typeface="Trebuchet MS"/>
            </a:endParaRPr>
          </a:p>
          <a:p>
            <a:pPr marL="298450">
              <a:lnSpc>
                <a:spcPts val="1625"/>
              </a:lnSpc>
            </a:pPr>
            <a:r>
              <a:rPr sz="1400" spc="5" dirty="0">
                <a:solidFill>
                  <a:srgbClr val="E38312"/>
                </a:solidFill>
                <a:latin typeface="Trebuchet MS"/>
                <a:cs typeface="Trebuchet MS"/>
              </a:rPr>
              <a:t>system.</a:t>
            </a:r>
            <a:endParaRPr sz="1400">
              <a:latin typeface="Trebuchet MS"/>
              <a:cs typeface="Trebuchet MS"/>
            </a:endParaRPr>
          </a:p>
        </p:txBody>
      </p:sp>
      <p:sp>
        <p:nvSpPr>
          <p:cNvPr id="7" name="object 7"/>
          <p:cNvSpPr/>
          <p:nvPr/>
        </p:nvSpPr>
        <p:spPr>
          <a:xfrm>
            <a:off x="1842719" y="2952978"/>
            <a:ext cx="7816850" cy="1744980"/>
          </a:xfrm>
          <a:custGeom>
            <a:avLst/>
            <a:gdLst/>
            <a:ahLst/>
            <a:cxnLst/>
            <a:rect l="l" t="t" r="r" b="b"/>
            <a:pathLst>
              <a:path w="7816850" h="1744979">
                <a:moveTo>
                  <a:pt x="490943" y="1725117"/>
                </a:moveTo>
                <a:lnTo>
                  <a:pt x="490448" y="1712429"/>
                </a:lnTo>
                <a:lnTo>
                  <a:pt x="0" y="1731822"/>
                </a:lnTo>
                <a:lnTo>
                  <a:pt x="495" y="1744522"/>
                </a:lnTo>
                <a:lnTo>
                  <a:pt x="490943" y="1725117"/>
                </a:lnTo>
                <a:close/>
              </a:path>
              <a:path w="7816850" h="1744979">
                <a:moveTo>
                  <a:pt x="6777634" y="137388"/>
                </a:moveTo>
                <a:lnTo>
                  <a:pt x="6777533" y="124688"/>
                </a:lnTo>
                <a:lnTo>
                  <a:pt x="5825718" y="132219"/>
                </a:lnTo>
                <a:lnTo>
                  <a:pt x="5825820" y="144919"/>
                </a:lnTo>
                <a:lnTo>
                  <a:pt x="6777634" y="137388"/>
                </a:lnTo>
                <a:close/>
              </a:path>
              <a:path w="7816850" h="1744979">
                <a:moveTo>
                  <a:pt x="7816723" y="12700"/>
                </a:moveTo>
                <a:lnTo>
                  <a:pt x="7816621" y="0"/>
                </a:lnTo>
                <a:lnTo>
                  <a:pt x="6835711" y="8318"/>
                </a:lnTo>
                <a:lnTo>
                  <a:pt x="6835826" y="21018"/>
                </a:lnTo>
                <a:lnTo>
                  <a:pt x="7816723" y="12700"/>
                </a:lnTo>
                <a:close/>
              </a:path>
            </a:pathLst>
          </a:custGeom>
          <a:solidFill>
            <a:srgbClr val="E38312"/>
          </a:solidFill>
        </p:spPr>
        <p:txBody>
          <a:bodyPr wrap="square" lIns="0" tIns="0" rIns="0" bIns="0" rtlCol="0"/>
          <a:lstStyle/>
          <a:p>
            <a:endParaRPr/>
          </a:p>
        </p:txBody>
      </p:sp>
      <p:sp>
        <p:nvSpPr>
          <p:cNvPr id="8" name="object 8"/>
          <p:cNvSpPr txBox="1"/>
          <p:nvPr/>
        </p:nvSpPr>
        <p:spPr>
          <a:xfrm>
            <a:off x="2592108" y="4868888"/>
            <a:ext cx="1689100" cy="666750"/>
          </a:xfrm>
          <a:prstGeom prst="rect">
            <a:avLst/>
          </a:prstGeom>
        </p:spPr>
        <p:txBody>
          <a:bodyPr vert="horz" wrap="square" lIns="0" tIns="13335" rIns="0" bIns="0" rtlCol="0">
            <a:spAutoFit/>
          </a:bodyPr>
          <a:lstStyle/>
          <a:p>
            <a:pPr marL="12700" marR="5080">
              <a:lnSpc>
                <a:spcPct val="100000"/>
              </a:lnSpc>
              <a:spcBef>
                <a:spcPts val="105"/>
              </a:spcBef>
            </a:pPr>
            <a:r>
              <a:rPr sz="1400" spc="-20" dirty="0">
                <a:solidFill>
                  <a:srgbClr val="E38312"/>
                </a:solidFill>
                <a:latin typeface="Trebuchet MS"/>
                <a:cs typeface="Trebuchet MS"/>
              </a:rPr>
              <a:t>Let </a:t>
            </a:r>
            <a:r>
              <a:rPr sz="1400" spc="-25" dirty="0">
                <a:solidFill>
                  <a:srgbClr val="E38312"/>
                </a:solidFill>
                <a:latin typeface="Trebuchet MS"/>
                <a:cs typeface="Trebuchet MS"/>
              </a:rPr>
              <a:t>parent </a:t>
            </a:r>
            <a:r>
              <a:rPr sz="1400" spc="45" dirty="0">
                <a:solidFill>
                  <a:srgbClr val="E38312"/>
                </a:solidFill>
                <a:latin typeface="Trebuchet MS"/>
                <a:cs typeface="Trebuchet MS"/>
              </a:rPr>
              <a:t>process  </a:t>
            </a:r>
            <a:r>
              <a:rPr sz="1400" spc="-35" dirty="0">
                <a:solidFill>
                  <a:srgbClr val="E38312"/>
                </a:solidFill>
                <a:latin typeface="Trebuchet MS"/>
                <a:cs typeface="Trebuchet MS"/>
              </a:rPr>
              <a:t>to </a:t>
            </a:r>
            <a:r>
              <a:rPr sz="1400" spc="10" dirty="0">
                <a:solidFill>
                  <a:srgbClr val="E38312"/>
                </a:solidFill>
                <a:latin typeface="Trebuchet MS"/>
                <a:cs typeface="Trebuchet MS"/>
              </a:rPr>
              <a:t>sleep </a:t>
            </a:r>
            <a:r>
              <a:rPr sz="1400" spc="-45" dirty="0">
                <a:solidFill>
                  <a:srgbClr val="E38312"/>
                </a:solidFill>
                <a:latin typeface="Trebuchet MS"/>
                <a:cs typeface="Trebuchet MS"/>
              </a:rPr>
              <a:t>for </a:t>
            </a:r>
            <a:r>
              <a:rPr sz="1400" spc="15" dirty="0">
                <a:solidFill>
                  <a:srgbClr val="E38312"/>
                </a:solidFill>
                <a:latin typeface="Trebuchet MS"/>
                <a:cs typeface="Trebuchet MS"/>
              </a:rPr>
              <a:t>3s, </a:t>
            </a:r>
            <a:r>
              <a:rPr sz="1400" spc="25" dirty="0">
                <a:solidFill>
                  <a:srgbClr val="E38312"/>
                </a:solidFill>
                <a:latin typeface="Trebuchet MS"/>
                <a:cs typeface="Trebuchet MS"/>
              </a:rPr>
              <a:t>and  </a:t>
            </a:r>
            <a:r>
              <a:rPr sz="1400" spc="-30" dirty="0">
                <a:solidFill>
                  <a:srgbClr val="E38312"/>
                </a:solidFill>
                <a:latin typeface="Trebuchet MS"/>
                <a:cs typeface="Trebuchet MS"/>
              </a:rPr>
              <a:t>then </a:t>
            </a:r>
            <a:r>
              <a:rPr sz="1400" spc="-50" dirty="0">
                <a:solidFill>
                  <a:srgbClr val="E38312"/>
                </a:solidFill>
                <a:latin typeface="Trebuchet MS"/>
                <a:cs typeface="Trebuchet MS"/>
              </a:rPr>
              <a:t>print</a:t>
            </a:r>
            <a:r>
              <a:rPr sz="1400" spc="-75" dirty="0">
                <a:solidFill>
                  <a:srgbClr val="E38312"/>
                </a:solidFill>
                <a:latin typeface="Trebuchet MS"/>
                <a:cs typeface="Trebuchet MS"/>
              </a:rPr>
              <a:t> </a:t>
            </a:r>
            <a:r>
              <a:rPr sz="1400" spc="40" dirty="0">
                <a:solidFill>
                  <a:srgbClr val="E38312"/>
                </a:solidFill>
                <a:latin typeface="Trebuchet MS"/>
                <a:cs typeface="Trebuchet MS"/>
              </a:rPr>
              <a:t>messages.</a:t>
            </a:r>
            <a:endParaRPr sz="14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10</a:t>
            </a:fld>
            <a:endParaRPr spc="3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62811" y="1872995"/>
            <a:ext cx="10126980" cy="3378835"/>
            <a:chOff x="1162811" y="1872995"/>
            <a:chExt cx="10126980" cy="3378835"/>
          </a:xfrm>
        </p:grpSpPr>
        <p:pic>
          <p:nvPicPr>
            <p:cNvPr id="3" name="object 3"/>
            <p:cNvPicPr/>
            <p:nvPr/>
          </p:nvPicPr>
          <p:blipFill>
            <a:blip r:embed="rId2" cstate="print"/>
            <a:stretch>
              <a:fillRect/>
            </a:stretch>
          </p:blipFill>
          <p:spPr>
            <a:xfrm>
              <a:off x="1162811" y="1872995"/>
              <a:ext cx="10126980" cy="3378708"/>
            </a:xfrm>
            <a:prstGeom prst="rect">
              <a:avLst/>
            </a:prstGeom>
          </p:spPr>
        </p:pic>
        <p:pic>
          <p:nvPicPr>
            <p:cNvPr id="4" name="object 4"/>
            <p:cNvPicPr/>
            <p:nvPr/>
          </p:nvPicPr>
          <p:blipFill>
            <a:blip r:embed="rId3" cstate="print"/>
            <a:stretch>
              <a:fillRect/>
            </a:stretch>
          </p:blipFill>
          <p:spPr>
            <a:xfrm>
              <a:off x="8982384" y="2885579"/>
              <a:ext cx="925901" cy="246379"/>
            </a:xfrm>
            <a:prstGeom prst="rect">
              <a:avLst/>
            </a:prstGeom>
          </p:spPr>
        </p:pic>
        <p:sp>
          <p:nvSpPr>
            <p:cNvPr id="5" name="object 5"/>
            <p:cNvSpPr/>
            <p:nvPr/>
          </p:nvSpPr>
          <p:spPr>
            <a:xfrm>
              <a:off x="7822183" y="2887167"/>
              <a:ext cx="929005" cy="26034"/>
            </a:xfrm>
            <a:custGeom>
              <a:avLst/>
              <a:gdLst/>
              <a:ahLst/>
              <a:cxnLst/>
              <a:rect l="l" t="t" r="r" b="b"/>
              <a:pathLst>
                <a:path w="929004" h="26035">
                  <a:moveTo>
                    <a:pt x="177" y="25869"/>
                  </a:moveTo>
                  <a:lnTo>
                    <a:pt x="0" y="13169"/>
                  </a:lnTo>
                  <a:lnTo>
                    <a:pt x="928535" y="0"/>
                  </a:lnTo>
                  <a:lnTo>
                    <a:pt x="928712" y="12700"/>
                  </a:lnTo>
                  <a:lnTo>
                    <a:pt x="177" y="25869"/>
                  </a:lnTo>
                  <a:close/>
                </a:path>
              </a:pathLst>
            </a:custGeom>
            <a:solidFill>
              <a:srgbClr val="E38312"/>
            </a:solidFill>
          </p:spPr>
          <p:txBody>
            <a:bodyPr wrap="square" lIns="0" tIns="0" rIns="0" bIns="0" rtlCol="0"/>
            <a:lstStyle/>
            <a:p>
              <a:endParaRPr/>
            </a:p>
          </p:txBody>
        </p:sp>
      </p:grpSp>
      <p:sp>
        <p:nvSpPr>
          <p:cNvPr id="6" name="object 6"/>
          <p:cNvSpPr txBox="1">
            <a:spLocks noGrp="1"/>
          </p:cNvSpPr>
          <p:nvPr>
            <p:ph type="title"/>
          </p:nvPr>
        </p:nvSpPr>
        <p:spPr>
          <a:xfrm>
            <a:off x="1176019" y="868260"/>
            <a:ext cx="7320280" cy="756920"/>
          </a:xfrm>
          <a:prstGeom prst="rect">
            <a:avLst/>
          </a:prstGeom>
        </p:spPr>
        <p:txBody>
          <a:bodyPr vert="horz" wrap="square" lIns="0" tIns="12700" rIns="0" bIns="0" rtlCol="0">
            <a:spAutoFit/>
          </a:bodyPr>
          <a:lstStyle/>
          <a:p>
            <a:pPr marL="12700">
              <a:lnSpc>
                <a:spcPct val="100000"/>
              </a:lnSpc>
              <a:spcBef>
                <a:spcPts val="100"/>
              </a:spcBef>
            </a:pPr>
            <a:r>
              <a:rPr spc="-70" dirty="0"/>
              <a:t>Parent </a:t>
            </a:r>
            <a:r>
              <a:rPr spc="55" dirty="0"/>
              <a:t>and </a:t>
            </a:r>
            <a:r>
              <a:rPr spc="-15" dirty="0"/>
              <a:t>Child </a:t>
            </a:r>
            <a:r>
              <a:rPr spc="155" dirty="0"/>
              <a:t>Process</a:t>
            </a:r>
            <a:r>
              <a:rPr spc="-875" dirty="0"/>
              <a:t> </a:t>
            </a:r>
            <a:r>
              <a:rPr spc="150" dirty="0"/>
              <a:t>2</a:t>
            </a:r>
          </a:p>
        </p:txBody>
      </p:sp>
      <p:sp>
        <p:nvSpPr>
          <p:cNvPr id="7" name="object 7"/>
          <p:cNvSpPr txBox="1"/>
          <p:nvPr/>
        </p:nvSpPr>
        <p:spPr>
          <a:xfrm>
            <a:off x="7901013" y="3229444"/>
            <a:ext cx="2894965" cy="1958975"/>
          </a:xfrm>
          <a:prstGeom prst="rect">
            <a:avLst/>
          </a:prstGeom>
        </p:spPr>
        <p:txBody>
          <a:bodyPr vert="horz" wrap="square" lIns="0" tIns="125730" rIns="0" bIns="0" rtlCol="0">
            <a:spAutoFit/>
          </a:bodyPr>
          <a:lstStyle/>
          <a:p>
            <a:pPr marR="74295" algn="ctr">
              <a:lnSpc>
                <a:spcPct val="100000"/>
              </a:lnSpc>
              <a:spcBef>
                <a:spcPts val="990"/>
              </a:spcBef>
            </a:pPr>
            <a:r>
              <a:rPr sz="1400" spc="95" dirty="0">
                <a:solidFill>
                  <a:srgbClr val="E38312"/>
                </a:solidFill>
                <a:latin typeface="Trebuchet MS"/>
                <a:cs typeface="Trebuchet MS"/>
              </a:rPr>
              <a:t>Why?</a:t>
            </a:r>
            <a:endParaRPr sz="1400">
              <a:latin typeface="Trebuchet MS"/>
              <a:cs typeface="Trebuchet MS"/>
            </a:endParaRPr>
          </a:p>
          <a:p>
            <a:pPr marL="12700" marR="86360">
              <a:lnSpc>
                <a:spcPct val="100000"/>
              </a:lnSpc>
              <a:spcBef>
                <a:spcPts val="890"/>
              </a:spcBef>
            </a:pPr>
            <a:r>
              <a:rPr sz="1400" spc="-15" dirty="0">
                <a:solidFill>
                  <a:srgbClr val="E38312"/>
                </a:solidFill>
                <a:latin typeface="Trebuchet MS"/>
                <a:cs typeface="Trebuchet MS"/>
              </a:rPr>
              <a:t>Parent </a:t>
            </a:r>
            <a:r>
              <a:rPr sz="1400" spc="45" dirty="0">
                <a:solidFill>
                  <a:srgbClr val="E38312"/>
                </a:solidFill>
                <a:latin typeface="Trebuchet MS"/>
                <a:cs typeface="Trebuchet MS"/>
              </a:rPr>
              <a:t>process </a:t>
            </a:r>
            <a:r>
              <a:rPr sz="1400" spc="-35" dirty="0">
                <a:solidFill>
                  <a:srgbClr val="E38312"/>
                </a:solidFill>
                <a:latin typeface="Trebuchet MS"/>
                <a:cs typeface="Trebuchet MS"/>
              </a:rPr>
              <a:t>terminates, </a:t>
            </a:r>
            <a:r>
              <a:rPr sz="1400" spc="25" dirty="0">
                <a:solidFill>
                  <a:srgbClr val="E38312"/>
                </a:solidFill>
                <a:latin typeface="Trebuchet MS"/>
                <a:cs typeface="Trebuchet MS"/>
              </a:rPr>
              <a:t>and</a:t>
            </a:r>
            <a:r>
              <a:rPr sz="1400" spc="-180" dirty="0">
                <a:solidFill>
                  <a:srgbClr val="E38312"/>
                </a:solidFill>
                <a:latin typeface="Trebuchet MS"/>
                <a:cs typeface="Trebuchet MS"/>
              </a:rPr>
              <a:t> </a:t>
            </a:r>
            <a:r>
              <a:rPr sz="1400" spc="-40" dirty="0">
                <a:solidFill>
                  <a:srgbClr val="E38312"/>
                </a:solidFill>
                <a:latin typeface="Trebuchet MS"/>
                <a:cs typeface="Trebuchet MS"/>
              </a:rPr>
              <a:t>the  </a:t>
            </a:r>
            <a:r>
              <a:rPr sz="1400" spc="-20" dirty="0">
                <a:solidFill>
                  <a:srgbClr val="E38312"/>
                </a:solidFill>
                <a:latin typeface="Trebuchet MS"/>
                <a:cs typeface="Trebuchet MS"/>
              </a:rPr>
              <a:t>child </a:t>
            </a:r>
            <a:r>
              <a:rPr sz="1400" spc="45" dirty="0">
                <a:solidFill>
                  <a:srgbClr val="E38312"/>
                </a:solidFill>
                <a:latin typeface="Trebuchet MS"/>
                <a:cs typeface="Trebuchet MS"/>
              </a:rPr>
              <a:t>process </a:t>
            </a:r>
            <a:r>
              <a:rPr sz="1400" spc="20" dirty="0">
                <a:solidFill>
                  <a:srgbClr val="E38312"/>
                </a:solidFill>
                <a:latin typeface="Trebuchet MS"/>
                <a:cs typeface="Trebuchet MS"/>
              </a:rPr>
              <a:t>is </a:t>
            </a:r>
            <a:r>
              <a:rPr sz="1400" spc="-40" dirty="0">
                <a:solidFill>
                  <a:srgbClr val="E38312"/>
                </a:solidFill>
                <a:latin typeface="Trebuchet MS"/>
                <a:cs typeface="Trebuchet MS"/>
              </a:rPr>
              <a:t>inherited </a:t>
            </a:r>
            <a:r>
              <a:rPr sz="1400" spc="30" dirty="0">
                <a:solidFill>
                  <a:srgbClr val="E38312"/>
                </a:solidFill>
                <a:latin typeface="Trebuchet MS"/>
                <a:cs typeface="Trebuchet MS"/>
              </a:rPr>
              <a:t>by </a:t>
            </a:r>
            <a:r>
              <a:rPr sz="1400" spc="-75" dirty="0">
                <a:solidFill>
                  <a:srgbClr val="E38312"/>
                </a:solidFill>
                <a:latin typeface="Trebuchet MS"/>
                <a:cs typeface="Trebuchet MS"/>
              </a:rPr>
              <a:t>init  </a:t>
            </a:r>
            <a:r>
              <a:rPr sz="1400" spc="20" dirty="0">
                <a:solidFill>
                  <a:srgbClr val="E38312"/>
                </a:solidFill>
                <a:latin typeface="Trebuchet MS"/>
                <a:cs typeface="Trebuchet MS"/>
              </a:rPr>
              <a:t>process, </a:t>
            </a:r>
            <a:r>
              <a:rPr sz="1400" spc="40" dirty="0">
                <a:solidFill>
                  <a:srgbClr val="E38312"/>
                </a:solidFill>
                <a:latin typeface="Trebuchet MS"/>
                <a:cs typeface="Trebuchet MS"/>
              </a:rPr>
              <a:t>whose </a:t>
            </a:r>
            <a:r>
              <a:rPr sz="1400" dirty="0">
                <a:solidFill>
                  <a:srgbClr val="E38312"/>
                </a:solidFill>
                <a:latin typeface="Trebuchet MS"/>
                <a:cs typeface="Trebuchet MS"/>
              </a:rPr>
              <a:t>pid </a:t>
            </a:r>
            <a:r>
              <a:rPr sz="1400" spc="20" dirty="0">
                <a:solidFill>
                  <a:srgbClr val="E38312"/>
                </a:solidFill>
                <a:latin typeface="Trebuchet MS"/>
                <a:cs typeface="Trebuchet MS"/>
              </a:rPr>
              <a:t>is </a:t>
            </a:r>
            <a:r>
              <a:rPr sz="1400" spc="40" dirty="0">
                <a:solidFill>
                  <a:srgbClr val="E38312"/>
                </a:solidFill>
                <a:latin typeface="Trebuchet MS"/>
                <a:cs typeface="Trebuchet MS"/>
              </a:rPr>
              <a:t>1378 </a:t>
            </a:r>
            <a:r>
              <a:rPr sz="1400" spc="-40" dirty="0">
                <a:solidFill>
                  <a:srgbClr val="E38312"/>
                </a:solidFill>
                <a:latin typeface="Trebuchet MS"/>
                <a:cs typeface="Trebuchet MS"/>
              </a:rPr>
              <a:t>in </a:t>
            </a:r>
            <a:r>
              <a:rPr sz="1400" spc="20" dirty="0">
                <a:solidFill>
                  <a:srgbClr val="E38312"/>
                </a:solidFill>
                <a:latin typeface="Trebuchet MS"/>
                <a:cs typeface="Trebuchet MS"/>
              </a:rPr>
              <a:t>my  </a:t>
            </a:r>
            <a:r>
              <a:rPr sz="1400" spc="-20" dirty="0">
                <a:solidFill>
                  <a:srgbClr val="E38312"/>
                </a:solidFill>
                <a:latin typeface="Trebuchet MS"/>
                <a:cs typeface="Trebuchet MS"/>
              </a:rPr>
              <a:t>example. </a:t>
            </a:r>
            <a:r>
              <a:rPr sz="1400" spc="-70" dirty="0">
                <a:solidFill>
                  <a:srgbClr val="E38312"/>
                </a:solidFill>
                <a:latin typeface="Trebuchet MS"/>
                <a:cs typeface="Trebuchet MS"/>
              </a:rPr>
              <a:t>It </a:t>
            </a:r>
            <a:r>
              <a:rPr sz="1400" spc="15" dirty="0">
                <a:solidFill>
                  <a:srgbClr val="E38312"/>
                </a:solidFill>
                <a:latin typeface="Trebuchet MS"/>
                <a:cs typeface="Trebuchet MS"/>
              </a:rPr>
              <a:t>may </a:t>
            </a:r>
            <a:r>
              <a:rPr sz="1400" spc="30" dirty="0">
                <a:solidFill>
                  <a:srgbClr val="E38312"/>
                </a:solidFill>
                <a:latin typeface="Trebuchet MS"/>
                <a:cs typeface="Trebuchet MS"/>
              </a:rPr>
              <a:t>change </a:t>
            </a:r>
            <a:r>
              <a:rPr sz="1400" spc="-20" dirty="0">
                <a:solidFill>
                  <a:srgbClr val="E38312"/>
                </a:solidFill>
                <a:latin typeface="Trebuchet MS"/>
                <a:cs typeface="Trebuchet MS"/>
              </a:rPr>
              <a:t>every </a:t>
            </a:r>
            <a:r>
              <a:rPr sz="1400" spc="-50" dirty="0">
                <a:solidFill>
                  <a:srgbClr val="E38312"/>
                </a:solidFill>
                <a:latin typeface="Trebuchet MS"/>
                <a:cs typeface="Trebuchet MS"/>
              </a:rPr>
              <a:t>time  </a:t>
            </a:r>
            <a:r>
              <a:rPr sz="1400" spc="-5" dirty="0">
                <a:solidFill>
                  <a:srgbClr val="E38312"/>
                </a:solidFill>
                <a:latin typeface="Trebuchet MS"/>
                <a:cs typeface="Trebuchet MS"/>
              </a:rPr>
              <a:t>rebooting </a:t>
            </a:r>
            <a:r>
              <a:rPr sz="1400" spc="-40" dirty="0">
                <a:solidFill>
                  <a:srgbClr val="E38312"/>
                </a:solidFill>
                <a:latin typeface="Trebuchet MS"/>
                <a:cs typeface="Trebuchet MS"/>
              </a:rPr>
              <a:t>the</a:t>
            </a:r>
            <a:r>
              <a:rPr sz="1400" spc="-80" dirty="0">
                <a:solidFill>
                  <a:srgbClr val="E38312"/>
                </a:solidFill>
                <a:latin typeface="Trebuchet MS"/>
                <a:cs typeface="Trebuchet MS"/>
              </a:rPr>
              <a:t> </a:t>
            </a:r>
            <a:r>
              <a:rPr sz="1400" spc="70" dirty="0">
                <a:solidFill>
                  <a:srgbClr val="E38312"/>
                </a:solidFill>
                <a:latin typeface="Trebuchet MS"/>
                <a:cs typeface="Trebuchet MS"/>
              </a:rPr>
              <a:t>OS.</a:t>
            </a:r>
            <a:endParaRPr sz="1400">
              <a:latin typeface="Trebuchet MS"/>
              <a:cs typeface="Trebuchet MS"/>
            </a:endParaRPr>
          </a:p>
          <a:p>
            <a:pPr marL="12700">
              <a:lnSpc>
                <a:spcPct val="100000"/>
              </a:lnSpc>
            </a:pPr>
            <a:r>
              <a:rPr sz="1400" spc="25" dirty="0">
                <a:solidFill>
                  <a:srgbClr val="E38312"/>
                </a:solidFill>
                <a:latin typeface="Trebuchet MS"/>
                <a:cs typeface="Trebuchet MS"/>
              </a:rPr>
              <a:t>When </a:t>
            </a:r>
            <a:r>
              <a:rPr sz="1400" spc="-15" dirty="0">
                <a:solidFill>
                  <a:srgbClr val="E38312"/>
                </a:solidFill>
                <a:latin typeface="Trebuchet MS"/>
                <a:cs typeface="Trebuchet MS"/>
              </a:rPr>
              <a:t>testing </a:t>
            </a:r>
            <a:r>
              <a:rPr sz="1400" spc="-40" dirty="0">
                <a:solidFill>
                  <a:srgbClr val="E38312"/>
                </a:solidFill>
                <a:latin typeface="Trebuchet MS"/>
                <a:cs typeface="Trebuchet MS"/>
              </a:rPr>
              <a:t>in </a:t>
            </a:r>
            <a:r>
              <a:rPr sz="1400" spc="100" dirty="0">
                <a:solidFill>
                  <a:srgbClr val="E38312"/>
                </a:solidFill>
                <a:latin typeface="Trebuchet MS"/>
                <a:cs typeface="Trebuchet MS"/>
              </a:rPr>
              <a:t>Mac </a:t>
            </a:r>
            <a:r>
              <a:rPr sz="1400" spc="70" dirty="0">
                <a:solidFill>
                  <a:srgbClr val="E38312"/>
                </a:solidFill>
                <a:latin typeface="Trebuchet MS"/>
                <a:cs typeface="Trebuchet MS"/>
              </a:rPr>
              <a:t>OS,</a:t>
            </a:r>
            <a:r>
              <a:rPr sz="1400" spc="-235" dirty="0">
                <a:solidFill>
                  <a:srgbClr val="E38312"/>
                </a:solidFill>
                <a:latin typeface="Trebuchet MS"/>
                <a:cs typeface="Trebuchet MS"/>
              </a:rPr>
              <a:t> </a:t>
            </a:r>
            <a:r>
              <a:rPr sz="1400" spc="-105" dirty="0">
                <a:solidFill>
                  <a:srgbClr val="E38312"/>
                </a:solidFill>
                <a:latin typeface="Trebuchet MS"/>
                <a:cs typeface="Trebuchet MS"/>
              </a:rPr>
              <a:t>it </a:t>
            </a:r>
            <a:r>
              <a:rPr sz="1400" spc="-15" dirty="0">
                <a:solidFill>
                  <a:srgbClr val="E38312"/>
                </a:solidFill>
                <a:latin typeface="Trebuchet MS"/>
                <a:cs typeface="Trebuchet MS"/>
              </a:rPr>
              <a:t>might </a:t>
            </a:r>
            <a:r>
              <a:rPr sz="1400" spc="15" dirty="0">
                <a:solidFill>
                  <a:srgbClr val="E38312"/>
                </a:solidFill>
                <a:latin typeface="Trebuchet MS"/>
                <a:cs typeface="Trebuchet MS"/>
              </a:rPr>
              <a:t>be</a:t>
            </a:r>
            <a:endParaRPr sz="1400">
              <a:latin typeface="Trebuchet MS"/>
              <a:cs typeface="Trebuchet MS"/>
            </a:endParaRPr>
          </a:p>
          <a:p>
            <a:pPr marL="12700">
              <a:lnSpc>
                <a:spcPct val="100000"/>
              </a:lnSpc>
            </a:pPr>
            <a:r>
              <a:rPr sz="1400" spc="-20" dirty="0">
                <a:solidFill>
                  <a:srgbClr val="E38312"/>
                </a:solidFill>
                <a:latin typeface="Trebuchet MS"/>
                <a:cs typeface="Trebuchet MS"/>
              </a:rPr>
              <a:t>-1.</a:t>
            </a:r>
            <a:endParaRPr sz="1400">
              <a:latin typeface="Trebuchet MS"/>
              <a:cs typeface="Trebuchet MS"/>
            </a:endParaRPr>
          </a:p>
        </p:txBody>
      </p:sp>
      <p:sp>
        <p:nvSpPr>
          <p:cNvPr id="8" name="object 8"/>
          <p:cNvSpPr txBox="1"/>
          <p:nvPr/>
        </p:nvSpPr>
        <p:spPr>
          <a:xfrm>
            <a:off x="3388867" y="5018252"/>
            <a:ext cx="2007235" cy="666750"/>
          </a:xfrm>
          <a:prstGeom prst="rect">
            <a:avLst/>
          </a:prstGeom>
        </p:spPr>
        <p:txBody>
          <a:bodyPr vert="horz" wrap="square" lIns="0" tIns="13335" rIns="0" bIns="0" rtlCol="0">
            <a:spAutoFit/>
          </a:bodyPr>
          <a:lstStyle/>
          <a:p>
            <a:pPr marL="12700" marR="5080">
              <a:lnSpc>
                <a:spcPct val="100000"/>
              </a:lnSpc>
              <a:spcBef>
                <a:spcPts val="105"/>
              </a:spcBef>
            </a:pPr>
            <a:r>
              <a:rPr sz="1400" spc="-15" dirty="0">
                <a:solidFill>
                  <a:srgbClr val="E38312"/>
                </a:solidFill>
                <a:latin typeface="Trebuchet MS"/>
                <a:cs typeface="Trebuchet MS"/>
              </a:rPr>
              <a:t>Parent </a:t>
            </a:r>
            <a:r>
              <a:rPr sz="1400" spc="25" dirty="0">
                <a:solidFill>
                  <a:srgbClr val="E38312"/>
                </a:solidFill>
                <a:latin typeface="Trebuchet MS"/>
                <a:cs typeface="Trebuchet MS"/>
              </a:rPr>
              <a:t>and </a:t>
            </a:r>
            <a:r>
              <a:rPr sz="1400" spc="-20" dirty="0">
                <a:solidFill>
                  <a:srgbClr val="E38312"/>
                </a:solidFill>
                <a:latin typeface="Trebuchet MS"/>
                <a:cs typeface="Trebuchet MS"/>
              </a:rPr>
              <a:t>child</a:t>
            </a:r>
            <a:r>
              <a:rPr sz="1400" spc="-150" dirty="0">
                <a:solidFill>
                  <a:srgbClr val="E38312"/>
                </a:solidFill>
                <a:latin typeface="Trebuchet MS"/>
                <a:cs typeface="Trebuchet MS"/>
              </a:rPr>
              <a:t> </a:t>
            </a:r>
            <a:r>
              <a:rPr sz="1400" spc="45" dirty="0">
                <a:solidFill>
                  <a:srgbClr val="E38312"/>
                </a:solidFill>
                <a:latin typeface="Trebuchet MS"/>
                <a:cs typeface="Trebuchet MS"/>
              </a:rPr>
              <a:t>process  </a:t>
            </a:r>
            <a:r>
              <a:rPr sz="1400" spc="15" dirty="0">
                <a:solidFill>
                  <a:srgbClr val="E38312"/>
                </a:solidFill>
                <a:latin typeface="Trebuchet MS"/>
                <a:cs typeface="Trebuchet MS"/>
              </a:rPr>
              <a:t>runs </a:t>
            </a:r>
            <a:r>
              <a:rPr sz="1400" spc="-20" dirty="0">
                <a:solidFill>
                  <a:srgbClr val="E38312"/>
                </a:solidFill>
                <a:latin typeface="Trebuchet MS"/>
                <a:cs typeface="Trebuchet MS"/>
              </a:rPr>
              <a:t>concurrently </a:t>
            </a:r>
            <a:r>
              <a:rPr sz="1400" spc="-65" dirty="0">
                <a:solidFill>
                  <a:srgbClr val="E38312"/>
                </a:solidFill>
                <a:latin typeface="Trebuchet MS"/>
                <a:cs typeface="Trebuchet MS"/>
              </a:rPr>
              <a:t>after  </a:t>
            </a:r>
            <a:r>
              <a:rPr sz="1400" spc="-30" dirty="0">
                <a:solidFill>
                  <a:srgbClr val="E38312"/>
                </a:solidFill>
                <a:latin typeface="Trebuchet MS"/>
                <a:cs typeface="Trebuchet MS"/>
              </a:rPr>
              <a:t>forking.</a:t>
            </a:r>
            <a:endParaRPr sz="1400">
              <a:latin typeface="Trebuchet MS"/>
              <a:cs typeface="Trebuchet MS"/>
            </a:endParaRPr>
          </a:p>
        </p:txBody>
      </p:sp>
      <p:sp>
        <p:nvSpPr>
          <p:cNvPr id="9" name="object 9"/>
          <p:cNvSpPr/>
          <p:nvPr/>
        </p:nvSpPr>
        <p:spPr>
          <a:xfrm>
            <a:off x="1885594" y="4690541"/>
            <a:ext cx="607060" cy="13970"/>
          </a:xfrm>
          <a:custGeom>
            <a:avLst/>
            <a:gdLst/>
            <a:ahLst/>
            <a:cxnLst/>
            <a:rect l="l" t="t" r="r" b="b"/>
            <a:pathLst>
              <a:path w="607060" h="13970">
                <a:moveTo>
                  <a:pt x="12" y="13525"/>
                </a:moveTo>
                <a:lnTo>
                  <a:pt x="0" y="825"/>
                </a:lnTo>
                <a:lnTo>
                  <a:pt x="607034" y="0"/>
                </a:lnTo>
                <a:lnTo>
                  <a:pt x="607047" y="12700"/>
                </a:lnTo>
                <a:lnTo>
                  <a:pt x="12" y="13525"/>
                </a:lnTo>
                <a:close/>
              </a:path>
            </a:pathLst>
          </a:custGeom>
          <a:solidFill>
            <a:srgbClr val="E38312"/>
          </a:solid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11</a:t>
            </a:fld>
            <a:endParaRPr spc="3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6824345" cy="756920"/>
          </a:xfrm>
          <a:prstGeom prst="rect">
            <a:avLst/>
          </a:prstGeom>
        </p:spPr>
        <p:txBody>
          <a:bodyPr vert="horz" wrap="square" lIns="0" tIns="12700" rIns="0" bIns="0" rtlCol="0">
            <a:spAutoFit/>
          </a:bodyPr>
          <a:lstStyle/>
          <a:p>
            <a:pPr marL="12700">
              <a:lnSpc>
                <a:spcPct val="100000"/>
              </a:lnSpc>
              <a:spcBef>
                <a:spcPts val="100"/>
              </a:spcBef>
            </a:pPr>
            <a:r>
              <a:rPr spc="-70" dirty="0"/>
              <a:t>Parent </a:t>
            </a:r>
            <a:r>
              <a:rPr spc="55" dirty="0"/>
              <a:t>and </a:t>
            </a:r>
            <a:r>
              <a:rPr spc="-15" dirty="0"/>
              <a:t>Child</a:t>
            </a:r>
            <a:r>
              <a:rPr spc="-675" dirty="0"/>
              <a:t> </a:t>
            </a:r>
            <a:r>
              <a:rPr spc="155" dirty="0"/>
              <a:t>Process</a:t>
            </a:r>
          </a:p>
        </p:txBody>
      </p:sp>
      <p:pic>
        <p:nvPicPr>
          <p:cNvPr id="3" name="object 3"/>
          <p:cNvPicPr/>
          <p:nvPr/>
        </p:nvPicPr>
        <p:blipFill>
          <a:blip r:embed="rId2" cstate="print"/>
          <a:stretch>
            <a:fillRect/>
          </a:stretch>
        </p:blipFill>
        <p:spPr>
          <a:xfrm>
            <a:off x="2744723" y="1813560"/>
            <a:ext cx="6435852" cy="4404360"/>
          </a:xfrm>
          <a:prstGeom prst="rect">
            <a:avLst/>
          </a:prstGeom>
        </p:spPr>
      </p:pic>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12</a:t>
            </a:fld>
            <a:endParaRPr spc="3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4074160" cy="756920"/>
          </a:xfrm>
          <a:prstGeom prst="rect">
            <a:avLst/>
          </a:prstGeom>
        </p:spPr>
        <p:txBody>
          <a:bodyPr vert="horz" wrap="square" lIns="0" tIns="12700" rIns="0" bIns="0" rtlCol="0">
            <a:spAutoFit/>
          </a:bodyPr>
          <a:lstStyle/>
          <a:p>
            <a:pPr marL="12700">
              <a:lnSpc>
                <a:spcPct val="100000"/>
              </a:lnSpc>
              <a:spcBef>
                <a:spcPts val="100"/>
              </a:spcBef>
            </a:pPr>
            <a:r>
              <a:rPr spc="-10" dirty="0"/>
              <a:t>Executing </a:t>
            </a:r>
            <a:r>
              <a:rPr spc="55" dirty="0"/>
              <a:t>a</a:t>
            </a:r>
            <a:r>
              <a:rPr spc="-480" dirty="0"/>
              <a:t> </a:t>
            </a:r>
            <a:r>
              <a:rPr spc="-305" dirty="0"/>
              <a:t>file</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13</a:t>
            </a:fld>
            <a:endParaRPr spc="35" dirty="0"/>
          </a:p>
        </p:txBody>
      </p:sp>
      <p:sp>
        <p:nvSpPr>
          <p:cNvPr id="3" name="object 3"/>
          <p:cNvSpPr txBox="1"/>
          <p:nvPr/>
        </p:nvSpPr>
        <p:spPr>
          <a:xfrm>
            <a:off x="1084580" y="1848269"/>
            <a:ext cx="9685655" cy="3371850"/>
          </a:xfrm>
          <a:prstGeom prst="rect">
            <a:avLst/>
          </a:prstGeom>
        </p:spPr>
        <p:txBody>
          <a:bodyPr vert="horz" wrap="square" lIns="0" tIns="45085" rIns="0" bIns="0" rtlCol="0">
            <a:spAutoFit/>
          </a:bodyPr>
          <a:lstStyle/>
          <a:p>
            <a:pPr marL="103505" marR="5080" indent="-91440">
              <a:lnSpc>
                <a:spcPct val="89600"/>
              </a:lnSpc>
              <a:spcBef>
                <a:spcPts val="355"/>
              </a:spcBef>
              <a:buClr>
                <a:srgbClr val="E38312"/>
              </a:buClr>
              <a:buFont typeface="Wingdings"/>
              <a:buChar char=""/>
              <a:tabLst>
                <a:tab pos="269875" algn="l"/>
              </a:tabLst>
            </a:pPr>
            <a:r>
              <a:rPr sz="2000" b="1" spc="-114" dirty="0">
                <a:solidFill>
                  <a:srgbClr val="404040"/>
                </a:solidFill>
                <a:latin typeface="Century Gothic"/>
                <a:cs typeface="Century Gothic"/>
              </a:rPr>
              <a:t>exec </a:t>
            </a:r>
            <a:r>
              <a:rPr sz="2000" spc="30" dirty="0">
                <a:solidFill>
                  <a:srgbClr val="404040"/>
                </a:solidFill>
                <a:latin typeface="Trebuchet MS"/>
                <a:cs typeface="Trebuchet MS"/>
              </a:rPr>
              <a:t>is </a:t>
            </a:r>
            <a:r>
              <a:rPr sz="2000" spc="25" dirty="0">
                <a:solidFill>
                  <a:srgbClr val="404040"/>
                </a:solidFill>
                <a:latin typeface="Trebuchet MS"/>
                <a:cs typeface="Trebuchet MS"/>
              </a:rPr>
              <a:t>a </a:t>
            </a:r>
            <a:r>
              <a:rPr sz="2000" spc="-55" dirty="0">
                <a:solidFill>
                  <a:srgbClr val="404040"/>
                </a:solidFill>
                <a:latin typeface="Trebuchet MS"/>
                <a:cs typeface="Trebuchet MS"/>
              </a:rPr>
              <a:t>functionality </a:t>
            </a:r>
            <a:r>
              <a:rPr sz="2000" spc="-40" dirty="0">
                <a:solidFill>
                  <a:srgbClr val="404040"/>
                </a:solidFill>
                <a:latin typeface="Trebuchet MS"/>
                <a:cs typeface="Trebuchet MS"/>
              </a:rPr>
              <a:t>of </a:t>
            </a:r>
            <a:r>
              <a:rPr sz="2000" spc="20" dirty="0">
                <a:solidFill>
                  <a:srgbClr val="404040"/>
                </a:solidFill>
                <a:latin typeface="Trebuchet MS"/>
                <a:cs typeface="Trebuchet MS"/>
              </a:rPr>
              <a:t>an </a:t>
            </a:r>
            <a:r>
              <a:rPr sz="2000" spc="-15" dirty="0">
                <a:solidFill>
                  <a:srgbClr val="404040"/>
                </a:solidFill>
                <a:latin typeface="Trebuchet MS"/>
                <a:cs typeface="Trebuchet MS"/>
              </a:rPr>
              <a:t>operating </a:t>
            </a:r>
            <a:r>
              <a:rPr sz="2000" spc="40" dirty="0">
                <a:solidFill>
                  <a:srgbClr val="404040"/>
                </a:solidFill>
                <a:latin typeface="Trebuchet MS"/>
                <a:cs typeface="Trebuchet MS"/>
              </a:rPr>
              <a:t>system </a:t>
            </a:r>
            <a:r>
              <a:rPr sz="2000" spc="-75" dirty="0">
                <a:solidFill>
                  <a:srgbClr val="404040"/>
                </a:solidFill>
                <a:latin typeface="Trebuchet MS"/>
                <a:cs typeface="Trebuchet MS"/>
              </a:rPr>
              <a:t>that </a:t>
            </a:r>
            <a:r>
              <a:rPr sz="2000" spc="25" dirty="0">
                <a:solidFill>
                  <a:srgbClr val="404040"/>
                </a:solidFill>
                <a:latin typeface="Trebuchet MS"/>
                <a:cs typeface="Trebuchet MS"/>
              </a:rPr>
              <a:t>runs </a:t>
            </a:r>
            <a:r>
              <a:rPr sz="2000" spc="20" dirty="0">
                <a:solidFill>
                  <a:srgbClr val="404040"/>
                </a:solidFill>
                <a:latin typeface="Trebuchet MS"/>
                <a:cs typeface="Trebuchet MS"/>
              </a:rPr>
              <a:t>an </a:t>
            </a:r>
            <a:r>
              <a:rPr sz="2000" spc="-15" dirty="0">
                <a:solidFill>
                  <a:srgbClr val="404040"/>
                </a:solidFill>
                <a:latin typeface="Trebuchet MS"/>
                <a:cs typeface="Trebuchet MS"/>
              </a:rPr>
              <a:t>executable </a:t>
            </a:r>
            <a:r>
              <a:rPr sz="2000" spc="-114" dirty="0">
                <a:solidFill>
                  <a:srgbClr val="404040"/>
                </a:solidFill>
                <a:latin typeface="Trebuchet MS"/>
                <a:cs typeface="Trebuchet MS"/>
              </a:rPr>
              <a:t>file </a:t>
            </a:r>
            <a:r>
              <a:rPr sz="2000" spc="-55" dirty="0">
                <a:solidFill>
                  <a:srgbClr val="404040"/>
                </a:solidFill>
                <a:latin typeface="Trebuchet MS"/>
                <a:cs typeface="Trebuchet MS"/>
              </a:rPr>
              <a:t>in the  </a:t>
            </a:r>
            <a:r>
              <a:rPr sz="2000" spc="-25" dirty="0">
                <a:solidFill>
                  <a:srgbClr val="404040"/>
                </a:solidFill>
                <a:latin typeface="Trebuchet MS"/>
                <a:cs typeface="Trebuchet MS"/>
              </a:rPr>
              <a:t>context </a:t>
            </a:r>
            <a:r>
              <a:rPr sz="2000" spc="-40" dirty="0">
                <a:solidFill>
                  <a:srgbClr val="404040"/>
                </a:solidFill>
                <a:latin typeface="Trebuchet MS"/>
                <a:cs typeface="Trebuchet MS"/>
              </a:rPr>
              <a:t>of </a:t>
            </a:r>
            <a:r>
              <a:rPr sz="2000" spc="20" dirty="0">
                <a:solidFill>
                  <a:srgbClr val="404040"/>
                </a:solidFill>
                <a:latin typeface="Trebuchet MS"/>
                <a:cs typeface="Trebuchet MS"/>
              </a:rPr>
              <a:t>an </a:t>
            </a:r>
            <a:r>
              <a:rPr sz="2000" spc="-25" dirty="0">
                <a:solidFill>
                  <a:srgbClr val="404040"/>
                </a:solidFill>
                <a:latin typeface="Trebuchet MS"/>
                <a:cs typeface="Trebuchet MS"/>
              </a:rPr>
              <a:t>already </a:t>
            </a:r>
            <a:r>
              <a:rPr sz="2000" spc="-10" dirty="0">
                <a:solidFill>
                  <a:srgbClr val="404040"/>
                </a:solidFill>
                <a:latin typeface="Trebuchet MS"/>
                <a:cs typeface="Trebuchet MS"/>
              </a:rPr>
              <a:t>existing </a:t>
            </a:r>
            <a:r>
              <a:rPr sz="2000" spc="35" dirty="0">
                <a:solidFill>
                  <a:srgbClr val="404040"/>
                </a:solidFill>
                <a:latin typeface="Trebuchet MS"/>
                <a:cs typeface="Trebuchet MS"/>
              </a:rPr>
              <a:t>process, </a:t>
            </a:r>
            <a:r>
              <a:rPr sz="2000" spc="-10" dirty="0">
                <a:solidFill>
                  <a:srgbClr val="404040"/>
                </a:solidFill>
                <a:latin typeface="Trebuchet MS"/>
                <a:cs typeface="Trebuchet MS"/>
              </a:rPr>
              <a:t>replacing </a:t>
            </a:r>
            <a:r>
              <a:rPr sz="2000" spc="-55" dirty="0">
                <a:solidFill>
                  <a:srgbClr val="404040"/>
                </a:solidFill>
                <a:latin typeface="Trebuchet MS"/>
                <a:cs typeface="Trebuchet MS"/>
              </a:rPr>
              <a:t>the </a:t>
            </a:r>
            <a:r>
              <a:rPr sz="2000" spc="10" dirty="0">
                <a:solidFill>
                  <a:srgbClr val="404040"/>
                </a:solidFill>
                <a:latin typeface="Trebuchet MS"/>
                <a:cs typeface="Trebuchet MS"/>
              </a:rPr>
              <a:t>previous </a:t>
            </a:r>
            <a:r>
              <a:rPr sz="2000" spc="-30" dirty="0">
                <a:solidFill>
                  <a:srgbClr val="404040"/>
                </a:solidFill>
                <a:latin typeface="Trebuchet MS"/>
                <a:cs typeface="Trebuchet MS"/>
              </a:rPr>
              <a:t>executable. </a:t>
            </a:r>
            <a:r>
              <a:rPr sz="2000" spc="15" dirty="0">
                <a:solidFill>
                  <a:srgbClr val="404040"/>
                </a:solidFill>
                <a:latin typeface="Trebuchet MS"/>
                <a:cs typeface="Trebuchet MS"/>
              </a:rPr>
              <a:t>This</a:t>
            </a:r>
            <a:r>
              <a:rPr sz="2000" spc="-430" dirty="0">
                <a:solidFill>
                  <a:srgbClr val="404040"/>
                </a:solidFill>
                <a:latin typeface="Trebuchet MS"/>
                <a:cs typeface="Trebuchet MS"/>
              </a:rPr>
              <a:t> </a:t>
            </a:r>
            <a:r>
              <a:rPr sz="2000" spc="-20" dirty="0">
                <a:solidFill>
                  <a:srgbClr val="404040"/>
                </a:solidFill>
                <a:latin typeface="Trebuchet MS"/>
                <a:cs typeface="Trebuchet MS"/>
              </a:rPr>
              <a:t>act </a:t>
            </a:r>
            <a:r>
              <a:rPr sz="2000" spc="30" dirty="0">
                <a:solidFill>
                  <a:srgbClr val="404040"/>
                </a:solidFill>
                <a:latin typeface="Trebuchet MS"/>
                <a:cs typeface="Trebuchet MS"/>
              </a:rPr>
              <a:t>is  also </a:t>
            </a:r>
            <a:r>
              <a:rPr sz="2000" spc="-60" dirty="0">
                <a:solidFill>
                  <a:srgbClr val="404040"/>
                </a:solidFill>
                <a:latin typeface="Trebuchet MS"/>
                <a:cs typeface="Trebuchet MS"/>
              </a:rPr>
              <a:t>referred </a:t>
            </a:r>
            <a:r>
              <a:rPr sz="2000" spc="-45" dirty="0">
                <a:solidFill>
                  <a:srgbClr val="404040"/>
                </a:solidFill>
                <a:latin typeface="Trebuchet MS"/>
                <a:cs typeface="Trebuchet MS"/>
              </a:rPr>
              <a:t>to </a:t>
            </a:r>
            <a:r>
              <a:rPr sz="2000" spc="105" dirty="0">
                <a:solidFill>
                  <a:srgbClr val="404040"/>
                </a:solidFill>
                <a:latin typeface="Trebuchet MS"/>
                <a:cs typeface="Trebuchet MS"/>
              </a:rPr>
              <a:t>as </a:t>
            </a:r>
            <a:r>
              <a:rPr sz="2000" spc="20" dirty="0">
                <a:solidFill>
                  <a:srgbClr val="404040"/>
                </a:solidFill>
                <a:latin typeface="Trebuchet MS"/>
                <a:cs typeface="Trebuchet MS"/>
              </a:rPr>
              <a:t>an</a:t>
            </a:r>
            <a:r>
              <a:rPr sz="2000" spc="-295" dirty="0">
                <a:solidFill>
                  <a:srgbClr val="404040"/>
                </a:solidFill>
                <a:latin typeface="Trebuchet MS"/>
                <a:cs typeface="Trebuchet MS"/>
              </a:rPr>
              <a:t> </a:t>
            </a:r>
            <a:r>
              <a:rPr sz="2000" spc="-45" dirty="0">
                <a:solidFill>
                  <a:srgbClr val="404040"/>
                </a:solidFill>
                <a:latin typeface="Trebuchet MS"/>
                <a:cs typeface="Trebuchet MS"/>
              </a:rPr>
              <a:t>overlay.</a:t>
            </a:r>
            <a:endParaRPr sz="2000">
              <a:latin typeface="Trebuchet MS"/>
              <a:cs typeface="Trebuchet MS"/>
            </a:endParaRPr>
          </a:p>
          <a:p>
            <a:pPr>
              <a:lnSpc>
                <a:spcPct val="100000"/>
              </a:lnSpc>
              <a:buClr>
                <a:srgbClr val="E38312"/>
              </a:buClr>
              <a:buFont typeface="Wingdings"/>
              <a:buChar char=""/>
            </a:pPr>
            <a:endParaRPr sz="2300">
              <a:latin typeface="Trebuchet MS"/>
              <a:cs typeface="Trebuchet MS"/>
            </a:endParaRPr>
          </a:p>
          <a:p>
            <a:pPr marL="199390" indent="-186690">
              <a:lnSpc>
                <a:spcPct val="100000"/>
              </a:lnSpc>
              <a:spcBef>
                <a:spcPts val="2045"/>
              </a:spcBef>
              <a:buClr>
                <a:srgbClr val="E38312"/>
              </a:buClr>
              <a:buFont typeface="Wingdings"/>
              <a:buChar char=""/>
              <a:tabLst>
                <a:tab pos="199390" algn="l"/>
              </a:tabLst>
            </a:pPr>
            <a:r>
              <a:rPr sz="2000" spc="60" dirty="0">
                <a:solidFill>
                  <a:srgbClr val="404040"/>
                </a:solidFill>
                <a:latin typeface="Trebuchet MS"/>
                <a:cs typeface="Trebuchet MS"/>
              </a:rPr>
              <a:t>Exec </a:t>
            </a:r>
            <a:r>
              <a:rPr sz="2000" spc="-30" dirty="0">
                <a:solidFill>
                  <a:srgbClr val="404040"/>
                </a:solidFill>
                <a:latin typeface="Trebuchet MS"/>
                <a:cs typeface="Trebuchet MS"/>
              </a:rPr>
              <a:t>function</a:t>
            </a:r>
            <a:r>
              <a:rPr sz="2000" spc="-170" dirty="0">
                <a:solidFill>
                  <a:srgbClr val="404040"/>
                </a:solidFill>
                <a:latin typeface="Trebuchet MS"/>
                <a:cs typeface="Trebuchet MS"/>
              </a:rPr>
              <a:t> </a:t>
            </a:r>
            <a:r>
              <a:rPr sz="2000" spc="-60" dirty="0">
                <a:solidFill>
                  <a:srgbClr val="404040"/>
                </a:solidFill>
                <a:latin typeface="Trebuchet MS"/>
                <a:cs typeface="Trebuchet MS"/>
              </a:rPr>
              <a:t>family</a:t>
            </a:r>
            <a:endParaRPr sz="2000">
              <a:latin typeface="Trebuchet MS"/>
              <a:cs typeface="Trebuchet MS"/>
            </a:endParaRPr>
          </a:p>
          <a:p>
            <a:pPr marL="396875" lvl="1" indent="-183515">
              <a:lnSpc>
                <a:spcPct val="100000"/>
              </a:lnSpc>
              <a:spcBef>
                <a:spcPts val="204"/>
              </a:spcBef>
              <a:buClr>
                <a:srgbClr val="E38312"/>
              </a:buClr>
              <a:buChar char="◦"/>
              <a:tabLst>
                <a:tab pos="396875" algn="l"/>
              </a:tabLst>
            </a:pPr>
            <a:r>
              <a:rPr sz="1800" spc="-85" dirty="0">
                <a:solidFill>
                  <a:srgbClr val="404040"/>
                </a:solidFill>
                <a:latin typeface="Trebuchet MS"/>
                <a:cs typeface="Trebuchet MS"/>
              </a:rPr>
              <a:t>int </a:t>
            </a:r>
            <a:r>
              <a:rPr sz="1800" b="1" spc="-75" dirty="0">
                <a:solidFill>
                  <a:srgbClr val="FF0000"/>
                </a:solidFill>
                <a:latin typeface="Century Gothic"/>
                <a:cs typeface="Century Gothic"/>
              </a:rPr>
              <a:t>execl </a:t>
            </a:r>
            <a:r>
              <a:rPr sz="1800" spc="-5" dirty="0">
                <a:solidFill>
                  <a:srgbClr val="404040"/>
                </a:solidFill>
                <a:latin typeface="Trebuchet MS"/>
                <a:cs typeface="Trebuchet MS"/>
              </a:rPr>
              <a:t>(const char </a:t>
            </a:r>
            <a:r>
              <a:rPr sz="1800" spc="-55" dirty="0">
                <a:solidFill>
                  <a:srgbClr val="404040"/>
                </a:solidFill>
                <a:latin typeface="Trebuchet MS"/>
                <a:cs typeface="Trebuchet MS"/>
              </a:rPr>
              <a:t>*filename, </a:t>
            </a:r>
            <a:r>
              <a:rPr sz="1800" spc="30" dirty="0">
                <a:solidFill>
                  <a:srgbClr val="404040"/>
                </a:solidFill>
                <a:latin typeface="Trebuchet MS"/>
                <a:cs typeface="Trebuchet MS"/>
              </a:rPr>
              <a:t>const </a:t>
            </a:r>
            <a:r>
              <a:rPr sz="1800" spc="-5" dirty="0">
                <a:solidFill>
                  <a:srgbClr val="404040"/>
                </a:solidFill>
                <a:latin typeface="Trebuchet MS"/>
                <a:cs typeface="Trebuchet MS"/>
              </a:rPr>
              <a:t>char </a:t>
            </a:r>
            <a:r>
              <a:rPr sz="1800" spc="-20" dirty="0">
                <a:solidFill>
                  <a:srgbClr val="404040"/>
                </a:solidFill>
                <a:latin typeface="Trebuchet MS"/>
                <a:cs typeface="Trebuchet MS"/>
              </a:rPr>
              <a:t>*arg0,</a:t>
            </a:r>
            <a:r>
              <a:rPr sz="1800" spc="-120" dirty="0">
                <a:solidFill>
                  <a:srgbClr val="404040"/>
                </a:solidFill>
                <a:latin typeface="Trebuchet MS"/>
                <a:cs typeface="Trebuchet MS"/>
              </a:rPr>
              <a:t> </a:t>
            </a:r>
            <a:r>
              <a:rPr sz="1800" spc="-175" dirty="0">
                <a:solidFill>
                  <a:srgbClr val="404040"/>
                </a:solidFill>
                <a:latin typeface="Trebuchet MS"/>
                <a:cs typeface="Trebuchet MS"/>
              </a:rPr>
              <a:t>...)</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85" dirty="0">
                <a:solidFill>
                  <a:srgbClr val="404040"/>
                </a:solidFill>
                <a:latin typeface="Trebuchet MS"/>
                <a:cs typeface="Trebuchet MS"/>
              </a:rPr>
              <a:t>int </a:t>
            </a:r>
            <a:r>
              <a:rPr sz="1800" b="1" spc="-100" dirty="0">
                <a:solidFill>
                  <a:srgbClr val="FF0000"/>
                </a:solidFill>
                <a:latin typeface="Century Gothic"/>
                <a:cs typeface="Century Gothic"/>
              </a:rPr>
              <a:t>execve </a:t>
            </a:r>
            <a:r>
              <a:rPr sz="1800" spc="-5" dirty="0">
                <a:solidFill>
                  <a:srgbClr val="404040"/>
                </a:solidFill>
                <a:latin typeface="Trebuchet MS"/>
                <a:cs typeface="Trebuchet MS"/>
              </a:rPr>
              <a:t>(const char </a:t>
            </a:r>
            <a:r>
              <a:rPr sz="1800" spc="-55" dirty="0">
                <a:solidFill>
                  <a:srgbClr val="404040"/>
                </a:solidFill>
                <a:latin typeface="Trebuchet MS"/>
                <a:cs typeface="Trebuchet MS"/>
              </a:rPr>
              <a:t>*filename, </a:t>
            </a:r>
            <a:r>
              <a:rPr sz="1800" spc="-5" dirty="0">
                <a:solidFill>
                  <a:srgbClr val="404040"/>
                </a:solidFill>
                <a:latin typeface="Trebuchet MS"/>
                <a:cs typeface="Trebuchet MS"/>
              </a:rPr>
              <a:t>char </a:t>
            </a:r>
            <a:r>
              <a:rPr sz="1800" spc="20" dirty="0">
                <a:solidFill>
                  <a:srgbClr val="404040"/>
                </a:solidFill>
                <a:latin typeface="Trebuchet MS"/>
                <a:cs typeface="Trebuchet MS"/>
              </a:rPr>
              <a:t>*const </a:t>
            </a:r>
            <a:r>
              <a:rPr sz="1800" spc="-75" dirty="0">
                <a:solidFill>
                  <a:srgbClr val="404040"/>
                </a:solidFill>
                <a:latin typeface="Trebuchet MS"/>
                <a:cs typeface="Trebuchet MS"/>
              </a:rPr>
              <a:t>argv[], </a:t>
            </a:r>
            <a:r>
              <a:rPr sz="1800" spc="-5" dirty="0">
                <a:solidFill>
                  <a:srgbClr val="404040"/>
                </a:solidFill>
                <a:latin typeface="Trebuchet MS"/>
                <a:cs typeface="Trebuchet MS"/>
              </a:rPr>
              <a:t>char </a:t>
            </a:r>
            <a:r>
              <a:rPr sz="1800" spc="20" dirty="0">
                <a:solidFill>
                  <a:srgbClr val="404040"/>
                </a:solidFill>
                <a:latin typeface="Trebuchet MS"/>
                <a:cs typeface="Trebuchet MS"/>
              </a:rPr>
              <a:t>*const</a:t>
            </a:r>
            <a:r>
              <a:rPr sz="1800" spc="-80" dirty="0">
                <a:solidFill>
                  <a:srgbClr val="404040"/>
                </a:solidFill>
                <a:latin typeface="Trebuchet MS"/>
                <a:cs typeface="Trebuchet MS"/>
              </a:rPr>
              <a:t> </a:t>
            </a:r>
            <a:r>
              <a:rPr sz="1800" spc="-100" dirty="0">
                <a:solidFill>
                  <a:srgbClr val="404040"/>
                </a:solidFill>
                <a:latin typeface="Trebuchet MS"/>
                <a:cs typeface="Trebuchet MS"/>
              </a:rPr>
              <a:t>env[])</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85" dirty="0">
                <a:solidFill>
                  <a:srgbClr val="404040"/>
                </a:solidFill>
                <a:latin typeface="Trebuchet MS"/>
                <a:cs typeface="Trebuchet MS"/>
              </a:rPr>
              <a:t>int </a:t>
            </a:r>
            <a:r>
              <a:rPr sz="1800" b="1" spc="-85" dirty="0">
                <a:solidFill>
                  <a:srgbClr val="FF0000"/>
                </a:solidFill>
                <a:latin typeface="Century Gothic"/>
                <a:cs typeface="Century Gothic"/>
              </a:rPr>
              <a:t>execle </a:t>
            </a:r>
            <a:r>
              <a:rPr sz="1800" spc="-5" dirty="0">
                <a:solidFill>
                  <a:srgbClr val="404040"/>
                </a:solidFill>
                <a:latin typeface="Trebuchet MS"/>
                <a:cs typeface="Trebuchet MS"/>
              </a:rPr>
              <a:t>(const char </a:t>
            </a:r>
            <a:r>
              <a:rPr sz="1800" spc="-55" dirty="0">
                <a:solidFill>
                  <a:srgbClr val="404040"/>
                </a:solidFill>
                <a:latin typeface="Trebuchet MS"/>
                <a:cs typeface="Trebuchet MS"/>
              </a:rPr>
              <a:t>*filename, </a:t>
            </a:r>
            <a:r>
              <a:rPr sz="1800" spc="30" dirty="0">
                <a:solidFill>
                  <a:srgbClr val="404040"/>
                </a:solidFill>
                <a:latin typeface="Trebuchet MS"/>
                <a:cs typeface="Trebuchet MS"/>
              </a:rPr>
              <a:t>const </a:t>
            </a:r>
            <a:r>
              <a:rPr sz="1800" spc="-5" dirty="0">
                <a:solidFill>
                  <a:srgbClr val="404040"/>
                </a:solidFill>
                <a:latin typeface="Trebuchet MS"/>
                <a:cs typeface="Trebuchet MS"/>
              </a:rPr>
              <a:t>char </a:t>
            </a:r>
            <a:r>
              <a:rPr sz="1800" spc="-20" dirty="0">
                <a:solidFill>
                  <a:srgbClr val="404040"/>
                </a:solidFill>
                <a:latin typeface="Trebuchet MS"/>
                <a:cs typeface="Trebuchet MS"/>
              </a:rPr>
              <a:t>*arg0, </a:t>
            </a:r>
            <a:r>
              <a:rPr sz="1800" spc="-5" dirty="0">
                <a:solidFill>
                  <a:srgbClr val="404040"/>
                </a:solidFill>
                <a:latin typeface="Trebuchet MS"/>
                <a:cs typeface="Trebuchet MS"/>
              </a:rPr>
              <a:t>char </a:t>
            </a:r>
            <a:r>
              <a:rPr sz="1800" spc="20" dirty="0">
                <a:solidFill>
                  <a:srgbClr val="404040"/>
                </a:solidFill>
                <a:latin typeface="Trebuchet MS"/>
                <a:cs typeface="Trebuchet MS"/>
              </a:rPr>
              <a:t>*const </a:t>
            </a:r>
            <a:r>
              <a:rPr sz="1800" spc="-95" dirty="0">
                <a:solidFill>
                  <a:srgbClr val="404040"/>
                </a:solidFill>
                <a:latin typeface="Trebuchet MS"/>
                <a:cs typeface="Trebuchet MS"/>
              </a:rPr>
              <a:t>env[],</a:t>
            </a:r>
            <a:r>
              <a:rPr sz="1800" spc="-215" dirty="0">
                <a:solidFill>
                  <a:srgbClr val="404040"/>
                </a:solidFill>
                <a:latin typeface="Trebuchet MS"/>
                <a:cs typeface="Trebuchet MS"/>
              </a:rPr>
              <a:t> </a:t>
            </a:r>
            <a:r>
              <a:rPr sz="1800" spc="-175" dirty="0">
                <a:solidFill>
                  <a:srgbClr val="404040"/>
                </a:solidFill>
                <a:latin typeface="Trebuchet MS"/>
                <a:cs typeface="Trebuchet MS"/>
              </a:rPr>
              <a:t>...)</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85" dirty="0">
                <a:solidFill>
                  <a:srgbClr val="404040"/>
                </a:solidFill>
                <a:latin typeface="Trebuchet MS"/>
                <a:cs typeface="Trebuchet MS"/>
              </a:rPr>
              <a:t>int </a:t>
            </a:r>
            <a:r>
              <a:rPr sz="1800" b="1" spc="-95" dirty="0">
                <a:solidFill>
                  <a:srgbClr val="FF0000"/>
                </a:solidFill>
                <a:latin typeface="Century Gothic"/>
                <a:cs typeface="Century Gothic"/>
              </a:rPr>
              <a:t>execvp </a:t>
            </a:r>
            <a:r>
              <a:rPr sz="1800" spc="-5" dirty="0">
                <a:solidFill>
                  <a:srgbClr val="404040"/>
                </a:solidFill>
                <a:latin typeface="Trebuchet MS"/>
                <a:cs typeface="Trebuchet MS"/>
              </a:rPr>
              <a:t>(const char </a:t>
            </a:r>
            <a:r>
              <a:rPr sz="1800" spc="-55" dirty="0">
                <a:solidFill>
                  <a:srgbClr val="404040"/>
                </a:solidFill>
                <a:latin typeface="Trebuchet MS"/>
                <a:cs typeface="Trebuchet MS"/>
              </a:rPr>
              <a:t>*filename, </a:t>
            </a:r>
            <a:r>
              <a:rPr sz="1800" spc="-5" dirty="0">
                <a:solidFill>
                  <a:srgbClr val="404040"/>
                </a:solidFill>
                <a:latin typeface="Trebuchet MS"/>
                <a:cs typeface="Trebuchet MS"/>
              </a:rPr>
              <a:t>char </a:t>
            </a:r>
            <a:r>
              <a:rPr sz="1800" spc="20" dirty="0">
                <a:solidFill>
                  <a:srgbClr val="404040"/>
                </a:solidFill>
                <a:latin typeface="Trebuchet MS"/>
                <a:cs typeface="Trebuchet MS"/>
              </a:rPr>
              <a:t>*const</a:t>
            </a:r>
            <a:r>
              <a:rPr sz="1800" spc="-25" dirty="0">
                <a:solidFill>
                  <a:srgbClr val="404040"/>
                </a:solidFill>
                <a:latin typeface="Trebuchet MS"/>
                <a:cs typeface="Trebuchet MS"/>
              </a:rPr>
              <a:t> </a:t>
            </a:r>
            <a:r>
              <a:rPr sz="1800" spc="-80" dirty="0">
                <a:solidFill>
                  <a:srgbClr val="404040"/>
                </a:solidFill>
                <a:latin typeface="Trebuchet MS"/>
                <a:cs typeface="Trebuchet MS"/>
              </a:rPr>
              <a:t>argv[])</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85" dirty="0">
                <a:solidFill>
                  <a:srgbClr val="404040"/>
                </a:solidFill>
                <a:latin typeface="Trebuchet MS"/>
                <a:cs typeface="Trebuchet MS"/>
              </a:rPr>
              <a:t>int </a:t>
            </a:r>
            <a:r>
              <a:rPr sz="1800" b="1" spc="-80" dirty="0">
                <a:solidFill>
                  <a:srgbClr val="FF0000"/>
                </a:solidFill>
                <a:latin typeface="Century Gothic"/>
                <a:cs typeface="Century Gothic"/>
              </a:rPr>
              <a:t>execlp </a:t>
            </a:r>
            <a:r>
              <a:rPr sz="1800" spc="-5" dirty="0">
                <a:solidFill>
                  <a:srgbClr val="404040"/>
                </a:solidFill>
                <a:latin typeface="Trebuchet MS"/>
                <a:cs typeface="Trebuchet MS"/>
              </a:rPr>
              <a:t>(const char </a:t>
            </a:r>
            <a:r>
              <a:rPr sz="1800" spc="-55" dirty="0">
                <a:solidFill>
                  <a:srgbClr val="404040"/>
                </a:solidFill>
                <a:latin typeface="Trebuchet MS"/>
                <a:cs typeface="Trebuchet MS"/>
              </a:rPr>
              <a:t>*filename, </a:t>
            </a:r>
            <a:r>
              <a:rPr sz="1800" spc="30" dirty="0">
                <a:solidFill>
                  <a:srgbClr val="404040"/>
                </a:solidFill>
                <a:latin typeface="Trebuchet MS"/>
                <a:cs typeface="Trebuchet MS"/>
              </a:rPr>
              <a:t>const </a:t>
            </a:r>
            <a:r>
              <a:rPr sz="1800" spc="-5" dirty="0">
                <a:solidFill>
                  <a:srgbClr val="404040"/>
                </a:solidFill>
                <a:latin typeface="Trebuchet MS"/>
                <a:cs typeface="Trebuchet MS"/>
              </a:rPr>
              <a:t>char </a:t>
            </a:r>
            <a:r>
              <a:rPr sz="1800" spc="-20" dirty="0">
                <a:solidFill>
                  <a:srgbClr val="404040"/>
                </a:solidFill>
                <a:latin typeface="Trebuchet MS"/>
                <a:cs typeface="Trebuchet MS"/>
              </a:rPr>
              <a:t>*arg0,</a:t>
            </a:r>
            <a:r>
              <a:rPr sz="1800" spc="-114" dirty="0">
                <a:solidFill>
                  <a:srgbClr val="404040"/>
                </a:solidFill>
                <a:latin typeface="Trebuchet MS"/>
                <a:cs typeface="Trebuchet MS"/>
              </a:rPr>
              <a:t> </a:t>
            </a:r>
            <a:r>
              <a:rPr sz="1800" spc="-175" dirty="0">
                <a:solidFill>
                  <a:srgbClr val="404040"/>
                </a:solidFill>
                <a:latin typeface="Trebuchet MS"/>
                <a:cs typeface="Trebuchet MS"/>
              </a:rPr>
              <a:t>...)</a:t>
            </a:r>
            <a:endParaRPr sz="1800">
              <a:latin typeface="Trebuchet MS"/>
              <a:cs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4074160" cy="756920"/>
          </a:xfrm>
          <a:prstGeom prst="rect">
            <a:avLst/>
          </a:prstGeom>
        </p:spPr>
        <p:txBody>
          <a:bodyPr vert="horz" wrap="square" lIns="0" tIns="12700" rIns="0" bIns="0" rtlCol="0">
            <a:spAutoFit/>
          </a:bodyPr>
          <a:lstStyle/>
          <a:p>
            <a:pPr marL="12700">
              <a:lnSpc>
                <a:spcPct val="100000"/>
              </a:lnSpc>
              <a:spcBef>
                <a:spcPts val="100"/>
              </a:spcBef>
            </a:pPr>
            <a:r>
              <a:rPr spc="-10" dirty="0"/>
              <a:t>Executing </a:t>
            </a:r>
            <a:r>
              <a:rPr spc="55" dirty="0"/>
              <a:t>a</a:t>
            </a:r>
            <a:r>
              <a:rPr spc="-480" dirty="0"/>
              <a:t> </a:t>
            </a:r>
            <a:r>
              <a:rPr spc="-305" dirty="0"/>
              <a:t>file</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14</a:t>
            </a:fld>
            <a:endParaRPr spc="35" dirty="0"/>
          </a:p>
        </p:txBody>
      </p:sp>
      <p:sp>
        <p:nvSpPr>
          <p:cNvPr id="3" name="object 3"/>
          <p:cNvSpPr txBox="1"/>
          <p:nvPr/>
        </p:nvSpPr>
        <p:spPr>
          <a:xfrm>
            <a:off x="1084580" y="1848269"/>
            <a:ext cx="9817100" cy="2373630"/>
          </a:xfrm>
          <a:prstGeom prst="rect">
            <a:avLst/>
          </a:prstGeom>
        </p:spPr>
        <p:txBody>
          <a:bodyPr vert="horz" wrap="square" lIns="0" tIns="49530" rIns="0" bIns="0" rtlCol="0">
            <a:spAutoFit/>
          </a:bodyPr>
          <a:lstStyle/>
          <a:p>
            <a:pPr marL="103505" marR="5080" indent="-91440">
              <a:lnSpc>
                <a:spcPts val="2140"/>
              </a:lnSpc>
              <a:spcBef>
                <a:spcPts val="390"/>
              </a:spcBef>
              <a:buClr>
                <a:srgbClr val="E38312"/>
              </a:buClr>
              <a:buFont typeface="Wingdings"/>
              <a:buChar char=""/>
              <a:tabLst>
                <a:tab pos="269875" algn="l"/>
              </a:tabLst>
            </a:pPr>
            <a:r>
              <a:rPr sz="2000" spc="55" dirty="0">
                <a:solidFill>
                  <a:srgbClr val="404040"/>
                </a:solidFill>
                <a:latin typeface="Trebuchet MS"/>
                <a:cs typeface="Trebuchet MS"/>
              </a:rPr>
              <a:t>New </a:t>
            </a:r>
            <a:r>
              <a:rPr sz="2000" spc="65" dirty="0">
                <a:solidFill>
                  <a:srgbClr val="404040"/>
                </a:solidFill>
                <a:latin typeface="Trebuchet MS"/>
                <a:cs typeface="Trebuchet MS"/>
              </a:rPr>
              <a:t>process </a:t>
            </a:r>
            <a:r>
              <a:rPr sz="2000" spc="-100" dirty="0">
                <a:solidFill>
                  <a:srgbClr val="404040"/>
                </a:solidFill>
                <a:latin typeface="Trebuchet MS"/>
                <a:cs typeface="Trebuchet MS"/>
              </a:rPr>
              <a:t>will </a:t>
            </a:r>
            <a:r>
              <a:rPr sz="2000" spc="-25" dirty="0">
                <a:solidFill>
                  <a:srgbClr val="404040"/>
                </a:solidFill>
                <a:latin typeface="Trebuchet MS"/>
                <a:cs typeface="Trebuchet MS"/>
              </a:rPr>
              <a:t>not </a:t>
            </a:r>
            <a:r>
              <a:rPr sz="2000" spc="25" dirty="0">
                <a:solidFill>
                  <a:srgbClr val="404040"/>
                </a:solidFill>
                <a:latin typeface="Trebuchet MS"/>
                <a:cs typeface="Trebuchet MS"/>
              </a:rPr>
              <a:t>be </a:t>
            </a:r>
            <a:r>
              <a:rPr sz="2000" spc="-45" dirty="0">
                <a:solidFill>
                  <a:srgbClr val="404040"/>
                </a:solidFill>
                <a:latin typeface="Trebuchet MS"/>
                <a:cs typeface="Trebuchet MS"/>
              </a:rPr>
              <a:t>created, </a:t>
            </a:r>
            <a:r>
              <a:rPr sz="2000" spc="-55" dirty="0">
                <a:solidFill>
                  <a:srgbClr val="404040"/>
                </a:solidFill>
                <a:latin typeface="Trebuchet MS"/>
                <a:cs typeface="Trebuchet MS"/>
              </a:rPr>
              <a:t>the </a:t>
            </a:r>
            <a:r>
              <a:rPr sz="2000" spc="-35" dirty="0">
                <a:solidFill>
                  <a:srgbClr val="404040"/>
                </a:solidFill>
                <a:latin typeface="Trebuchet MS"/>
                <a:cs typeface="Trebuchet MS"/>
              </a:rPr>
              <a:t>original </a:t>
            </a:r>
            <a:r>
              <a:rPr sz="2000" spc="105" dirty="0">
                <a:solidFill>
                  <a:srgbClr val="404040"/>
                </a:solidFill>
                <a:latin typeface="Trebuchet MS"/>
                <a:cs typeface="Trebuchet MS"/>
              </a:rPr>
              <a:t>PID </a:t>
            </a:r>
            <a:r>
              <a:rPr sz="2000" spc="75" dirty="0">
                <a:solidFill>
                  <a:srgbClr val="404040"/>
                </a:solidFill>
                <a:latin typeface="Trebuchet MS"/>
                <a:cs typeface="Trebuchet MS"/>
              </a:rPr>
              <a:t>does </a:t>
            </a:r>
            <a:r>
              <a:rPr sz="2000" spc="-25" dirty="0">
                <a:solidFill>
                  <a:srgbClr val="404040"/>
                </a:solidFill>
                <a:latin typeface="Trebuchet MS"/>
                <a:cs typeface="Trebuchet MS"/>
              </a:rPr>
              <a:t>not </a:t>
            </a:r>
            <a:r>
              <a:rPr sz="2000" spc="10" dirty="0">
                <a:solidFill>
                  <a:srgbClr val="404040"/>
                </a:solidFill>
                <a:latin typeface="Trebuchet MS"/>
                <a:cs typeface="Trebuchet MS"/>
              </a:rPr>
              <a:t>change, </a:t>
            </a:r>
            <a:r>
              <a:rPr sz="2000" spc="-25" dirty="0">
                <a:solidFill>
                  <a:srgbClr val="404040"/>
                </a:solidFill>
                <a:latin typeface="Trebuchet MS"/>
                <a:cs typeface="Trebuchet MS"/>
              </a:rPr>
              <a:t>but </a:t>
            </a:r>
            <a:r>
              <a:rPr sz="2000" spc="-55" dirty="0">
                <a:solidFill>
                  <a:srgbClr val="404040"/>
                </a:solidFill>
                <a:latin typeface="Trebuchet MS"/>
                <a:cs typeface="Trebuchet MS"/>
              </a:rPr>
              <a:t>the </a:t>
            </a:r>
            <a:r>
              <a:rPr sz="2000" dirty="0">
                <a:solidFill>
                  <a:srgbClr val="404040"/>
                </a:solidFill>
                <a:latin typeface="Trebuchet MS"/>
                <a:cs typeface="Trebuchet MS"/>
              </a:rPr>
              <a:t>machine  </a:t>
            </a:r>
            <a:r>
              <a:rPr sz="2000" spc="5" dirty="0">
                <a:solidFill>
                  <a:srgbClr val="404040"/>
                </a:solidFill>
                <a:latin typeface="Trebuchet MS"/>
                <a:cs typeface="Trebuchet MS"/>
              </a:rPr>
              <a:t>code,</a:t>
            </a:r>
            <a:r>
              <a:rPr sz="2000" spc="-45" dirty="0">
                <a:solidFill>
                  <a:srgbClr val="404040"/>
                </a:solidFill>
                <a:latin typeface="Trebuchet MS"/>
                <a:cs typeface="Trebuchet MS"/>
              </a:rPr>
              <a:t> </a:t>
            </a:r>
            <a:r>
              <a:rPr sz="2000" spc="-50" dirty="0">
                <a:solidFill>
                  <a:srgbClr val="404040"/>
                </a:solidFill>
                <a:latin typeface="Trebuchet MS"/>
                <a:cs typeface="Trebuchet MS"/>
              </a:rPr>
              <a:t>data,</a:t>
            </a:r>
            <a:r>
              <a:rPr sz="2000" spc="-45" dirty="0">
                <a:solidFill>
                  <a:srgbClr val="404040"/>
                </a:solidFill>
                <a:latin typeface="Trebuchet MS"/>
                <a:cs typeface="Trebuchet MS"/>
              </a:rPr>
              <a:t> </a:t>
            </a:r>
            <a:r>
              <a:rPr sz="2000" spc="20" dirty="0">
                <a:solidFill>
                  <a:srgbClr val="404040"/>
                </a:solidFill>
                <a:latin typeface="Trebuchet MS"/>
                <a:cs typeface="Trebuchet MS"/>
              </a:rPr>
              <a:t>heap</a:t>
            </a:r>
            <a:r>
              <a:rPr sz="2000" spc="-50" dirty="0">
                <a:solidFill>
                  <a:srgbClr val="404040"/>
                </a:solidFill>
                <a:latin typeface="Trebuchet MS"/>
                <a:cs typeface="Trebuchet MS"/>
              </a:rPr>
              <a:t> </a:t>
            </a:r>
            <a:r>
              <a:rPr sz="2000" spc="35" dirty="0">
                <a:solidFill>
                  <a:srgbClr val="404040"/>
                </a:solidFill>
                <a:latin typeface="Trebuchet MS"/>
                <a:cs typeface="Trebuchet MS"/>
              </a:rPr>
              <a:t>and</a:t>
            </a:r>
            <a:r>
              <a:rPr sz="2000" spc="-50" dirty="0">
                <a:solidFill>
                  <a:srgbClr val="404040"/>
                </a:solidFill>
                <a:latin typeface="Trebuchet MS"/>
                <a:cs typeface="Trebuchet MS"/>
              </a:rPr>
              <a:t> </a:t>
            </a:r>
            <a:r>
              <a:rPr sz="2000" spc="30" dirty="0">
                <a:solidFill>
                  <a:srgbClr val="404040"/>
                </a:solidFill>
                <a:latin typeface="Trebuchet MS"/>
                <a:cs typeface="Trebuchet MS"/>
              </a:rPr>
              <a:t>stack</a:t>
            </a:r>
            <a:r>
              <a:rPr sz="2000" spc="-45" dirty="0">
                <a:solidFill>
                  <a:srgbClr val="404040"/>
                </a:solidFill>
                <a:latin typeface="Trebuchet MS"/>
                <a:cs typeface="Trebuchet MS"/>
              </a:rPr>
              <a:t> </a:t>
            </a:r>
            <a:r>
              <a:rPr sz="2000" spc="-40" dirty="0">
                <a:solidFill>
                  <a:srgbClr val="404040"/>
                </a:solidFill>
                <a:latin typeface="Trebuchet MS"/>
                <a:cs typeface="Trebuchet MS"/>
              </a:rPr>
              <a:t>of</a:t>
            </a:r>
            <a:r>
              <a:rPr sz="2000" spc="-50" dirty="0">
                <a:solidFill>
                  <a:srgbClr val="404040"/>
                </a:solidFill>
                <a:latin typeface="Trebuchet MS"/>
                <a:cs typeface="Trebuchet MS"/>
              </a:rPr>
              <a:t> </a:t>
            </a:r>
            <a:r>
              <a:rPr sz="2000" spc="-55" dirty="0">
                <a:solidFill>
                  <a:srgbClr val="404040"/>
                </a:solidFill>
                <a:latin typeface="Trebuchet MS"/>
                <a:cs typeface="Trebuchet MS"/>
              </a:rPr>
              <a:t>the</a:t>
            </a:r>
            <a:r>
              <a:rPr sz="2000" spc="-45" dirty="0">
                <a:solidFill>
                  <a:srgbClr val="404040"/>
                </a:solidFill>
                <a:latin typeface="Trebuchet MS"/>
                <a:cs typeface="Trebuchet MS"/>
              </a:rPr>
              <a:t> </a:t>
            </a:r>
            <a:r>
              <a:rPr sz="2000" spc="65" dirty="0">
                <a:solidFill>
                  <a:srgbClr val="404040"/>
                </a:solidFill>
                <a:latin typeface="Trebuchet MS"/>
                <a:cs typeface="Trebuchet MS"/>
              </a:rPr>
              <a:t>process</a:t>
            </a:r>
            <a:r>
              <a:rPr sz="2000" spc="-45" dirty="0">
                <a:solidFill>
                  <a:srgbClr val="404040"/>
                </a:solidFill>
                <a:latin typeface="Trebuchet MS"/>
                <a:cs typeface="Trebuchet MS"/>
              </a:rPr>
              <a:t> </a:t>
            </a:r>
            <a:r>
              <a:rPr sz="2000" spc="-40" dirty="0">
                <a:solidFill>
                  <a:srgbClr val="404040"/>
                </a:solidFill>
                <a:latin typeface="Trebuchet MS"/>
                <a:cs typeface="Trebuchet MS"/>
              </a:rPr>
              <a:t>are</a:t>
            </a:r>
            <a:r>
              <a:rPr sz="2000" spc="-45" dirty="0">
                <a:solidFill>
                  <a:srgbClr val="404040"/>
                </a:solidFill>
                <a:latin typeface="Trebuchet MS"/>
                <a:cs typeface="Trebuchet MS"/>
              </a:rPr>
              <a:t> </a:t>
            </a:r>
            <a:r>
              <a:rPr sz="2000" spc="-10" dirty="0">
                <a:solidFill>
                  <a:srgbClr val="404040"/>
                </a:solidFill>
                <a:latin typeface="Trebuchet MS"/>
                <a:cs typeface="Trebuchet MS"/>
              </a:rPr>
              <a:t>replaced</a:t>
            </a:r>
            <a:r>
              <a:rPr sz="2000" spc="-50" dirty="0">
                <a:solidFill>
                  <a:srgbClr val="404040"/>
                </a:solidFill>
                <a:latin typeface="Trebuchet MS"/>
                <a:cs typeface="Trebuchet MS"/>
              </a:rPr>
              <a:t> </a:t>
            </a:r>
            <a:r>
              <a:rPr sz="2000" spc="40" dirty="0">
                <a:solidFill>
                  <a:srgbClr val="404040"/>
                </a:solidFill>
                <a:latin typeface="Trebuchet MS"/>
                <a:cs typeface="Trebuchet MS"/>
              </a:rPr>
              <a:t>by</a:t>
            </a:r>
            <a:r>
              <a:rPr sz="2000" spc="-45" dirty="0">
                <a:solidFill>
                  <a:srgbClr val="404040"/>
                </a:solidFill>
                <a:latin typeface="Trebuchet MS"/>
                <a:cs typeface="Trebuchet MS"/>
              </a:rPr>
              <a:t> </a:t>
            </a:r>
            <a:r>
              <a:rPr sz="2000" spc="15" dirty="0">
                <a:solidFill>
                  <a:srgbClr val="404040"/>
                </a:solidFill>
                <a:latin typeface="Trebuchet MS"/>
                <a:cs typeface="Trebuchet MS"/>
              </a:rPr>
              <a:t>those</a:t>
            </a:r>
            <a:r>
              <a:rPr sz="2000" spc="-45" dirty="0">
                <a:solidFill>
                  <a:srgbClr val="404040"/>
                </a:solidFill>
                <a:latin typeface="Trebuchet MS"/>
                <a:cs typeface="Trebuchet MS"/>
              </a:rPr>
              <a:t> </a:t>
            </a:r>
            <a:r>
              <a:rPr sz="2000" spc="-40" dirty="0">
                <a:solidFill>
                  <a:srgbClr val="404040"/>
                </a:solidFill>
                <a:latin typeface="Trebuchet MS"/>
                <a:cs typeface="Trebuchet MS"/>
              </a:rPr>
              <a:t>of</a:t>
            </a:r>
            <a:r>
              <a:rPr sz="2000" spc="-50" dirty="0">
                <a:solidFill>
                  <a:srgbClr val="404040"/>
                </a:solidFill>
                <a:latin typeface="Trebuchet MS"/>
                <a:cs typeface="Trebuchet MS"/>
              </a:rPr>
              <a:t> </a:t>
            </a:r>
            <a:r>
              <a:rPr sz="2000" spc="-55" dirty="0">
                <a:solidFill>
                  <a:srgbClr val="404040"/>
                </a:solidFill>
                <a:latin typeface="Trebuchet MS"/>
                <a:cs typeface="Trebuchet MS"/>
              </a:rPr>
              <a:t>the</a:t>
            </a:r>
            <a:r>
              <a:rPr sz="2000" spc="-45" dirty="0">
                <a:solidFill>
                  <a:srgbClr val="404040"/>
                </a:solidFill>
                <a:latin typeface="Trebuchet MS"/>
                <a:cs typeface="Trebuchet MS"/>
              </a:rPr>
              <a:t> </a:t>
            </a:r>
            <a:r>
              <a:rPr sz="2000" spc="5" dirty="0">
                <a:solidFill>
                  <a:srgbClr val="404040"/>
                </a:solidFill>
                <a:latin typeface="Trebuchet MS"/>
                <a:cs typeface="Trebuchet MS"/>
              </a:rPr>
              <a:t>new</a:t>
            </a:r>
            <a:r>
              <a:rPr sz="2000" spc="-50" dirty="0">
                <a:solidFill>
                  <a:srgbClr val="404040"/>
                </a:solidFill>
                <a:latin typeface="Trebuchet MS"/>
                <a:cs typeface="Trebuchet MS"/>
              </a:rPr>
              <a:t> </a:t>
            </a:r>
            <a:r>
              <a:rPr sz="2000" spc="-10" dirty="0">
                <a:solidFill>
                  <a:srgbClr val="404040"/>
                </a:solidFill>
                <a:latin typeface="Trebuchet MS"/>
                <a:cs typeface="Trebuchet MS"/>
              </a:rPr>
              <a:t>program.</a:t>
            </a:r>
            <a:endParaRPr sz="2000">
              <a:latin typeface="Trebuchet MS"/>
              <a:cs typeface="Trebuchet MS"/>
            </a:endParaRPr>
          </a:p>
          <a:p>
            <a:pPr>
              <a:lnSpc>
                <a:spcPct val="100000"/>
              </a:lnSpc>
              <a:buClr>
                <a:srgbClr val="E38312"/>
              </a:buClr>
              <a:buFont typeface="Wingdings"/>
              <a:buChar char=""/>
            </a:pPr>
            <a:endParaRPr sz="2300">
              <a:latin typeface="Trebuchet MS"/>
              <a:cs typeface="Trebuchet MS"/>
            </a:endParaRPr>
          </a:p>
          <a:p>
            <a:pPr marL="269875" indent="-257175">
              <a:lnSpc>
                <a:spcPct val="100000"/>
              </a:lnSpc>
              <a:spcBef>
                <a:spcPts val="2025"/>
              </a:spcBef>
              <a:buClr>
                <a:srgbClr val="E38312"/>
              </a:buClr>
              <a:buFont typeface="Wingdings"/>
              <a:buChar char=""/>
              <a:tabLst>
                <a:tab pos="269875" algn="l"/>
              </a:tabLst>
            </a:pPr>
            <a:r>
              <a:rPr sz="2000" spc="-10" dirty="0">
                <a:solidFill>
                  <a:srgbClr val="404040"/>
                </a:solidFill>
                <a:latin typeface="Trebuchet MS"/>
                <a:cs typeface="Trebuchet MS"/>
              </a:rPr>
              <a:t>Return</a:t>
            </a:r>
            <a:r>
              <a:rPr sz="2000" spc="-60" dirty="0">
                <a:solidFill>
                  <a:srgbClr val="404040"/>
                </a:solidFill>
                <a:latin typeface="Trebuchet MS"/>
                <a:cs typeface="Trebuchet MS"/>
              </a:rPr>
              <a:t> </a:t>
            </a:r>
            <a:r>
              <a:rPr sz="2000" spc="-25" dirty="0">
                <a:solidFill>
                  <a:srgbClr val="404040"/>
                </a:solidFill>
                <a:latin typeface="Trebuchet MS"/>
                <a:cs typeface="Trebuchet MS"/>
              </a:rPr>
              <a:t>value</a:t>
            </a:r>
            <a:endParaRPr sz="2000">
              <a:latin typeface="Trebuchet MS"/>
              <a:cs typeface="Trebuchet MS"/>
            </a:endParaRPr>
          </a:p>
          <a:p>
            <a:pPr marL="396875" marR="324485" lvl="1" indent="-182880">
              <a:lnSpc>
                <a:spcPts val="1939"/>
              </a:lnSpc>
              <a:spcBef>
                <a:spcPts val="430"/>
              </a:spcBef>
              <a:buClr>
                <a:srgbClr val="E38312"/>
              </a:buClr>
              <a:buChar char="◦"/>
              <a:tabLst>
                <a:tab pos="396875" algn="l"/>
              </a:tabLst>
            </a:pPr>
            <a:r>
              <a:rPr sz="1800" spc="100" dirty="0">
                <a:solidFill>
                  <a:srgbClr val="404040"/>
                </a:solidFill>
                <a:latin typeface="Trebuchet MS"/>
                <a:cs typeface="Trebuchet MS"/>
              </a:rPr>
              <a:t>A</a:t>
            </a:r>
            <a:r>
              <a:rPr sz="1800" spc="-45" dirty="0">
                <a:solidFill>
                  <a:srgbClr val="404040"/>
                </a:solidFill>
                <a:latin typeface="Trebuchet MS"/>
                <a:cs typeface="Trebuchet MS"/>
              </a:rPr>
              <a:t> </a:t>
            </a:r>
            <a:r>
              <a:rPr sz="1800" spc="35" dirty="0">
                <a:solidFill>
                  <a:srgbClr val="404040"/>
                </a:solidFill>
                <a:latin typeface="Trebuchet MS"/>
                <a:cs typeface="Trebuchet MS"/>
              </a:rPr>
              <a:t>successful</a:t>
            </a:r>
            <a:r>
              <a:rPr sz="1800" spc="-40" dirty="0">
                <a:solidFill>
                  <a:srgbClr val="404040"/>
                </a:solidFill>
                <a:latin typeface="Trebuchet MS"/>
                <a:cs typeface="Trebuchet MS"/>
              </a:rPr>
              <a:t> </a:t>
            </a:r>
            <a:r>
              <a:rPr sz="1800" spc="15" dirty="0">
                <a:solidFill>
                  <a:srgbClr val="404040"/>
                </a:solidFill>
                <a:latin typeface="Trebuchet MS"/>
                <a:cs typeface="Trebuchet MS"/>
              </a:rPr>
              <a:t>exec</a:t>
            </a:r>
            <a:r>
              <a:rPr sz="1800" spc="-45" dirty="0">
                <a:solidFill>
                  <a:srgbClr val="404040"/>
                </a:solidFill>
                <a:latin typeface="Trebuchet MS"/>
                <a:cs typeface="Trebuchet MS"/>
              </a:rPr>
              <a:t> </a:t>
            </a:r>
            <a:r>
              <a:rPr sz="1800" spc="5" dirty="0">
                <a:solidFill>
                  <a:srgbClr val="404040"/>
                </a:solidFill>
                <a:latin typeface="Trebuchet MS"/>
                <a:cs typeface="Trebuchet MS"/>
              </a:rPr>
              <a:t>replaces</a:t>
            </a:r>
            <a:r>
              <a:rPr sz="1800" spc="-40" dirty="0">
                <a:solidFill>
                  <a:srgbClr val="404040"/>
                </a:solidFill>
                <a:latin typeface="Trebuchet MS"/>
                <a:cs typeface="Trebuchet MS"/>
              </a:rPr>
              <a:t> </a:t>
            </a:r>
            <a:r>
              <a:rPr sz="1800" spc="-55" dirty="0">
                <a:solidFill>
                  <a:srgbClr val="404040"/>
                </a:solidFill>
                <a:latin typeface="Trebuchet MS"/>
                <a:cs typeface="Trebuchet MS"/>
              </a:rPr>
              <a:t>the</a:t>
            </a:r>
            <a:r>
              <a:rPr sz="1800" spc="-40" dirty="0">
                <a:solidFill>
                  <a:srgbClr val="404040"/>
                </a:solidFill>
                <a:latin typeface="Trebuchet MS"/>
                <a:cs typeface="Trebuchet MS"/>
              </a:rPr>
              <a:t> current</a:t>
            </a:r>
            <a:r>
              <a:rPr sz="1800" spc="-45" dirty="0">
                <a:solidFill>
                  <a:srgbClr val="404040"/>
                </a:solidFill>
                <a:latin typeface="Trebuchet MS"/>
                <a:cs typeface="Trebuchet MS"/>
              </a:rPr>
              <a:t> </a:t>
            </a:r>
            <a:r>
              <a:rPr sz="1800" spc="60" dirty="0">
                <a:solidFill>
                  <a:srgbClr val="404040"/>
                </a:solidFill>
                <a:latin typeface="Trebuchet MS"/>
                <a:cs typeface="Trebuchet MS"/>
              </a:rPr>
              <a:t>process</a:t>
            </a:r>
            <a:r>
              <a:rPr sz="1800" spc="-40" dirty="0">
                <a:solidFill>
                  <a:srgbClr val="404040"/>
                </a:solidFill>
                <a:latin typeface="Trebuchet MS"/>
                <a:cs typeface="Trebuchet MS"/>
              </a:rPr>
              <a:t> </a:t>
            </a:r>
            <a:r>
              <a:rPr sz="1800" spc="-20" dirty="0">
                <a:solidFill>
                  <a:srgbClr val="404040"/>
                </a:solidFill>
                <a:latin typeface="Trebuchet MS"/>
                <a:cs typeface="Trebuchet MS"/>
              </a:rPr>
              <a:t>image,</a:t>
            </a:r>
            <a:r>
              <a:rPr sz="1800" spc="-45" dirty="0">
                <a:solidFill>
                  <a:srgbClr val="404040"/>
                </a:solidFill>
                <a:latin typeface="Trebuchet MS"/>
                <a:cs typeface="Trebuchet MS"/>
              </a:rPr>
              <a:t> </a:t>
            </a:r>
            <a:r>
              <a:rPr sz="1800" spc="114" dirty="0">
                <a:solidFill>
                  <a:srgbClr val="404040"/>
                </a:solidFill>
                <a:latin typeface="Trebuchet MS"/>
                <a:cs typeface="Trebuchet MS"/>
              </a:rPr>
              <a:t>so</a:t>
            </a:r>
            <a:r>
              <a:rPr sz="1800" spc="-40" dirty="0">
                <a:solidFill>
                  <a:srgbClr val="404040"/>
                </a:solidFill>
                <a:latin typeface="Trebuchet MS"/>
                <a:cs typeface="Trebuchet MS"/>
              </a:rPr>
              <a:t> </a:t>
            </a:r>
            <a:r>
              <a:rPr sz="1800" spc="-135" dirty="0">
                <a:solidFill>
                  <a:srgbClr val="404040"/>
                </a:solidFill>
                <a:latin typeface="Trebuchet MS"/>
                <a:cs typeface="Trebuchet MS"/>
              </a:rPr>
              <a:t>it</a:t>
            </a:r>
            <a:r>
              <a:rPr sz="1800" spc="-40" dirty="0">
                <a:solidFill>
                  <a:srgbClr val="404040"/>
                </a:solidFill>
                <a:latin typeface="Trebuchet MS"/>
                <a:cs typeface="Trebuchet MS"/>
              </a:rPr>
              <a:t> </a:t>
            </a:r>
            <a:r>
              <a:rPr sz="1800" spc="5" dirty="0">
                <a:solidFill>
                  <a:srgbClr val="404040"/>
                </a:solidFill>
                <a:latin typeface="Trebuchet MS"/>
                <a:cs typeface="Trebuchet MS"/>
              </a:rPr>
              <a:t>cannot</a:t>
            </a:r>
            <a:r>
              <a:rPr sz="1800" spc="-45" dirty="0">
                <a:solidFill>
                  <a:srgbClr val="404040"/>
                </a:solidFill>
                <a:latin typeface="Trebuchet MS"/>
                <a:cs typeface="Trebuchet MS"/>
              </a:rPr>
              <a:t> </a:t>
            </a:r>
            <a:r>
              <a:rPr sz="1800" spc="-60" dirty="0">
                <a:solidFill>
                  <a:srgbClr val="404040"/>
                </a:solidFill>
                <a:latin typeface="Trebuchet MS"/>
                <a:cs typeface="Trebuchet MS"/>
              </a:rPr>
              <a:t>return</a:t>
            </a:r>
            <a:r>
              <a:rPr sz="1800" spc="-40" dirty="0">
                <a:solidFill>
                  <a:srgbClr val="404040"/>
                </a:solidFill>
                <a:latin typeface="Trebuchet MS"/>
                <a:cs typeface="Trebuchet MS"/>
              </a:rPr>
              <a:t> </a:t>
            </a:r>
            <a:r>
              <a:rPr sz="1800" spc="-10" dirty="0">
                <a:solidFill>
                  <a:srgbClr val="404040"/>
                </a:solidFill>
                <a:latin typeface="Trebuchet MS"/>
                <a:cs typeface="Trebuchet MS"/>
              </a:rPr>
              <a:t>anything</a:t>
            </a:r>
            <a:r>
              <a:rPr sz="1800" spc="-40" dirty="0">
                <a:solidFill>
                  <a:srgbClr val="404040"/>
                </a:solidFill>
                <a:latin typeface="Trebuchet MS"/>
                <a:cs typeface="Trebuchet MS"/>
              </a:rPr>
              <a:t> </a:t>
            </a:r>
            <a:r>
              <a:rPr sz="1800" spc="-45" dirty="0">
                <a:solidFill>
                  <a:srgbClr val="404040"/>
                </a:solidFill>
                <a:latin typeface="Trebuchet MS"/>
                <a:cs typeface="Trebuchet MS"/>
              </a:rPr>
              <a:t>to </a:t>
            </a:r>
            <a:r>
              <a:rPr sz="1800" spc="-55" dirty="0">
                <a:solidFill>
                  <a:srgbClr val="404040"/>
                </a:solidFill>
                <a:latin typeface="Trebuchet MS"/>
                <a:cs typeface="Trebuchet MS"/>
              </a:rPr>
              <a:t>the  </a:t>
            </a:r>
            <a:r>
              <a:rPr sz="1800" spc="15" dirty="0">
                <a:solidFill>
                  <a:srgbClr val="404040"/>
                </a:solidFill>
                <a:latin typeface="Trebuchet MS"/>
                <a:cs typeface="Trebuchet MS"/>
              </a:rPr>
              <a:t>program </a:t>
            </a:r>
            <a:r>
              <a:rPr sz="1800" spc="-70" dirty="0">
                <a:solidFill>
                  <a:srgbClr val="404040"/>
                </a:solidFill>
                <a:latin typeface="Trebuchet MS"/>
                <a:cs typeface="Trebuchet MS"/>
              </a:rPr>
              <a:t>that </a:t>
            </a:r>
            <a:r>
              <a:rPr sz="1800" spc="20" dirty="0">
                <a:solidFill>
                  <a:srgbClr val="404040"/>
                </a:solidFill>
                <a:latin typeface="Trebuchet MS"/>
                <a:cs typeface="Trebuchet MS"/>
              </a:rPr>
              <a:t>made </a:t>
            </a:r>
            <a:r>
              <a:rPr sz="1800" spc="-55" dirty="0">
                <a:solidFill>
                  <a:srgbClr val="404040"/>
                </a:solidFill>
                <a:latin typeface="Trebuchet MS"/>
                <a:cs typeface="Trebuchet MS"/>
              </a:rPr>
              <a:t>the</a:t>
            </a:r>
            <a:r>
              <a:rPr sz="1800" spc="-150" dirty="0">
                <a:solidFill>
                  <a:srgbClr val="404040"/>
                </a:solidFill>
                <a:latin typeface="Trebuchet MS"/>
                <a:cs typeface="Trebuchet MS"/>
              </a:rPr>
              <a:t> </a:t>
            </a:r>
            <a:r>
              <a:rPr sz="1800" spc="-70" dirty="0">
                <a:solidFill>
                  <a:srgbClr val="404040"/>
                </a:solidFill>
                <a:latin typeface="Trebuchet MS"/>
                <a:cs typeface="Trebuchet MS"/>
              </a:rPr>
              <a:t>call.</a:t>
            </a:r>
            <a:endParaRPr sz="1800">
              <a:latin typeface="Trebuchet MS"/>
              <a:cs typeface="Trebuchet MS"/>
            </a:endParaRPr>
          </a:p>
          <a:p>
            <a:pPr marL="396875" lvl="1" indent="-183515">
              <a:lnSpc>
                <a:spcPct val="100000"/>
              </a:lnSpc>
              <a:spcBef>
                <a:spcPts val="355"/>
              </a:spcBef>
              <a:buClr>
                <a:srgbClr val="E38312"/>
              </a:buClr>
              <a:buChar char="◦"/>
              <a:tabLst>
                <a:tab pos="396875" algn="l"/>
              </a:tabLst>
            </a:pPr>
            <a:r>
              <a:rPr sz="1800" spc="-90" dirty="0">
                <a:solidFill>
                  <a:srgbClr val="404040"/>
                </a:solidFill>
                <a:latin typeface="Trebuchet MS"/>
                <a:cs typeface="Trebuchet MS"/>
              </a:rPr>
              <a:t>If </a:t>
            </a:r>
            <a:r>
              <a:rPr sz="1800" spc="15" dirty="0">
                <a:solidFill>
                  <a:srgbClr val="404040"/>
                </a:solidFill>
                <a:latin typeface="Trebuchet MS"/>
                <a:cs typeface="Trebuchet MS"/>
              </a:rPr>
              <a:t>an exec </a:t>
            </a:r>
            <a:r>
              <a:rPr sz="1800" spc="-30" dirty="0">
                <a:solidFill>
                  <a:srgbClr val="404040"/>
                </a:solidFill>
                <a:latin typeface="Trebuchet MS"/>
                <a:cs typeface="Trebuchet MS"/>
              </a:rPr>
              <a:t>function </a:t>
            </a:r>
            <a:r>
              <a:rPr sz="1800" spc="65" dirty="0">
                <a:solidFill>
                  <a:srgbClr val="404040"/>
                </a:solidFill>
                <a:latin typeface="Trebuchet MS"/>
                <a:cs typeface="Trebuchet MS"/>
              </a:rPr>
              <a:t>does </a:t>
            </a:r>
            <a:r>
              <a:rPr sz="1800" spc="-60" dirty="0">
                <a:solidFill>
                  <a:srgbClr val="404040"/>
                </a:solidFill>
                <a:latin typeface="Trebuchet MS"/>
                <a:cs typeface="Trebuchet MS"/>
              </a:rPr>
              <a:t>return </a:t>
            </a:r>
            <a:r>
              <a:rPr sz="1800" spc="-45" dirty="0">
                <a:solidFill>
                  <a:srgbClr val="404040"/>
                </a:solidFill>
                <a:latin typeface="Trebuchet MS"/>
                <a:cs typeface="Trebuchet MS"/>
              </a:rPr>
              <a:t>to </a:t>
            </a:r>
            <a:r>
              <a:rPr sz="1800" spc="-55" dirty="0">
                <a:solidFill>
                  <a:srgbClr val="404040"/>
                </a:solidFill>
                <a:latin typeface="Trebuchet MS"/>
                <a:cs typeface="Trebuchet MS"/>
              </a:rPr>
              <a:t>the </a:t>
            </a:r>
            <a:r>
              <a:rPr sz="1800" spc="-25" dirty="0">
                <a:solidFill>
                  <a:srgbClr val="404040"/>
                </a:solidFill>
                <a:latin typeface="Trebuchet MS"/>
                <a:cs typeface="Trebuchet MS"/>
              </a:rPr>
              <a:t>calling </a:t>
            </a:r>
            <a:r>
              <a:rPr sz="1800" spc="-10" dirty="0">
                <a:solidFill>
                  <a:srgbClr val="404040"/>
                </a:solidFill>
                <a:latin typeface="Trebuchet MS"/>
                <a:cs typeface="Trebuchet MS"/>
              </a:rPr>
              <a:t>program, </a:t>
            </a:r>
            <a:r>
              <a:rPr sz="1800" spc="15" dirty="0">
                <a:solidFill>
                  <a:srgbClr val="404040"/>
                </a:solidFill>
                <a:latin typeface="Trebuchet MS"/>
                <a:cs typeface="Trebuchet MS"/>
              </a:rPr>
              <a:t>an </a:t>
            </a:r>
            <a:r>
              <a:rPr sz="1800" spc="-55" dirty="0">
                <a:solidFill>
                  <a:srgbClr val="404040"/>
                </a:solidFill>
                <a:latin typeface="Trebuchet MS"/>
                <a:cs typeface="Trebuchet MS"/>
              </a:rPr>
              <a:t>error </a:t>
            </a:r>
            <a:r>
              <a:rPr sz="1800" spc="15" dirty="0">
                <a:solidFill>
                  <a:srgbClr val="404040"/>
                </a:solidFill>
                <a:latin typeface="Trebuchet MS"/>
                <a:cs typeface="Trebuchet MS"/>
              </a:rPr>
              <a:t>occurs, </a:t>
            </a:r>
            <a:r>
              <a:rPr sz="1800" spc="-55" dirty="0">
                <a:solidFill>
                  <a:srgbClr val="404040"/>
                </a:solidFill>
                <a:latin typeface="Trebuchet MS"/>
                <a:cs typeface="Trebuchet MS"/>
              </a:rPr>
              <a:t>the </a:t>
            </a:r>
            <a:r>
              <a:rPr sz="1800" spc="-60" dirty="0">
                <a:solidFill>
                  <a:srgbClr val="404040"/>
                </a:solidFill>
                <a:latin typeface="Trebuchet MS"/>
                <a:cs typeface="Trebuchet MS"/>
              </a:rPr>
              <a:t>return </a:t>
            </a:r>
            <a:r>
              <a:rPr sz="1800" spc="-20" dirty="0">
                <a:solidFill>
                  <a:srgbClr val="404040"/>
                </a:solidFill>
                <a:latin typeface="Trebuchet MS"/>
                <a:cs typeface="Trebuchet MS"/>
              </a:rPr>
              <a:t>value </a:t>
            </a:r>
            <a:r>
              <a:rPr sz="1800" spc="25" dirty="0">
                <a:solidFill>
                  <a:srgbClr val="404040"/>
                </a:solidFill>
                <a:latin typeface="Trebuchet MS"/>
                <a:cs typeface="Trebuchet MS"/>
              </a:rPr>
              <a:t>is</a:t>
            </a:r>
            <a:r>
              <a:rPr sz="1800" spc="-265" dirty="0">
                <a:solidFill>
                  <a:srgbClr val="404040"/>
                </a:solidFill>
                <a:latin typeface="Trebuchet MS"/>
                <a:cs typeface="Trebuchet MS"/>
              </a:rPr>
              <a:t> </a:t>
            </a:r>
            <a:r>
              <a:rPr sz="1800" spc="95" dirty="0">
                <a:solidFill>
                  <a:srgbClr val="404040"/>
                </a:solidFill>
                <a:latin typeface="Trebuchet MS"/>
                <a:cs typeface="Trebuchet MS"/>
              </a:rPr>
              <a:t>−1</a:t>
            </a:r>
            <a:endParaRPr sz="1800">
              <a:latin typeface="Trebuchet MS"/>
              <a:cs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44979" y="1799844"/>
            <a:ext cx="7859395" cy="4107179"/>
            <a:chOff x="1744979" y="1799844"/>
            <a:chExt cx="7859395" cy="4107179"/>
          </a:xfrm>
        </p:grpSpPr>
        <p:pic>
          <p:nvPicPr>
            <p:cNvPr id="3" name="object 3"/>
            <p:cNvPicPr/>
            <p:nvPr/>
          </p:nvPicPr>
          <p:blipFill>
            <a:blip r:embed="rId2" cstate="print"/>
            <a:stretch>
              <a:fillRect/>
            </a:stretch>
          </p:blipFill>
          <p:spPr>
            <a:xfrm>
              <a:off x="1744979" y="1799844"/>
              <a:ext cx="7859268" cy="4107179"/>
            </a:xfrm>
            <a:prstGeom prst="rect">
              <a:avLst/>
            </a:prstGeom>
          </p:spPr>
        </p:pic>
        <p:sp>
          <p:nvSpPr>
            <p:cNvPr id="4" name="object 4"/>
            <p:cNvSpPr/>
            <p:nvPr/>
          </p:nvSpPr>
          <p:spPr>
            <a:xfrm>
              <a:off x="2333409" y="4596650"/>
              <a:ext cx="1105535" cy="15240"/>
            </a:xfrm>
            <a:custGeom>
              <a:avLst/>
              <a:gdLst/>
              <a:ahLst/>
              <a:cxnLst/>
              <a:rect l="l" t="t" r="r" b="b"/>
              <a:pathLst>
                <a:path w="1105535" h="15239">
                  <a:moveTo>
                    <a:pt x="12" y="14693"/>
                  </a:moveTo>
                  <a:lnTo>
                    <a:pt x="0" y="1993"/>
                  </a:lnTo>
                  <a:lnTo>
                    <a:pt x="1105001" y="0"/>
                  </a:lnTo>
                  <a:lnTo>
                    <a:pt x="1105027" y="12700"/>
                  </a:lnTo>
                  <a:lnTo>
                    <a:pt x="12" y="14693"/>
                  </a:lnTo>
                  <a:close/>
                </a:path>
              </a:pathLst>
            </a:custGeom>
            <a:solidFill>
              <a:srgbClr val="E38312"/>
            </a:solidFill>
          </p:spPr>
          <p:txBody>
            <a:bodyPr wrap="square" lIns="0" tIns="0" rIns="0" bIns="0" rtlCol="0"/>
            <a:lstStyle/>
            <a:p>
              <a:endParaRPr/>
            </a:p>
          </p:txBody>
        </p:sp>
      </p:grpSp>
      <p:sp>
        <p:nvSpPr>
          <p:cNvPr id="5" name="object 5"/>
          <p:cNvSpPr txBox="1">
            <a:spLocks noGrp="1"/>
          </p:cNvSpPr>
          <p:nvPr>
            <p:ph type="title"/>
          </p:nvPr>
        </p:nvSpPr>
        <p:spPr>
          <a:xfrm>
            <a:off x="1176019" y="868260"/>
            <a:ext cx="6895465" cy="756920"/>
          </a:xfrm>
          <a:prstGeom prst="rect">
            <a:avLst/>
          </a:prstGeom>
        </p:spPr>
        <p:txBody>
          <a:bodyPr vert="horz" wrap="square" lIns="0" tIns="12700" rIns="0" bIns="0" rtlCol="0">
            <a:spAutoFit/>
          </a:bodyPr>
          <a:lstStyle/>
          <a:p>
            <a:pPr marL="12700">
              <a:lnSpc>
                <a:spcPct val="100000"/>
              </a:lnSpc>
              <a:spcBef>
                <a:spcPts val="100"/>
              </a:spcBef>
            </a:pPr>
            <a:r>
              <a:rPr spc="-10" dirty="0"/>
              <a:t>Executing </a:t>
            </a:r>
            <a:r>
              <a:rPr spc="55" dirty="0"/>
              <a:t>a </a:t>
            </a:r>
            <a:r>
              <a:rPr spc="-305" dirty="0"/>
              <a:t>file </a:t>
            </a:r>
            <a:r>
              <a:rPr spc="635" dirty="0"/>
              <a:t>–</a:t>
            </a:r>
            <a:r>
              <a:rPr spc="-640" dirty="0"/>
              <a:t> </a:t>
            </a:r>
            <a:r>
              <a:rPr spc="-150" dirty="0"/>
              <a:t>execve()</a:t>
            </a:r>
          </a:p>
        </p:txBody>
      </p:sp>
      <p:sp>
        <p:nvSpPr>
          <p:cNvPr id="6" name="object 6"/>
          <p:cNvSpPr txBox="1"/>
          <p:nvPr/>
        </p:nvSpPr>
        <p:spPr>
          <a:xfrm>
            <a:off x="3274314" y="3930053"/>
            <a:ext cx="1503045" cy="453390"/>
          </a:xfrm>
          <a:prstGeom prst="rect">
            <a:avLst/>
          </a:prstGeom>
        </p:spPr>
        <p:txBody>
          <a:bodyPr vert="horz" wrap="square" lIns="0" tIns="13335" rIns="0" bIns="0" rtlCol="0">
            <a:spAutoFit/>
          </a:bodyPr>
          <a:lstStyle/>
          <a:p>
            <a:pPr marL="12700" marR="5080">
              <a:lnSpc>
                <a:spcPct val="100000"/>
              </a:lnSpc>
              <a:spcBef>
                <a:spcPts val="105"/>
              </a:spcBef>
            </a:pPr>
            <a:r>
              <a:rPr sz="1400" spc="-5" dirty="0">
                <a:solidFill>
                  <a:srgbClr val="E38312"/>
                </a:solidFill>
                <a:latin typeface="Trebuchet MS"/>
                <a:cs typeface="Trebuchet MS"/>
              </a:rPr>
              <a:t>In </a:t>
            </a:r>
            <a:r>
              <a:rPr sz="1400" spc="-20" dirty="0">
                <a:solidFill>
                  <a:srgbClr val="E38312"/>
                </a:solidFill>
                <a:latin typeface="Trebuchet MS"/>
                <a:cs typeface="Trebuchet MS"/>
              </a:rPr>
              <a:t>child </a:t>
            </a:r>
            <a:r>
              <a:rPr sz="1400" spc="20" dirty="0">
                <a:solidFill>
                  <a:srgbClr val="E38312"/>
                </a:solidFill>
                <a:latin typeface="Trebuchet MS"/>
                <a:cs typeface="Trebuchet MS"/>
              </a:rPr>
              <a:t>process,  </a:t>
            </a:r>
            <a:r>
              <a:rPr sz="1400" spc="-10" dirty="0">
                <a:solidFill>
                  <a:srgbClr val="E38312"/>
                </a:solidFill>
                <a:latin typeface="Trebuchet MS"/>
                <a:cs typeface="Trebuchet MS"/>
              </a:rPr>
              <a:t>execute </a:t>
            </a:r>
            <a:r>
              <a:rPr sz="1400" spc="15" dirty="0">
                <a:solidFill>
                  <a:srgbClr val="E38312"/>
                </a:solidFill>
                <a:latin typeface="Trebuchet MS"/>
                <a:cs typeface="Trebuchet MS"/>
              </a:rPr>
              <a:t>a </a:t>
            </a:r>
            <a:r>
              <a:rPr sz="1400" spc="5" dirty="0">
                <a:solidFill>
                  <a:srgbClr val="E38312"/>
                </a:solidFill>
                <a:latin typeface="Trebuchet MS"/>
                <a:cs typeface="Trebuchet MS"/>
              </a:rPr>
              <a:t>new</a:t>
            </a:r>
            <a:r>
              <a:rPr sz="1400" spc="-204" dirty="0">
                <a:solidFill>
                  <a:srgbClr val="E38312"/>
                </a:solidFill>
                <a:latin typeface="Trebuchet MS"/>
                <a:cs typeface="Trebuchet MS"/>
              </a:rPr>
              <a:t> </a:t>
            </a:r>
            <a:r>
              <a:rPr sz="1400" spc="-90" dirty="0">
                <a:solidFill>
                  <a:srgbClr val="E38312"/>
                </a:solidFill>
                <a:latin typeface="Trebuchet MS"/>
                <a:cs typeface="Trebuchet MS"/>
              </a:rPr>
              <a:t>file.</a:t>
            </a:r>
            <a:endParaRPr sz="1400">
              <a:latin typeface="Trebuchet MS"/>
              <a:cs typeface="Trebuchet MS"/>
            </a:endParaRPr>
          </a:p>
        </p:txBody>
      </p:sp>
      <p:grpSp>
        <p:nvGrpSpPr>
          <p:cNvPr id="7" name="object 7"/>
          <p:cNvGrpSpPr/>
          <p:nvPr/>
        </p:nvGrpSpPr>
        <p:grpSpPr>
          <a:xfrm>
            <a:off x="2333409" y="3477996"/>
            <a:ext cx="5848350" cy="1296670"/>
            <a:chOff x="2333409" y="3477996"/>
            <a:chExt cx="5848350" cy="1296670"/>
          </a:xfrm>
        </p:grpSpPr>
        <p:sp>
          <p:nvSpPr>
            <p:cNvPr id="8" name="object 8"/>
            <p:cNvSpPr/>
            <p:nvPr/>
          </p:nvSpPr>
          <p:spPr>
            <a:xfrm>
              <a:off x="7736204" y="3477996"/>
              <a:ext cx="445770" cy="146050"/>
            </a:xfrm>
            <a:custGeom>
              <a:avLst/>
              <a:gdLst/>
              <a:ahLst/>
              <a:cxnLst/>
              <a:rect l="l" t="t" r="r" b="b"/>
              <a:pathLst>
                <a:path w="445770" h="146050">
                  <a:moveTo>
                    <a:pt x="437489" y="145973"/>
                  </a:moveTo>
                  <a:lnTo>
                    <a:pt x="7937" y="145973"/>
                  </a:lnTo>
                  <a:lnTo>
                    <a:pt x="5880" y="145707"/>
                  </a:lnTo>
                  <a:lnTo>
                    <a:pt x="0" y="138036"/>
                  </a:lnTo>
                  <a:lnTo>
                    <a:pt x="0" y="7937"/>
                  </a:lnTo>
                  <a:lnTo>
                    <a:pt x="7937" y="0"/>
                  </a:lnTo>
                  <a:lnTo>
                    <a:pt x="437489" y="0"/>
                  </a:lnTo>
                  <a:lnTo>
                    <a:pt x="445427" y="7937"/>
                  </a:lnTo>
                  <a:lnTo>
                    <a:pt x="15875" y="7937"/>
                  </a:lnTo>
                  <a:lnTo>
                    <a:pt x="7937" y="15875"/>
                  </a:lnTo>
                  <a:lnTo>
                    <a:pt x="15875" y="15875"/>
                  </a:lnTo>
                  <a:lnTo>
                    <a:pt x="15875" y="130098"/>
                  </a:lnTo>
                  <a:lnTo>
                    <a:pt x="7937" y="130098"/>
                  </a:lnTo>
                  <a:lnTo>
                    <a:pt x="15875" y="138036"/>
                  </a:lnTo>
                  <a:lnTo>
                    <a:pt x="445427" y="138036"/>
                  </a:lnTo>
                  <a:lnTo>
                    <a:pt x="445160" y="140093"/>
                  </a:lnTo>
                  <a:lnTo>
                    <a:pt x="444373" y="142011"/>
                  </a:lnTo>
                  <a:lnTo>
                    <a:pt x="443102" y="143649"/>
                  </a:lnTo>
                  <a:lnTo>
                    <a:pt x="441464" y="144919"/>
                  </a:lnTo>
                  <a:lnTo>
                    <a:pt x="439547" y="145707"/>
                  </a:lnTo>
                  <a:lnTo>
                    <a:pt x="437489" y="145973"/>
                  </a:lnTo>
                  <a:close/>
                </a:path>
                <a:path w="445770" h="146050">
                  <a:moveTo>
                    <a:pt x="15875" y="15875"/>
                  </a:moveTo>
                  <a:lnTo>
                    <a:pt x="7937" y="15875"/>
                  </a:lnTo>
                  <a:lnTo>
                    <a:pt x="15875" y="7937"/>
                  </a:lnTo>
                  <a:lnTo>
                    <a:pt x="15875" y="15875"/>
                  </a:lnTo>
                  <a:close/>
                </a:path>
                <a:path w="445770" h="146050">
                  <a:moveTo>
                    <a:pt x="429552" y="15875"/>
                  </a:moveTo>
                  <a:lnTo>
                    <a:pt x="15875" y="15875"/>
                  </a:lnTo>
                  <a:lnTo>
                    <a:pt x="15875" y="7937"/>
                  </a:lnTo>
                  <a:lnTo>
                    <a:pt x="429552" y="7937"/>
                  </a:lnTo>
                  <a:lnTo>
                    <a:pt x="429552" y="15875"/>
                  </a:lnTo>
                  <a:close/>
                </a:path>
                <a:path w="445770" h="146050">
                  <a:moveTo>
                    <a:pt x="429552" y="138036"/>
                  </a:moveTo>
                  <a:lnTo>
                    <a:pt x="429552" y="7937"/>
                  </a:lnTo>
                  <a:lnTo>
                    <a:pt x="437489" y="15875"/>
                  </a:lnTo>
                  <a:lnTo>
                    <a:pt x="445427" y="15875"/>
                  </a:lnTo>
                  <a:lnTo>
                    <a:pt x="445427" y="130098"/>
                  </a:lnTo>
                  <a:lnTo>
                    <a:pt x="437489" y="130098"/>
                  </a:lnTo>
                  <a:lnTo>
                    <a:pt x="429552" y="138036"/>
                  </a:lnTo>
                  <a:close/>
                </a:path>
                <a:path w="445770" h="146050">
                  <a:moveTo>
                    <a:pt x="445427" y="15875"/>
                  </a:moveTo>
                  <a:lnTo>
                    <a:pt x="437489" y="15875"/>
                  </a:lnTo>
                  <a:lnTo>
                    <a:pt x="429552" y="7937"/>
                  </a:lnTo>
                  <a:lnTo>
                    <a:pt x="445427" y="7937"/>
                  </a:lnTo>
                  <a:lnTo>
                    <a:pt x="445427" y="15875"/>
                  </a:lnTo>
                  <a:close/>
                </a:path>
                <a:path w="445770" h="146050">
                  <a:moveTo>
                    <a:pt x="15875" y="138036"/>
                  </a:moveTo>
                  <a:lnTo>
                    <a:pt x="7937" y="130098"/>
                  </a:lnTo>
                  <a:lnTo>
                    <a:pt x="15875" y="130098"/>
                  </a:lnTo>
                  <a:lnTo>
                    <a:pt x="15875" y="138036"/>
                  </a:lnTo>
                  <a:close/>
                </a:path>
                <a:path w="445770" h="146050">
                  <a:moveTo>
                    <a:pt x="429552" y="138036"/>
                  </a:moveTo>
                  <a:lnTo>
                    <a:pt x="15875" y="138036"/>
                  </a:lnTo>
                  <a:lnTo>
                    <a:pt x="15875" y="130098"/>
                  </a:lnTo>
                  <a:lnTo>
                    <a:pt x="429552" y="130098"/>
                  </a:lnTo>
                  <a:lnTo>
                    <a:pt x="429552" y="138036"/>
                  </a:lnTo>
                  <a:close/>
                </a:path>
                <a:path w="445770" h="146050">
                  <a:moveTo>
                    <a:pt x="445427" y="138036"/>
                  </a:moveTo>
                  <a:lnTo>
                    <a:pt x="429552" y="138036"/>
                  </a:lnTo>
                  <a:lnTo>
                    <a:pt x="437489" y="130098"/>
                  </a:lnTo>
                  <a:lnTo>
                    <a:pt x="445427" y="130098"/>
                  </a:lnTo>
                  <a:lnTo>
                    <a:pt x="445427" y="138036"/>
                  </a:lnTo>
                  <a:close/>
                </a:path>
              </a:pathLst>
            </a:custGeom>
            <a:solidFill>
              <a:srgbClr val="F3B56C"/>
            </a:solidFill>
          </p:spPr>
          <p:txBody>
            <a:bodyPr wrap="square" lIns="0" tIns="0" rIns="0" bIns="0" rtlCol="0"/>
            <a:lstStyle/>
            <a:p>
              <a:endParaRPr/>
            </a:p>
          </p:txBody>
        </p:sp>
        <p:sp>
          <p:nvSpPr>
            <p:cNvPr id="9" name="object 9"/>
            <p:cNvSpPr/>
            <p:nvPr/>
          </p:nvSpPr>
          <p:spPr>
            <a:xfrm>
              <a:off x="2333409" y="4759693"/>
              <a:ext cx="2131695" cy="15240"/>
            </a:xfrm>
            <a:custGeom>
              <a:avLst/>
              <a:gdLst/>
              <a:ahLst/>
              <a:cxnLst/>
              <a:rect l="l" t="t" r="r" b="b"/>
              <a:pathLst>
                <a:path w="2131695" h="15239">
                  <a:moveTo>
                    <a:pt x="12" y="14897"/>
                  </a:moveTo>
                  <a:lnTo>
                    <a:pt x="0" y="2197"/>
                  </a:lnTo>
                  <a:lnTo>
                    <a:pt x="2131593" y="0"/>
                  </a:lnTo>
                  <a:lnTo>
                    <a:pt x="2131606" y="12700"/>
                  </a:lnTo>
                  <a:lnTo>
                    <a:pt x="12" y="14897"/>
                  </a:lnTo>
                  <a:close/>
                </a:path>
              </a:pathLst>
            </a:custGeom>
            <a:solidFill>
              <a:srgbClr val="E38312"/>
            </a:solidFill>
          </p:spPr>
          <p:txBody>
            <a:bodyPr wrap="square" lIns="0" tIns="0" rIns="0" bIns="0" rtlCol="0"/>
            <a:lstStyle/>
            <a:p>
              <a:endParaRPr/>
            </a:p>
          </p:txBody>
        </p:sp>
      </p:grpSp>
      <p:sp>
        <p:nvSpPr>
          <p:cNvPr id="10" name="object 10"/>
          <p:cNvSpPr txBox="1"/>
          <p:nvPr/>
        </p:nvSpPr>
        <p:spPr>
          <a:xfrm>
            <a:off x="7822869" y="3668433"/>
            <a:ext cx="1035685" cy="453390"/>
          </a:xfrm>
          <a:prstGeom prst="rect">
            <a:avLst/>
          </a:prstGeom>
        </p:spPr>
        <p:txBody>
          <a:bodyPr vert="horz" wrap="square" lIns="0" tIns="13335" rIns="0" bIns="0" rtlCol="0">
            <a:spAutoFit/>
          </a:bodyPr>
          <a:lstStyle/>
          <a:p>
            <a:pPr marL="12700" marR="5080">
              <a:lnSpc>
                <a:spcPct val="100000"/>
              </a:lnSpc>
              <a:spcBef>
                <a:spcPts val="105"/>
              </a:spcBef>
            </a:pPr>
            <a:r>
              <a:rPr sz="1400" spc="-10" dirty="0">
                <a:solidFill>
                  <a:srgbClr val="E38312"/>
                </a:solidFill>
                <a:latin typeface="Trebuchet MS"/>
                <a:cs typeface="Trebuchet MS"/>
              </a:rPr>
              <a:t>path </a:t>
            </a:r>
            <a:r>
              <a:rPr sz="1400" spc="-30" dirty="0">
                <a:solidFill>
                  <a:srgbClr val="E38312"/>
                </a:solidFill>
                <a:latin typeface="Trebuchet MS"/>
                <a:cs typeface="Trebuchet MS"/>
              </a:rPr>
              <a:t>of </a:t>
            </a:r>
            <a:r>
              <a:rPr sz="1400" spc="-40" dirty="0">
                <a:solidFill>
                  <a:srgbClr val="E38312"/>
                </a:solidFill>
                <a:latin typeface="Trebuchet MS"/>
                <a:cs typeface="Trebuchet MS"/>
              </a:rPr>
              <a:t>the  </a:t>
            </a:r>
            <a:r>
              <a:rPr sz="1400" spc="-5" dirty="0">
                <a:solidFill>
                  <a:srgbClr val="E38312"/>
                </a:solidFill>
                <a:latin typeface="Trebuchet MS"/>
                <a:cs typeface="Trebuchet MS"/>
              </a:rPr>
              <a:t>executed</a:t>
            </a:r>
            <a:r>
              <a:rPr sz="1400" spc="-105" dirty="0">
                <a:solidFill>
                  <a:srgbClr val="E38312"/>
                </a:solidFill>
                <a:latin typeface="Trebuchet MS"/>
                <a:cs typeface="Trebuchet MS"/>
              </a:rPr>
              <a:t> </a:t>
            </a:r>
            <a:r>
              <a:rPr sz="1400" spc="-80" dirty="0">
                <a:solidFill>
                  <a:srgbClr val="E38312"/>
                </a:solidFill>
                <a:latin typeface="Trebuchet MS"/>
                <a:cs typeface="Trebuchet MS"/>
              </a:rPr>
              <a:t>file</a:t>
            </a:r>
            <a:endParaRPr sz="1400">
              <a:latin typeface="Trebuchet MS"/>
              <a:cs typeface="Trebuchet MS"/>
            </a:endParaRPr>
          </a:p>
        </p:txBody>
      </p:sp>
      <p:sp>
        <p:nvSpPr>
          <p:cNvPr id="11" name="object 11"/>
          <p:cNvSpPr txBox="1"/>
          <p:nvPr/>
        </p:nvSpPr>
        <p:spPr>
          <a:xfrm>
            <a:off x="3138385" y="4809731"/>
            <a:ext cx="2089785" cy="666750"/>
          </a:xfrm>
          <a:prstGeom prst="rect">
            <a:avLst/>
          </a:prstGeom>
        </p:spPr>
        <p:txBody>
          <a:bodyPr vert="horz" wrap="square" lIns="0" tIns="13335" rIns="0" bIns="0" rtlCol="0">
            <a:spAutoFit/>
          </a:bodyPr>
          <a:lstStyle/>
          <a:p>
            <a:pPr marL="12700" marR="5080">
              <a:lnSpc>
                <a:spcPct val="100000"/>
              </a:lnSpc>
              <a:spcBef>
                <a:spcPts val="105"/>
              </a:spcBef>
            </a:pPr>
            <a:r>
              <a:rPr sz="1400" spc="45" dirty="0">
                <a:solidFill>
                  <a:srgbClr val="E38312"/>
                </a:solidFill>
                <a:latin typeface="Trebuchet MS"/>
                <a:cs typeface="Trebuchet MS"/>
              </a:rPr>
              <a:t>Check </a:t>
            </a:r>
            <a:r>
              <a:rPr sz="1400" spc="-100" dirty="0">
                <a:solidFill>
                  <a:srgbClr val="E38312"/>
                </a:solidFill>
                <a:latin typeface="Trebuchet MS"/>
                <a:cs typeface="Trebuchet MS"/>
              </a:rPr>
              <a:t>if </a:t>
            </a:r>
            <a:r>
              <a:rPr sz="1400" spc="-40" dirty="0">
                <a:solidFill>
                  <a:srgbClr val="E38312"/>
                </a:solidFill>
                <a:latin typeface="Trebuchet MS"/>
                <a:cs typeface="Trebuchet MS"/>
              </a:rPr>
              <a:t>the </a:t>
            </a:r>
            <a:r>
              <a:rPr sz="1400" spc="-20" dirty="0">
                <a:solidFill>
                  <a:srgbClr val="E38312"/>
                </a:solidFill>
                <a:latin typeface="Trebuchet MS"/>
                <a:cs typeface="Trebuchet MS"/>
              </a:rPr>
              <a:t>child</a:t>
            </a:r>
            <a:r>
              <a:rPr sz="1400" spc="-90" dirty="0">
                <a:solidFill>
                  <a:srgbClr val="E38312"/>
                </a:solidFill>
                <a:latin typeface="Trebuchet MS"/>
                <a:cs typeface="Trebuchet MS"/>
              </a:rPr>
              <a:t> </a:t>
            </a:r>
            <a:r>
              <a:rPr sz="1400" spc="45" dirty="0">
                <a:solidFill>
                  <a:srgbClr val="E38312"/>
                </a:solidFill>
                <a:latin typeface="Trebuchet MS"/>
                <a:cs typeface="Trebuchet MS"/>
              </a:rPr>
              <a:t>process  </a:t>
            </a:r>
            <a:r>
              <a:rPr sz="1400" spc="20" dirty="0">
                <a:solidFill>
                  <a:srgbClr val="E38312"/>
                </a:solidFill>
                <a:latin typeface="Trebuchet MS"/>
                <a:cs typeface="Trebuchet MS"/>
              </a:rPr>
              <a:t>is </a:t>
            </a:r>
            <a:r>
              <a:rPr sz="1400" spc="-10" dirty="0">
                <a:solidFill>
                  <a:srgbClr val="E38312"/>
                </a:solidFill>
                <a:latin typeface="Trebuchet MS"/>
                <a:cs typeface="Trebuchet MS"/>
              </a:rPr>
              <a:t>replaced </a:t>
            </a:r>
            <a:r>
              <a:rPr sz="1400" spc="30" dirty="0">
                <a:solidFill>
                  <a:srgbClr val="E38312"/>
                </a:solidFill>
                <a:latin typeface="Trebuchet MS"/>
                <a:cs typeface="Trebuchet MS"/>
              </a:rPr>
              <a:t>by </a:t>
            </a:r>
            <a:r>
              <a:rPr sz="1400" spc="5" dirty="0">
                <a:solidFill>
                  <a:srgbClr val="E38312"/>
                </a:solidFill>
                <a:latin typeface="Trebuchet MS"/>
                <a:cs typeface="Trebuchet MS"/>
              </a:rPr>
              <a:t>new  </a:t>
            </a:r>
            <a:r>
              <a:rPr sz="1400" spc="10" dirty="0">
                <a:solidFill>
                  <a:srgbClr val="E38312"/>
                </a:solidFill>
                <a:latin typeface="Trebuchet MS"/>
                <a:cs typeface="Trebuchet MS"/>
              </a:rPr>
              <a:t>program</a:t>
            </a:r>
            <a:endParaRPr sz="1400">
              <a:latin typeface="Trebuchet MS"/>
              <a:cs typeface="Trebuchet MS"/>
            </a:endParaRPr>
          </a:p>
        </p:txBody>
      </p:sp>
      <p:sp>
        <p:nvSpPr>
          <p:cNvPr id="12" name="object 12"/>
          <p:cNvSpPr/>
          <p:nvPr/>
        </p:nvSpPr>
        <p:spPr>
          <a:xfrm>
            <a:off x="6126467" y="2706827"/>
            <a:ext cx="1854835" cy="17780"/>
          </a:xfrm>
          <a:custGeom>
            <a:avLst/>
            <a:gdLst/>
            <a:ahLst/>
            <a:cxnLst/>
            <a:rect l="l" t="t" r="r" b="b"/>
            <a:pathLst>
              <a:path w="1854834" h="17780">
                <a:moveTo>
                  <a:pt x="1854365" y="17322"/>
                </a:moveTo>
                <a:lnTo>
                  <a:pt x="0" y="12700"/>
                </a:lnTo>
                <a:lnTo>
                  <a:pt x="25" y="0"/>
                </a:lnTo>
                <a:lnTo>
                  <a:pt x="1854390" y="4622"/>
                </a:lnTo>
                <a:lnTo>
                  <a:pt x="1854365" y="17322"/>
                </a:lnTo>
                <a:close/>
              </a:path>
            </a:pathLst>
          </a:custGeom>
          <a:solidFill>
            <a:srgbClr val="E38312"/>
          </a:solidFill>
        </p:spPr>
        <p:txBody>
          <a:bodyPr wrap="square" lIns="0" tIns="0" rIns="0" bIns="0" rtlCol="0"/>
          <a:lstStyle/>
          <a:p>
            <a:endParaRPr/>
          </a:p>
        </p:txBody>
      </p:sp>
      <p:sp>
        <p:nvSpPr>
          <p:cNvPr id="13" name="object 13"/>
          <p:cNvSpPr txBox="1"/>
          <p:nvPr/>
        </p:nvSpPr>
        <p:spPr>
          <a:xfrm>
            <a:off x="7822869" y="2692183"/>
            <a:ext cx="3004820" cy="666750"/>
          </a:xfrm>
          <a:prstGeom prst="rect">
            <a:avLst/>
          </a:prstGeom>
        </p:spPr>
        <p:txBody>
          <a:bodyPr vert="horz" wrap="square" lIns="0" tIns="13335" rIns="0" bIns="0" rtlCol="0">
            <a:spAutoFit/>
          </a:bodyPr>
          <a:lstStyle/>
          <a:p>
            <a:pPr marL="12700" marR="5080">
              <a:lnSpc>
                <a:spcPct val="100000"/>
              </a:lnSpc>
              <a:spcBef>
                <a:spcPts val="105"/>
              </a:spcBef>
            </a:pPr>
            <a:r>
              <a:rPr sz="1400" spc="45" dirty="0">
                <a:solidFill>
                  <a:srgbClr val="E38312"/>
                </a:solidFill>
                <a:latin typeface="Trebuchet MS"/>
                <a:cs typeface="Trebuchet MS"/>
              </a:rPr>
              <a:t>Check </a:t>
            </a:r>
            <a:r>
              <a:rPr sz="1400" spc="-100" dirty="0">
                <a:solidFill>
                  <a:srgbClr val="E38312"/>
                </a:solidFill>
                <a:latin typeface="Trebuchet MS"/>
                <a:cs typeface="Trebuchet MS"/>
              </a:rPr>
              <a:t>if </a:t>
            </a:r>
            <a:r>
              <a:rPr sz="1400" spc="-40" dirty="0">
                <a:solidFill>
                  <a:srgbClr val="E38312"/>
                </a:solidFill>
                <a:latin typeface="Trebuchet MS"/>
                <a:cs typeface="Trebuchet MS"/>
              </a:rPr>
              <a:t>the </a:t>
            </a:r>
            <a:r>
              <a:rPr sz="1400" spc="-30" dirty="0">
                <a:solidFill>
                  <a:srgbClr val="E38312"/>
                </a:solidFill>
                <a:latin typeface="Trebuchet MS"/>
                <a:cs typeface="Trebuchet MS"/>
              </a:rPr>
              <a:t>test </a:t>
            </a:r>
            <a:r>
              <a:rPr sz="1400" spc="10" dirty="0">
                <a:solidFill>
                  <a:srgbClr val="E38312"/>
                </a:solidFill>
                <a:latin typeface="Trebuchet MS"/>
                <a:cs typeface="Trebuchet MS"/>
              </a:rPr>
              <a:t>program </a:t>
            </a:r>
            <a:r>
              <a:rPr sz="1400" spc="20" dirty="0">
                <a:solidFill>
                  <a:srgbClr val="E38312"/>
                </a:solidFill>
                <a:latin typeface="Trebuchet MS"/>
                <a:cs typeface="Trebuchet MS"/>
              </a:rPr>
              <a:t>is</a:t>
            </a:r>
            <a:r>
              <a:rPr sz="1400" spc="-125" dirty="0">
                <a:solidFill>
                  <a:srgbClr val="E38312"/>
                </a:solidFill>
                <a:latin typeface="Trebuchet MS"/>
                <a:cs typeface="Trebuchet MS"/>
              </a:rPr>
              <a:t> </a:t>
            </a:r>
            <a:r>
              <a:rPr sz="1400" spc="-10" dirty="0">
                <a:solidFill>
                  <a:srgbClr val="E38312"/>
                </a:solidFill>
                <a:latin typeface="Trebuchet MS"/>
                <a:cs typeface="Trebuchet MS"/>
              </a:rPr>
              <a:t>replacing  </a:t>
            </a:r>
            <a:r>
              <a:rPr sz="1400" spc="-20" dirty="0">
                <a:solidFill>
                  <a:srgbClr val="E38312"/>
                </a:solidFill>
                <a:latin typeface="Trebuchet MS"/>
                <a:cs typeface="Trebuchet MS"/>
              </a:rPr>
              <a:t>child </a:t>
            </a:r>
            <a:r>
              <a:rPr sz="1400" spc="45" dirty="0">
                <a:solidFill>
                  <a:srgbClr val="E38312"/>
                </a:solidFill>
                <a:latin typeface="Trebuchet MS"/>
                <a:cs typeface="Trebuchet MS"/>
              </a:rPr>
              <a:t>process </a:t>
            </a:r>
            <a:r>
              <a:rPr sz="1400" spc="-20" dirty="0">
                <a:solidFill>
                  <a:srgbClr val="E38312"/>
                </a:solidFill>
                <a:latin typeface="Trebuchet MS"/>
                <a:cs typeface="Trebuchet MS"/>
              </a:rPr>
              <a:t>but </a:t>
            </a:r>
            <a:r>
              <a:rPr sz="1400" spc="-75" dirty="0">
                <a:solidFill>
                  <a:srgbClr val="E38312"/>
                </a:solidFill>
                <a:latin typeface="Trebuchet MS"/>
                <a:cs typeface="Trebuchet MS"/>
              </a:rPr>
              <a:t>will </a:t>
            </a:r>
            <a:r>
              <a:rPr sz="1400" spc="-20" dirty="0">
                <a:solidFill>
                  <a:srgbClr val="E38312"/>
                </a:solidFill>
                <a:latin typeface="Trebuchet MS"/>
                <a:cs typeface="Trebuchet MS"/>
              </a:rPr>
              <a:t>not </a:t>
            </a:r>
            <a:r>
              <a:rPr sz="1400" spc="-30" dirty="0">
                <a:solidFill>
                  <a:srgbClr val="E38312"/>
                </a:solidFill>
                <a:latin typeface="Trebuchet MS"/>
                <a:cs typeface="Trebuchet MS"/>
              </a:rPr>
              <a:t>create </a:t>
            </a:r>
            <a:r>
              <a:rPr sz="1400" spc="5" dirty="0">
                <a:solidFill>
                  <a:srgbClr val="E38312"/>
                </a:solidFill>
                <a:latin typeface="Trebuchet MS"/>
                <a:cs typeface="Trebuchet MS"/>
              </a:rPr>
              <a:t>new  </a:t>
            </a:r>
            <a:r>
              <a:rPr sz="1400" spc="45" dirty="0">
                <a:solidFill>
                  <a:srgbClr val="E38312"/>
                </a:solidFill>
                <a:latin typeface="Trebuchet MS"/>
                <a:cs typeface="Trebuchet MS"/>
              </a:rPr>
              <a:t>process</a:t>
            </a:r>
            <a:endParaRPr sz="1400">
              <a:latin typeface="Trebuchet MS"/>
              <a:cs typeface="Trebuchet MS"/>
            </a:endParaRPr>
          </a:p>
        </p:txBody>
      </p:sp>
      <p:sp>
        <p:nvSpPr>
          <p:cNvPr id="14" name="object 1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15</a:t>
            </a:fld>
            <a:endParaRPr spc="3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5512435" cy="756920"/>
          </a:xfrm>
          <a:prstGeom prst="rect">
            <a:avLst/>
          </a:prstGeom>
        </p:spPr>
        <p:txBody>
          <a:bodyPr vert="horz" wrap="square" lIns="0" tIns="12700" rIns="0" bIns="0" rtlCol="0">
            <a:spAutoFit/>
          </a:bodyPr>
          <a:lstStyle/>
          <a:p>
            <a:pPr marL="12700">
              <a:lnSpc>
                <a:spcPct val="100000"/>
              </a:lnSpc>
              <a:spcBef>
                <a:spcPts val="100"/>
              </a:spcBef>
            </a:pPr>
            <a:r>
              <a:rPr spc="155" dirty="0"/>
              <a:t>Process</a:t>
            </a:r>
            <a:r>
              <a:rPr spc="-280" dirty="0"/>
              <a:t> </a:t>
            </a:r>
            <a:r>
              <a:rPr spc="-130" dirty="0"/>
              <a:t>Termination</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16</a:t>
            </a:fld>
            <a:endParaRPr spc="35" dirty="0"/>
          </a:p>
        </p:txBody>
      </p:sp>
      <p:sp>
        <p:nvSpPr>
          <p:cNvPr id="3" name="object 3"/>
          <p:cNvSpPr txBox="1"/>
          <p:nvPr/>
        </p:nvSpPr>
        <p:spPr>
          <a:xfrm>
            <a:off x="1084580" y="1806855"/>
            <a:ext cx="9915525" cy="2244725"/>
          </a:xfrm>
          <a:prstGeom prst="rect">
            <a:avLst/>
          </a:prstGeom>
        </p:spPr>
        <p:txBody>
          <a:bodyPr vert="horz" wrap="square" lIns="0" tIns="40640" rIns="0" bIns="0" rtlCol="0">
            <a:spAutoFit/>
          </a:bodyPr>
          <a:lstStyle/>
          <a:p>
            <a:pPr marL="269875" indent="-257175">
              <a:lnSpc>
                <a:spcPct val="100000"/>
              </a:lnSpc>
              <a:spcBef>
                <a:spcPts val="320"/>
              </a:spcBef>
              <a:buClr>
                <a:srgbClr val="E38312"/>
              </a:buClr>
              <a:buFont typeface="Wingdings"/>
              <a:buChar char=""/>
              <a:tabLst>
                <a:tab pos="269875" algn="l"/>
              </a:tabLst>
            </a:pPr>
            <a:r>
              <a:rPr sz="2000" spc="80" dirty="0">
                <a:solidFill>
                  <a:srgbClr val="404040"/>
                </a:solidFill>
                <a:latin typeface="Trebuchet MS"/>
                <a:cs typeface="Trebuchet MS"/>
              </a:rPr>
              <a:t>Process </a:t>
            </a:r>
            <a:r>
              <a:rPr sz="2000" spc="10" dirty="0">
                <a:solidFill>
                  <a:srgbClr val="404040"/>
                </a:solidFill>
                <a:latin typeface="Trebuchet MS"/>
                <a:cs typeface="Trebuchet MS"/>
              </a:rPr>
              <a:t>executes </a:t>
            </a:r>
            <a:r>
              <a:rPr sz="2000" spc="-30" dirty="0">
                <a:solidFill>
                  <a:srgbClr val="404040"/>
                </a:solidFill>
                <a:latin typeface="Trebuchet MS"/>
                <a:cs typeface="Trebuchet MS"/>
              </a:rPr>
              <a:t>last statement </a:t>
            </a:r>
            <a:r>
              <a:rPr sz="2000" spc="35" dirty="0">
                <a:solidFill>
                  <a:srgbClr val="404040"/>
                </a:solidFill>
                <a:latin typeface="Trebuchet MS"/>
                <a:cs typeface="Trebuchet MS"/>
              </a:rPr>
              <a:t>and </a:t>
            </a:r>
            <a:r>
              <a:rPr sz="2000" spc="105" dirty="0">
                <a:solidFill>
                  <a:srgbClr val="404040"/>
                </a:solidFill>
                <a:latin typeface="Trebuchet MS"/>
                <a:cs typeface="Trebuchet MS"/>
              </a:rPr>
              <a:t>asks </a:t>
            </a:r>
            <a:r>
              <a:rPr sz="2000" spc="-55" dirty="0">
                <a:solidFill>
                  <a:srgbClr val="404040"/>
                </a:solidFill>
                <a:latin typeface="Trebuchet MS"/>
                <a:cs typeface="Trebuchet MS"/>
              </a:rPr>
              <a:t>the </a:t>
            </a:r>
            <a:r>
              <a:rPr sz="2000" spc="-15" dirty="0">
                <a:solidFill>
                  <a:srgbClr val="404040"/>
                </a:solidFill>
                <a:latin typeface="Trebuchet MS"/>
                <a:cs typeface="Trebuchet MS"/>
              </a:rPr>
              <a:t>operating </a:t>
            </a:r>
            <a:r>
              <a:rPr sz="2000" spc="40" dirty="0">
                <a:solidFill>
                  <a:srgbClr val="404040"/>
                </a:solidFill>
                <a:latin typeface="Trebuchet MS"/>
                <a:cs typeface="Trebuchet MS"/>
              </a:rPr>
              <a:t>system</a:t>
            </a:r>
            <a:r>
              <a:rPr sz="2000" spc="-400" dirty="0">
                <a:solidFill>
                  <a:srgbClr val="404040"/>
                </a:solidFill>
                <a:latin typeface="Trebuchet MS"/>
                <a:cs typeface="Trebuchet MS"/>
              </a:rPr>
              <a:t> </a:t>
            </a:r>
            <a:r>
              <a:rPr sz="2000" spc="-45" dirty="0">
                <a:solidFill>
                  <a:srgbClr val="404040"/>
                </a:solidFill>
                <a:latin typeface="Trebuchet MS"/>
                <a:cs typeface="Trebuchet MS"/>
              </a:rPr>
              <a:t>to </a:t>
            </a:r>
            <a:r>
              <a:rPr sz="2000" spc="-50" dirty="0">
                <a:solidFill>
                  <a:srgbClr val="404040"/>
                </a:solidFill>
                <a:latin typeface="Trebuchet MS"/>
                <a:cs typeface="Trebuchet MS"/>
              </a:rPr>
              <a:t>delete </a:t>
            </a:r>
            <a:r>
              <a:rPr sz="2000" spc="-150" dirty="0">
                <a:solidFill>
                  <a:srgbClr val="404040"/>
                </a:solidFill>
                <a:latin typeface="Trebuchet MS"/>
                <a:cs typeface="Trebuchet MS"/>
              </a:rPr>
              <a:t>it </a:t>
            </a:r>
            <a:r>
              <a:rPr sz="2000" spc="-60" dirty="0">
                <a:solidFill>
                  <a:srgbClr val="404040"/>
                </a:solidFill>
                <a:latin typeface="Trebuchet MS"/>
                <a:cs typeface="Trebuchet MS"/>
              </a:rPr>
              <a:t>(</a:t>
            </a:r>
            <a:r>
              <a:rPr sz="2000" b="1" spc="-60" dirty="0">
                <a:latin typeface="Courier New"/>
                <a:cs typeface="Courier New"/>
              </a:rPr>
              <a:t>exit()</a:t>
            </a:r>
            <a:r>
              <a:rPr sz="2000" spc="-60" dirty="0">
                <a:solidFill>
                  <a:srgbClr val="404040"/>
                </a:solidFill>
                <a:latin typeface="Trebuchet MS"/>
                <a:cs typeface="Trebuchet MS"/>
              </a:rPr>
              <a:t>)</a:t>
            </a:r>
            <a:endParaRPr sz="2000">
              <a:latin typeface="Trebuchet MS"/>
              <a:cs typeface="Trebuchet MS"/>
            </a:endParaRPr>
          </a:p>
          <a:p>
            <a:pPr marL="396875" lvl="1" indent="-183515">
              <a:lnSpc>
                <a:spcPct val="100000"/>
              </a:lnSpc>
              <a:spcBef>
                <a:spcPts val="195"/>
              </a:spcBef>
              <a:buClr>
                <a:srgbClr val="E38312"/>
              </a:buClr>
              <a:buChar char="◦"/>
              <a:tabLst>
                <a:tab pos="396875" algn="l"/>
              </a:tabLst>
            </a:pPr>
            <a:r>
              <a:rPr sz="1800" spc="-10" dirty="0">
                <a:solidFill>
                  <a:srgbClr val="404040"/>
                </a:solidFill>
                <a:latin typeface="Trebuchet MS"/>
                <a:cs typeface="Trebuchet MS"/>
              </a:rPr>
              <a:t>Output </a:t>
            </a:r>
            <a:r>
              <a:rPr sz="1800" spc="-15" dirty="0">
                <a:solidFill>
                  <a:srgbClr val="404040"/>
                </a:solidFill>
                <a:latin typeface="Trebuchet MS"/>
                <a:cs typeface="Trebuchet MS"/>
              </a:rPr>
              <a:t>data </a:t>
            </a:r>
            <a:r>
              <a:rPr sz="1800" spc="-35" dirty="0">
                <a:solidFill>
                  <a:srgbClr val="404040"/>
                </a:solidFill>
                <a:latin typeface="Trebuchet MS"/>
                <a:cs typeface="Trebuchet MS"/>
              </a:rPr>
              <a:t>from </a:t>
            </a:r>
            <a:r>
              <a:rPr sz="1800" spc="-20" dirty="0">
                <a:solidFill>
                  <a:srgbClr val="404040"/>
                </a:solidFill>
                <a:latin typeface="Trebuchet MS"/>
                <a:cs typeface="Trebuchet MS"/>
              </a:rPr>
              <a:t>child </a:t>
            </a:r>
            <a:r>
              <a:rPr sz="1800" spc="-45" dirty="0">
                <a:solidFill>
                  <a:srgbClr val="404040"/>
                </a:solidFill>
                <a:latin typeface="Trebuchet MS"/>
                <a:cs typeface="Trebuchet MS"/>
              </a:rPr>
              <a:t>to </a:t>
            </a:r>
            <a:r>
              <a:rPr sz="1800" spc="-30" dirty="0">
                <a:solidFill>
                  <a:srgbClr val="404040"/>
                </a:solidFill>
                <a:latin typeface="Trebuchet MS"/>
                <a:cs typeface="Trebuchet MS"/>
              </a:rPr>
              <a:t>parent </a:t>
            </a:r>
            <a:r>
              <a:rPr sz="1800" spc="-70" dirty="0">
                <a:solidFill>
                  <a:srgbClr val="404040"/>
                </a:solidFill>
                <a:latin typeface="Trebuchet MS"/>
                <a:cs typeface="Trebuchet MS"/>
              </a:rPr>
              <a:t>(via</a:t>
            </a:r>
            <a:r>
              <a:rPr sz="1800" spc="-165" dirty="0">
                <a:solidFill>
                  <a:srgbClr val="404040"/>
                </a:solidFill>
                <a:latin typeface="Trebuchet MS"/>
                <a:cs typeface="Trebuchet MS"/>
              </a:rPr>
              <a:t> </a:t>
            </a:r>
            <a:r>
              <a:rPr sz="1800" b="1" spc="-35" dirty="0">
                <a:latin typeface="Courier New"/>
                <a:cs typeface="Courier New"/>
              </a:rPr>
              <a:t>wait()</a:t>
            </a:r>
            <a:r>
              <a:rPr sz="1800" spc="-35" dirty="0">
                <a:solidFill>
                  <a:srgbClr val="404040"/>
                </a:solidFill>
                <a:latin typeface="Trebuchet MS"/>
                <a:cs typeface="Trebuchet MS"/>
              </a:rPr>
              <a:t>)</a:t>
            </a:r>
            <a:endParaRPr sz="1800">
              <a:latin typeface="Trebuchet MS"/>
              <a:cs typeface="Trebuchet MS"/>
            </a:endParaRPr>
          </a:p>
          <a:p>
            <a:pPr marL="396875" lvl="1" indent="-183515">
              <a:lnSpc>
                <a:spcPct val="100000"/>
              </a:lnSpc>
              <a:spcBef>
                <a:spcPts val="459"/>
              </a:spcBef>
              <a:buClr>
                <a:srgbClr val="E38312"/>
              </a:buClr>
              <a:buChar char="◦"/>
              <a:tabLst>
                <a:tab pos="396875" algn="l"/>
              </a:tabLst>
            </a:pPr>
            <a:r>
              <a:rPr sz="1800" spc="40" dirty="0">
                <a:solidFill>
                  <a:srgbClr val="404040"/>
                </a:solidFill>
                <a:latin typeface="Trebuchet MS"/>
                <a:cs typeface="Trebuchet MS"/>
              </a:rPr>
              <a:t>Process’ </a:t>
            </a:r>
            <a:r>
              <a:rPr sz="1800" spc="25" dirty="0">
                <a:solidFill>
                  <a:srgbClr val="404040"/>
                </a:solidFill>
                <a:latin typeface="Trebuchet MS"/>
                <a:cs typeface="Trebuchet MS"/>
              </a:rPr>
              <a:t>resources </a:t>
            </a:r>
            <a:r>
              <a:rPr sz="1800" spc="-35" dirty="0">
                <a:solidFill>
                  <a:srgbClr val="404040"/>
                </a:solidFill>
                <a:latin typeface="Trebuchet MS"/>
                <a:cs typeface="Trebuchet MS"/>
              </a:rPr>
              <a:t>are </a:t>
            </a:r>
            <a:r>
              <a:rPr sz="1800" spc="-15" dirty="0">
                <a:solidFill>
                  <a:srgbClr val="404040"/>
                </a:solidFill>
                <a:latin typeface="Trebuchet MS"/>
                <a:cs typeface="Trebuchet MS"/>
              </a:rPr>
              <a:t>deallocated </a:t>
            </a:r>
            <a:r>
              <a:rPr sz="1800" spc="35" dirty="0">
                <a:solidFill>
                  <a:srgbClr val="404040"/>
                </a:solidFill>
                <a:latin typeface="Trebuchet MS"/>
                <a:cs typeface="Trebuchet MS"/>
              </a:rPr>
              <a:t>by </a:t>
            </a:r>
            <a:r>
              <a:rPr sz="1800" spc="-15" dirty="0">
                <a:solidFill>
                  <a:srgbClr val="404040"/>
                </a:solidFill>
                <a:latin typeface="Trebuchet MS"/>
                <a:cs typeface="Trebuchet MS"/>
              </a:rPr>
              <a:t>operating</a:t>
            </a:r>
            <a:r>
              <a:rPr sz="1800" spc="-320" dirty="0">
                <a:solidFill>
                  <a:srgbClr val="404040"/>
                </a:solidFill>
                <a:latin typeface="Trebuchet MS"/>
                <a:cs typeface="Trebuchet MS"/>
              </a:rPr>
              <a:t> </a:t>
            </a:r>
            <a:r>
              <a:rPr sz="1800" spc="35" dirty="0">
                <a:solidFill>
                  <a:srgbClr val="404040"/>
                </a:solidFill>
                <a:latin typeface="Trebuchet MS"/>
                <a:cs typeface="Trebuchet MS"/>
              </a:rPr>
              <a:t>system</a:t>
            </a:r>
            <a:endParaRPr sz="1800">
              <a:latin typeface="Trebuchet MS"/>
              <a:cs typeface="Trebuchet MS"/>
            </a:endParaRPr>
          </a:p>
          <a:p>
            <a:pPr lvl="1">
              <a:lnSpc>
                <a:spcPct val="100000"/>
              </a:lnSpc>
              <a:buClr>
                <a:srgbClr val="E38312"/>
              </a:buClr>
              <a:buFont typeface="Trebuchet MS"/>
              <a:buChar char="◦"/>
            </a:pPr>
            <a:endParaRPr sz="2100">
              <a:latin typeface="Trebuchet MS"/>
              <a:cs typeface="Trebuchet MS"/>
            </a:endParaRPr>
          </a:p>
          <a:p>
            <a:pPr marL="269875" indent="-257175">
              <a:lnSpc>
                <a:spcPct val="100000"/>
              </a:lnSpc>
              <a:spcBef>
                <a:spcPts val="1475"/>
              </a:spcBef>
              <a:buClr>
                <a:srgbClr val="E38312"/>
              </a:buClr>
              <a:buFont typeface="Wingdings"/>
              <a:buChar char=""/>
              <a:tabLst>
                <a:tab pos="269875" algn="l"/>
              </a:tabLst>
            </a:pPr>
            <a:r>
              <a:rPr sz="2000" spc="-95" dirty="0">
                <a:solidFill>
                  <a:srgbClr val="404040"/>
                </a:solidFill>
                <a:latin typeface="Trebuchet MS"/>
                <a:cs typeface="Trebuchet MS"/>
              </a:rPr>
              <a:t>If </a:t>
            </a:r>
            <a:r>
              <a:rPr sz="2000" spc="45" dirty="0">
                <a:solidFill>
                  <a:srgbClr val="404040"/>
                </a:solidFill>
                <a:latin typeface="Trebuchet MS"/>
                <a:cs typeface="Trebuchet MS"/>
              </a:rPr>
              <a:t>no </a:t>
            </a:r>
            <a:r>
              <a:rPr sz="2000" spc="-35" dirty="0">
                <a:solidFill>
                  <a:srgbClr val="404040"/>
                </a:solidFill>
                <a:latin typeface="Trebuchet MS"/>
                <a:cs typeface="Trebuchet MS"/>
              </a:rPr>
              <a:t>parent </a:t>
            </a:r>
            <a:r>
              <a:rPr sz="2000" spc="-50" dirty="0">
                <a:solidFill>
                  <a:srgbClr val="404040"/>
                </a:solidFill>
                <a:latin typeface="Trebuchet MS"/>
                <a:cs typeface="Trebuchet MS"/>
              </a:rPr>
              <a:t>waiting, </a:t>
            </a:r>
            <a:r>
              <a:rPr sz="2000" spc="-40" dirty="0">
                <a:solidFill>
                  <a:srgbClr val="404040"/>
                </a:solidFill>
                <a:latin typeface="Trebuchet MS"/>
                <a:cs typeface="Trebuchet MS"/>
              </a:rPr>
              <a:t>then </a:t>
            </a:r>
            <a:r>
              <a:rPr sz="2000" spc="-50" dirty="0">
                <a:solidFill>
                  <a:srgbClr val="404040"/>
                </a:solidFill>
                <a:latin typeface="Trebuchet MS"/>
                <a:cs typeface="Trebuchet MS"/>
              </a:rPr>
              <a:t>terminated </a:t>
            </a:r>
            <a:r>
              <a:rPr sz="2000" spc="65" dirty="0">
                <a:solidFill>
                  <a:srgbClr val="404040"/>
                </a:solidFill>
                <a:latin typeface="Trebuchet MS"/>
                <a:cs typeface="Trebuchet MS"/>
              </a:rPr>
              <a:t>process </a:t>
            </a:r>
            <a:r>
              <a:rPr sz="2000" spc="30" dirty="0">
                <a:solidFill>
                  <a:srgbClr val="404040"/>
                </a:solidFill>
                <a:latin typeface="Trebuchet MS"/>
                <a:cs typeface="Trebuchet MS"/>
              </a:rPr>
              <a:t>is </a:t>
            </a:r>
            <a:r>
              <a:rPr sz="2000" spc="25" dirty="0">
                <a:solidFill>
                  <a:srgbClr val="404040"/>
                </a:solidFill>
                <a:latin typeface="Trebuchet MS"/>
                <a:cs typeface="Trebuchet MS"/>
              </a:rPr>
              <a:t>a</a:t>
            </a:r>
            <a:r>
              <a:rPr sz="2000" spc="-335" dirty="0">
                <a:solidFill>
                  <a:srgbClr val="404040"/>
                </a:solidFill>
                <a:latin typeface="Trebuchet MS"/>
                <a:cs typeface="Trebuchet MS"/>
              </a:rPr>
              <a:t> </a:t>
            </a:r>
            <a:r>
              <a:rPr sz="2000" b="1" spc="-40" dirty="0">
                <a:solidFill>
                  <a:srgbClr val="3366FF"/>
                </a:solidFill>
                <a:latin typeface="Century Gothic"/>
                <a:cs typeface="Century Gothic"/>
              </a:rPr>
              <a:t>zombie</a:t>
            </a:r>
            <a:endParaRPr sz="2000">
              <a:latin typeface="Century Gothic"/>
              <a:cs typeface="Century Gothic"/>
            </a:endParaRPr>
          </a:p>
          <a:p>
            <a:pPr marL="269875" indent="-257175">
              <a:lnSpc>
                <a:spcPct val="100000"/>
              </a:lnSpc>
              <a:spcBef>
                <a:spcPts val="1160"/>
              </a:spcBef>
              <a:buClr>
                <a:srgbClr val="E38312"/>
              </a:buClr>
              <a:buFont typeface="Wingdings"/>
              <a:buChar char=""/>
              <a:tabLst>
                <a:tab pos="269875" algn="l"/>
              </a:tabLst>
            </a:pPr>
            <a:r>
              <a:rPr sz="2000" spc="-95" dirty="0">
                <a:solidFill>
                  <a:srgbClr val="404040"/>
                </a:solidFill>
                <a:latin typeface="Trebuchet MS"/>
                <a:cs typeface="Trebuchet MS"/>
              </a:rPr>
              <a:t>If </a:t>
            </a:r>
            <a:r>
              <a:rPr sz="2000" spc="-35" dirty="0">
                <a:solidFill>
                  <a:srgbClr val="404040"/>
                </a:solidFill>
                <a:latin typeface="Trebuchet MS"/>
                <a:cs typeface="Trebuchet MS"/>
              </a:rPr>
              <a:t>parent </a:t>
            </a:r>
            <a:r>
              <a:rPr sz="2000" spc="-60" dirty="0">
                <a:solidFill>
                  <a:srgbClr val="404040"/>
                </a:solidFill>
                <a:latin typeface="Trebuchet MS"/>
                <a:cs typeface="Trebuchet MS"/>
              </a:rPr>
              <a:t>terminated, </a:t>
            </a:r>
            <a:r>
              <a:rPr sz="2000" spc="70" dirty="0">
                <a:solidFill>
                  <a:srgbClr val="404040"/>
                </a:solidFill>
                <a:latin typeface="Trebuchet MS"/>
                <a:cs typeface="Trebuchet MS"/>
              </a:rPr>
              <a:t>processes </a:t>
            </a:r>
            <a:r>
              <a:rPr sz="2000" spc="-40" dirty="0">
                <a:solidFill>
                  <a:srgbClr val="404040"/>
                </a:solidFill>
                <a:latin typeface="Trebuchet MS"/>
                <a:cs typeface="Trebuchet MS"/>
              </a:rPr>
              <a:t>are</a:t>
            </a:r>
            <a:r>
              <a:rPr sz="2000" spc="-140" dirty="0">
                <a:solidFill>
                  <a:srgbClr val="404040"/>
                </a:solidFill>
                <a:latin typeface="Trebuchet MS"/>
                <a:cs typeface="Trebuchet MS"/>
              </a:rPr>
              <a:t> </a:t>
            </a:r>
            <a:r>
              <a:rPr sz="2000" b="1" spc="-10" dirty="0">
                <a:solidFill>
                  <a:srgbClr val="3366FF"/>
                </a:solidFill>
                <a:latin typeface="Century Gothic"/>
                <a:cs typeface="Century Gothic"/>
              </a:rPr>
              <a:t>orphans</a:t>
            </a:r>
            <a:endParaRPr sz="2000">
              <a:latin typeface="Century Gothic"/>
              <a:cs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39011" y="1915667"/>
            <a:ext cx="9915525" cy="3982720"/>
            <a:chOff x="1239011" y="1915667"/>
            <a:chExt cx="9915525" cy="3982720"/>
          </a:xfrm>
        </p:grpSpPr>
        <p:pic>
          <p:nvPicPr>
            <p:cNvPr id="3" name="object 3"/>
            <p:cNvPicPr/>
            <p:nvPr/>
          </p:nvPicPr>
          <p:blipFill>
            <a:blip r:embed="rId2" cstate="print"/>
            <a:stretch>
              <a:fillRect/>
            </a:stretch>
          </p:blipFill>
          <p:spPr>
            <a:xfrm>
              <a:off x="1239011" y="1915667"/>
              <a:ext cx="9915144" cy="3982212"/>
            </a:xfrm>
            <a:prstGeom prst="rect">
              <a:avLst/>
            </a:prstGeom>
          </p:spPr>
        </p:pic>
        <p:sp>
          <p:nvSpPr>
            <p:cNvPr id="4" name="object 4"/>
            <p:cNvSpPr/>
            <p:nvPr/>
          </p:nvSpPr>
          <p:spPr>
            <a:xfrm>
              <a:off x="1978037" y="4985118"/>
              <a:ext cx="448309" cy="28575"/>
            </a:xfrm>
            <a:custGeom>
              <a:avLst/>
              <a:gdLst/>
              <a:ahLst/>
              <a:cxnLst/>
              <a:rect l="l" t="t" r="r" b="b"/>
              <a:pathLst>
                <a:path w="448310" h="28575">
                  <a:moveTo>
                    <a:pt x="444" y="28054"/>
                  </a:moveTo>
                  <a:lnTo>
                    <a:pt x="0" y="15366"/>
                  </a:lnTo>
                  <a:lnTo>
                    <a:pt x="447395" y="0"/>
                  </a:lnTo>
                  <a:lnTo>
                    <a:pt x="447840" y="12687"/>
                  </a:lnTo>
                  <a:lnTo>
                    <a:pt x="444" y="28054"/>
                  </a:lnTo>
                  <a:close/>
                </a:path>
              </a:pathLst>
            </a:custGeom>
            <a:solidFill>
              <a:srgbClr val="E38312"/>
            </a:solidFill>
          </p:spPr>
          <p:txBody>
            <a:bodyPr wrap="square" lIns="0" tIns="0" rIns="0" bIns="0" rtlCol="0"/>
            <a:lstStyle/>
            <a:p>
              <a:endParaRPr/>
            </a:p>
          </p:txBody>
        </p:sp>
      </p:grpSp>
      <p:sp>
        <p:nvSpPr>
          <p:cNvPr id="5" name="object 5"/>
          <p:cNvSpPr txBox="1">
            <a:spLocks noGrp="1"/>
          </p:cNvSpPr>
          <p:nvPr>
            <p:ph type="title"/>
          </p:nvPr>
        </p:nvSpPr>
        <p:spPr>
          <a:xfrm>
            <a:off x="1176019" y="868260"/>
            <a:ext cx="8447405" cy="756920"/>
          </a:xfrm>
          <a:prstGeom prst="rect">
            <a:avLst/>
          </a:prstGeom>
        </p:spPr>
        <p:txBody>
          <a:bodyPr vert="horz" wrap="square" lIns="0" tIns="12700" rIns="0" bIns="0" rtlCol="0">
            <a:spAutoFit/>
          </a:bodyPr>
          <a:lstStyle/>
          <a:p>
            <a:pPr marL="12700">
              <a:lnSpc>
                <a:spcPct val="100000"/>
              </a:lnSpc>
              <a:spcBef>
                <a:spcPts val="100"/>
              </a:spcBef>
            </a:pPr>
            <a:r>
              <a:rPr spc="155" dirty="0"/>
              <a:t>Process </a:t>
            </a:r>
            <a:r>
              <a:rPr spc="-130" dirty="0"/>
              <a:t>Termination </a:t>
            </a:r>
            <a:r>
              <a:rPr spc="150" dirty="0"/>
              <a:t>1</a:t>
            </a:r>
            <a:r>
              <a:rPr spc="-1035" dirty="0"/>
              <a:t> </a:t>
            </a:r>
            <a:r>
              <a:rPr spc="100" dirty="0"/>
              <a:t>- </a:t>
            </a:r>
            <a:r>
              <a:rPr spc="-5" dirty="0"/>
              <a:t>orphan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17</a:t>
            </a:fld>
            <a:endParaRPr spc="35" dirty="0"/>
          </a:p>
        </p:txBody>
      </p:sp>
      <p:sp>
        <p:nvSpPr>
          <p:cNvPr id="6" name="object 6"/>
          <p:cNvSpPr txBox="1"/>
          <p:nvPr/>
        </p:nvSpPr>
        <p:spPr>
          <a:xfrm>
            <a:off x="1965337" y="4027932"/>
            <a:ext cx="518159" cy="240029"/>
          </a:xfrm>
          <a:prstGeom prst="rect">
            <a:avLst/>
          </a:prstGeom>
        </p:spPr>
        <p:txBody>
          <a:bodyPr vert="horz" wrap="square" lIns="0" tIns="13335" rIns="0" bIns="0" rtlCol="0">
            <a:spAutoFit/>
          </a:bodyPr>
          <a:lstStyle/>
          <a:p>
            <a:pPr marL="12700">
              <a:lnSpc>
                <a:spcPct val="100000"/>
              </a:lnSpc>
              <a:spcBef>
                <a:spcPts val="105"/>
              </a:spcBef>
              <a:tabLst>
                <a:tab pos="504825" algn="l"/>
              </a:tabLst>
            </a:pPr>
            <a:r>
              <a:rPr sz="1400" u="heavy" dirty="0">
                <a:solidFill>
                  <a:srgbClr val="E38312"/>
                </a:solidFill>
                <a:uFill>
                  <a:solidFill>
                    <a:srgbClr val="E38312"/>
                  </a:solidFill>
                </a:uFill>
                <a:latin typeface="Times New Roman"/>
                <a:cs typeface="Times New Roman"/>
              </a:rPr>
              <a:t> 	</a:t>
            </a:r>
            <a:endParaRPr sz="1400">
              <a:latin typeface="Times New Roman"/>
              <a:cs typeface="Times New Roman"/>
            </a:endParaRPr>
          </a:p>
        </p:txBody>
      </p:sp>
      <p:sp>
        <p:nvSpPr>
          <p:cNvPr id="7" name="object 7"/>
          <p:cNvSpPr txBox="1"/>
          <p:nvPr/>
        </p:nvSpPr>
        <p:spPr>
          <a:xfrm>
            <a:off x="3163595" y="3387852"/>
            <a:ext cx="1520190" cy="880110"/>
          </a:xfrm>
          <a:prstGeom prst="rect">
            <a:avLst/>
          </a:prstGeom>
        </p:spPr>
        <p:txBody>
          <a:bodyPr vert="horz" wrap="square" lIns="0" tIns="13335" rIns="0" bIns="0" rtlCol="0">
            <a:spAutoFit/>
          </a:bodyPr>
          <a:lstStyle/>
          <a:p>
            <a:pPr marL="12700" marR="5080">
              <a:lnSpc>
                <a:spcPct val="100000"/>
              </a:lnSpc>
              <a:spcBef>
                <a:spcPts val="105"/>
              </a:spcBef>
            </a:pPr>
            <a:r>
              <a:rPr sz="1400" spc="-20" dirty="0">
                <a:solidFill>
                  <a:srgbClr val="E38312"/>
                </a:solidFill>
                <a:latin typeface="Trebuchet MS"/>
                <a:cs typeface="Trebuchet MS"/>
              </a:rPr>
              <a:t>Let </a:t>
            </a:r>
            <a:r>
              <a:rPr sz="1400" spc="-25" dirty="0">
                <a:solidFill>
                  <a:srgbClr val="E38312"/>
                </a:solidFill>
                <a:latin typeface="Trebuchet MS"/>
                <a:cs typeface="Trebuchet MS"/>
              </a:rPr>
              <a:t>parent</a:t>
            </a:r>
            <a:r>
              <a:rPr sz="1400" spc="-120" dirty="0">
                <a:solidFill>
                  <a:srgbClr val="E38312"/>
                </a:solidFill>
                <a:latin typeface="Trebuchet MS"/>
                <a:cs typeface="Trebuchet MS"/>
              </a:rPr>
              <a:t> </a:t>
            </a:r>
            <a:r>
              <a:rPr sz="1400" spc="45" dirty="0">
                <a:solidFill>
                  <a:srgbClr val="E38312"/>
                </a:solidFill>
                <a:latin typeface="Trebuchet MS"/>
                <a:cs typeface="Trebuchet MS"/>
              </a:rPr>
              <a:t>process  </a:t>
            </a:r>
            <a:r>
              <a:rPr sz="1400" spc="-35" dirty="0">
                <a:solidFill>
                  <a:srgbClr val="E38312"/>
                </a:solidFill>
                <a:latin typeface="Trebuchet MS"/>
                <a:cs typeface="Trebuchet MS"/>
              </a:rPr>
              <a:t>to </a:t>
            </a:r>
            <a:r>
              <a:rPr sz="1400" spc="-25" dirty="0">
                <a:solidFill>
                  <a:srgbClr val="E38312"/>
                </a:solidFill>
                <a:latin typeface="Trebuchet MS"/>
                <a:cs typeface="Trebuchet MS"/>
              </a:rPr>
              <a:t>terminates  </a:t>
            </a:r>
            <a:r>
              <a:rPr sz="1400" spc="15" dirty="0">
                <a:solidFill>
                  <a:srgbClr val="E38312"/>
                </a:solidFill>
                <a:latin typeface="Trebuchet MS"/>
                <a:cs typeface="Trebuchet MS"/>
              </a:rPr>
              <a:t>ahead </a:t>
            </a:r>
            <a:r>
              <a:rPr sz="1400" spc="-30" dirty="0">
                <a:solidFill>
                  <a:srgbClr val="E38312"/>
                </a:solidFill>
                <a:latin typeface="Trebuchet MS"/>
                <a:cs typeface="Trebuchet MS"/>
              </a:rPr>
              <a:t>of </a:t>
            </a:r>
            <a:r>
              <a:rPr sz="1400" spc="-20" dirty="0">
                <a:solidFill>
                  <a:srgbClr val="E38312"/>
                </a:solidFill>
                <a:latin typeface="Trebuchet MS"/>
                <a:cs typeface="Trebuchet MS"/>
              </a:rPr>
              <a:t>child  </a:t>
            </a:r>
            <a:r>
              <a:rPr sz="1400" spc="45" dirty="0">
                <a:solidFill>
                  <a:srgbClr val="E38312"/>
                </a:solidFill>
                <a:latin typeface="Trebuchet MS"/>
                <a:cs typeface="Trebuchet MS"/>
              </a:rPr>
              <a:t>process</a:t>
            </a:r>
            <a:endParaRPr sz="1400">
              <a:latin typeface="Trebuchet MS"/>
              <a:cs typeface="Trebuchet MS"/>
            </a:endParaRPr>
          </a:p>
        </p:txBody>
      </p:sp>
      <p:sp>
        <p:nvSpPr>
          <p:cNvPr id="8" name="object 8"/>
          <p:cNvSpPr txBox="1"/>
          <p:nvPr/>
        </p:nvSpPr>
        <p:spPr>
          <a:xfrm>
            <a:off x="7813179" y="3942841"/>
            <a:ext cx="2584450" cy="880110"/>
          </a:xfrm>
          <a:prstGeom prst="rect">
            <a:avLst/>
          </a:prstGeom>
        </p:spPr>
        <p:txBody>
          <a:bodyPr vert="horz" wrap="square" lIns="0" tIns="13335" rIns="0" bIns="0" rtlCol="0">
            <a:spAutoFit/>
          </a:bodyPr>
          <a:lstStyle/>
          <a:p>
            <a:pPr marL="12700" marR="5080">
              <a:lnSpc>
                <a:spcPct val="100000"/>
              </a:lnSpc>
              <a:spcBef>
                <a:spcPts val="105"/>
              </a:spcBef>
            </a:pPr>
            <a:r>
              <a:rPr sz="1400" spc="-15" dirty="0">
                <a:solidFill>
                  <a:srgbClr val="E38312"/>
                </a:solidFill>
                <a:latin typeface="Trebuchet MS"/>
                <a:cs typeface="Trebuchet MS"/>
              </a:rPr>
              <a:t>Parent </a:t>
            </a:r>
            <a:r>
              <a:rPr sz="1400" spc="45" dirty="0">
                <a:solidFill>
                  <a:srgbClr val="E38312"/>
                </a:solidFill>
                <a:latin typeface="Trebuchet MS"/>
                <a:cs typeface="Trebuchet MS"/>
              </a:rPr>
              <a:t>process </a:t>
            </a:r>
            <a:r>
              <a:rPr sz="1400" spc="-35" dirty="0">
                <a:solidFill>
                  <a:srgbClr val="E38312"/>
                </a:solidFill>
                <a:latin typeface="Trebuchet MS"/>
                <a:cs typeface="Trebuchet MS"/>
              </a:rPr>
              <a:t>terminates, </a:t>
            </a:r>
            <a:r>
              <a:rPr sz="1400" spc="25" dirty="0">
                <a:solidFill>
                  <a:srgbClr val="E38312"/>
                </a:solidFill>
                <a:latin typeface="Trebuchet MS"/>
                <a:cs typeface="Trebuchet MS"/>
              </a:rPr>
              <a:t>and  </a:t>
            </a:r>
            <a:r>
              <a:rPr sz="1400" spc="-40" dirty="0">
                <a:solidFill>
                  <a:srgbClr val="E38312"/>
                </a:solidFill>
                <a:latin typeface="Trebuchet MS"/>
                <a:cs typeface="Trebuchet MS"/>
              </a:rPr>
              <a:t>the </a:t>
            </a:r>
            <a:r>
              <a:rPr sz="1400" spc="-20" dirty="0">
                <a:solidFill>
                  <a:srgbClr val="E38312"/>
                </a:solidFill>
                <a:latin typeface="Trebuchet MS"/>
                <a:cs typeface="Trebuchet MS"/>
              </a:rPr>
              <a:t>child </a:t>
            </a:r>
            <a:r>
              <a:rPr sz="1400" spc="45" dirty="0">
                <a:solidFill>
                  <a:srgbClr val="E38312"/>
                </a:solidFill>
                <a:latin typeface="Trebuchet MS"/>
                <a:cs typeface="Trebuchet MS"/>
              </a:rPr>
              <a:t>process </a:t>
            </a:r>
            <a:r>
              <a:rPr sz="1400" spc="40" dirty="0">
                <a:solidFill>
                  <a:srgbClr val="E38312"/>
                </a:solidFill>
                <a:latin typeface="Trebuchet MS"/>
                <a:cs typeface="Trebuchet MS"/>
              </a:rPr>
              <a:t>becomes  </a:t>
            </a:r>
            <a:r>
              <a:rPr sz="1400" spc="5" dirty="0">
                <a:solidFill>
                  <a:srgbClr val="E38312"/>
                </a:solidFill>
                <a:latin typeface="Trebuchet MS"/>
                <a:cs typeface="Trebuchet MS"/>
              </a:rPr>
              <a:t>orphans, </a:t>
            </a:r>
            <a:r>
              <a:rPr sz="1400" spc="25" dirty="0">
                <a:solidFill>
                  <a:srgbClr val="E38312"/>
                </a:solidFill>
                <a:latin typeface="Trebuchet MS"/>
                <a:cs typeface="Trebuchet MS"/>
              </a:rPr>
              <a:t>and </a:t>
            </a:r>
            <a:r>
              <a:rPr sz="1400" spc="-75" dirty="0">
                <a:solidFill>
                  <a:srgbClr val="E38312"/>
                </a:solidFill>
                <a:latin typeface="Trebuchet MS"/>
                <a:cs typeface="Trebuchet MS"/>
              </a:rPr>
              <a:t>will </a:t>
            </a:r>
            <a:r>
              <a:rPr sz="1400" spc="15" dirty="0">
                <a:solidFill>
                  <a:srgbClr val="E38312"/>
                </a:solidFill>
                <a:latin typeface="Trebuchet MS"/>
                <a:cs typeface="Trebuchet MS"/>
              </a:rPr>
              <a:t>be </a:t>
            </a:r>
            <a:r>
              <a:rPr sz="1400" spc="10" dirty="0">
                <a:solidFill>
                  <a:srgbClr val="E38312"/>
                </a:solidFill>
                <a:latin typeface="Trebuchet MS"/>
                <a:cs typeface="Trebuchet MS"/>
              </a:rPr>
              <a:t>adopted</a:t>
            </a:r>
            <a:r>
              <a:rPr sz="1400" spc="-185" dirty="0">
                <a:solidFill>
                  <a:srgbClr val="E38312"/>
                </a:solidFill>
                <a:latin typeface="Trebuchet MS"/>
                <a:cs typeface="Trebuchet MS"/>
              </a:rPr>
              <a:t> </a:t>
            </a:r>
            <a:r>
              <a:rPr sz="1400" spc="30" dirty="0">
                <a:solidFill>
                  <a:srgbClr val="E38312"/>
                </a:solidFill>
                <a:latin typeface="Trebuchet MS"/>
                <a:cs typeface="Trebuchet MS"/>
              </a:rPr>
              <a:t>by  </a:t>
            </a:r>
            <a:r>
              <a:rPr sz="1400" spc="-75" dirty="0">
                <a:solidFill>
                  <a:srgbClr val="E38312"/>
                </a:solidFill>
                <a:latin typeface="Trebuchet MS"/>
                <a:cs typeface="Trebuchet MS"/>
              </a:rPr>
              <a:t>init</a:t>
            </a:r>
            <a:r>
              <a:rPr sz="1400" spc="-40" dirty="0">
                <a:solidFill>
                  <a:srgbClr val="E38312"/>
                </a:solidFill>
                <a:latin typeface="Trebuchet MS"/>
                <a:cs typeface="Trebuchet MS"/>
              </a:rPr>
              <a:t> </a:t>
            </a:r>
            <a:r>
              <a:rPr sz="1400" spc="20" dirty="0">
                <a:solidFill>
                  <a:srgbClr val="E38312"/>
                </a:solidFill>
                <a:latin typeface="Trebuchet MS"/>
                <a:cs typeface="Trebuchet MS"/>
              </a:rPr>
              <a:t>process.</a:t>
            </a:r>
            <a:endParaRPr sz="1400">
              <a:latin typeface="Trebuchet MS"/>
              <a:cs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6008370" cy="756920"/>
          </a:xfrm>
          <a:prstGeom prst="rect">
            <a:avLst/>
          </a:prstGeom>
        </p:spPr>
        <p:txBody>
          <a:bodyPr vert="horz" wrap="square" lIns="0" tIns="12700" rIns="0" bIns="0" rtlCol="0">
            <a:spAutoFit/>
          </a:bodyPr>
          <a:lstStyle/>
          <a:p>
            <a:pPr marL="12700">
              <a:lnSpc>
                <a:spcPct val="100000"/>
              </a:lnSpc>
              <a:spcBef>
                <a:spcPts val="100"/>
              </a:spcBef>
            </a:pPr>
            <a:r>
              <a:rPr spc="155" dirty="0"/>
              <a:t>Process </a:t>
            </a:r>
            <a:r>
              <a:rPr spc="-130" dirty="0"/>
              <a:t>Termination</a:t>
            </a:r>
            <a:r>
              <a:rPr spc="-645" dirty="0"/>
              <a:t> </a:t>
            </a:r>
            <a:r>
              <a:rPr spc="150" dirty="0"/>
              <a:t>2</a:t>
            </a:r>
          </a:p>
        </p:txBody>
      </p:sp>
      <p:sp>
        <p:nvSpPr>
          <p:cNvPr id="3" name="object 3"/>
          <p:cNvSpPr txBox="1"/>
          <p:nvPr/>
        </p:nvSpPr>
        <p:spPr>
          <a:xfrm>
            <a:off x="1084580" y="1845729"/>
            <a:ext cx="4213860" cy="331470"/>
          </a:xfrm>
          <a:prstGeom prst="rect">
            <a:avLst/>
          </a:prstGeom>
        </p:spPr>
        <p:txBody>
          <a:bodyPr vert="horz" wrap="square" lIns="0" tIns="13335" rIns="0" bIns="0" rtlCol="0">
            <a:spAutoFit/>
          </a:bodyPr>
          <a:lstStyle/>
          <a:p>
            <a:pPr marL="269875" indent="-257175">
              <a:lnSpc>
                <a:spcPct val="100000"/>
              </a:lnSpc>
              <a:spcBef>
                <a:spcPts val="105"/>
              </a:spcBef>
              <a:buClr>
                <a:srgbClr val="E38312"/>
              </a:buClr>
              <a:buFont typeface="Wingdings"/>
              <a:buChar char=""/>
              <a:tabLst>
                <a:tab pos="269875" algn="l"/>
              </a:tabLst>
            </a:pPr>
            <a:r>
              <a:rPr sz="2000" dirty="0">
                <a:solidFill>
                  <a:srgbClr val="404040"/>
                </a:solidFill>
                <a:latin typeface="Trebuchet MS"/>
                <a:cs typeface="Trebuchet MS"/>
              </a:rPr>
              <a:t>Functions: </a:t>
            </a:r>
            <a:r>
              <a:rPr sz="2000" spc="-50" dirty="0">
                <a:solidFill>
                  <a:srgbClr val="404040"/>
                </a:solidFill>
                <a:latin typeface="Trebuchet MS"/>
                <a:cs typeface="Trebuchet MS"/>
              </a:rPr>
              <a:t>(defined </a:t>
            </a:r>
            <a:r>
              <a:rPr sz="2000" spc="-55" dirty="0">
                <a:solidFill>
                  <a:srgbClr val="404040"/>
                </a:solidFill>
                <a:latin typeface="Trebuchet MS"/>
                <a:cs typeface="Trebuchet MS"/>
              </a:rPr>
              <a:t>in</a:t>
            </a:r>
            <a:r>
              <a:rPr sz="2000" spc="-150" dirty="0">
                <a:solidFill>
                  <a:srgbClr val="404040"/>
                </a:solidFill>
                <a:latin typeface="Trebuchet MS"/>
                <a:cs typeface="Trebuchet MS"/>
              </a:rPr>
              <a:t> </a:t>
            </a:r>
            <a:r>
              <a:rPr sz="2000" spc="-80" dirty="0">
                <a:solidFill>
                  <a:srgbClr val="404040"/>
                </a:solidFill>
                <a:latin typeface="Trebuchet MS"/>
                <a:cs typeface="Trebuchet MS"/>
              </a:rPr>
              <a:t>“</a:t>
            </a:r>
            <a:r>
              <a:rPr sz="2000" spc="-80" dirty="0">
                <a:solidFill>
                  <a:srgbClr val="FF0000"/>
                </a:solidFill>
                <a:latin typeface="Trebuchet MS"/>
                <a:cs typeface="Trebuchet MS"/>
              </a:rPr>
              <a:t>sys/wait.h</a:t>
            </a:r>
            <a:r>
              <a:rPr sz="2000" spc="-80" dirty="0">
                <a:solidFill>
                  <a:srgbClr val="404040"/>
                </a:solidFill>
                <a:latin typeface="Trebuchet MS"/>
                <a:cs typeface="Trebuchet MS"/>
              </a:rPr>
              <a:t>”)</a:t>
            </a:r>
            <a:endParaRPr sz="2000">
              <a:latin typeface="Trebuchet MS"/>
              <a:cs typeface="Trebuchet MS"/>
            </a:endParaRPr>
          </a:p>
        </p:txBody>
      </p:sp>
      <p:sp>
        <p:nvSpPr>
          <p:cNvPr id="4" name="object 4"/>
          <p:cNvSpPr txBox="1"/>
          <p:nvPr/>
        </p:nvSpPr>
        <p:spPr>
          <a:xfrm>
            <a:off x="1285875" y="2177199"/>
            <a:ext cx="2831465" cy="299720"/>
          </a:xfrm>
          <a:prstGeom prst="rect">
            <a:avLst/>
          </a:prstGeom>
        </p:spPr>
        <p:txBody>
          <a:bodyPr vert="horz" wrap="square" lIns="0" tIns="12700" rIns="0" bIns="0" rtlCol="0">
            <a:spAutoFit/>
          </a:bodyPr>
          <a:lstStyle/>
          <a:p>
            <a:pPr marL="195580" indent="-182880">
              <a:lnSpc>
                <a:spcPct val="100000"/>
              </a:lnSpc>
              <a:spcBef>
                <a:spcPts val="100"/>
              </a:spcBef>
              <a:buClr>
                <a:srgbClr val="E38312"/>
              </a:buClr>
              <a:buChar char="◦"/>
              <a:tabLst>
                <a:tab pos="195580" algn="l"/>
              </a:tabLst>
            </a:pPr>
            <a:r>
              <a:rPr sz="1800" spc="-40" dirty="0">
                <a:solidFill>
                  <a:srgbClr val="404040"/>
                </a:solidFill>
                <a:latin typeface="Trebuchet MS"/>
                <a:cs typeface="Trebuchet MS"/>
              </a:rPr>
              <a:t>pid_t </a:t>
            </a:r>
            <a:r>
              <a:rPr sz="1800" b="1" spc="-5" dirty="0">
                <a:solidFill>
                  <a:srgbClr val="FF0000"/>
                </a:solidFill>
                <a:latin typeface="Century Gothic"/>
                <a:cs typeface="Century Gothic"/>
              </a:rPr>
              <a:t>wait </a:t>
            </a:r>
            <a:r>
              <a:rPr sz="1800" i="1" spc="-114" dirty="0">
                <a:solidFill>
                  <a:srgbClr val="404040"/>
                </a:solidFill>
                <a:latin typeface="Trebuchet MS"/>
                <a:cs typeface="Trebuchet MS"/>
              </a:rPr>
              <a:t>(</a:t>
            </a:r>
            <a:r>
              <a:rPr sz="1800" spc="-114" dirty="0">
                <a:solidFill>
                  <a:srgbClr val="404040"/>
                </a:solidFill>
                <a:latin typeface="Trebuchet MS"/>
                <a:cs typeface="Trebuchet MS"/>
              </a:rPr>
              <a:t>int</a:t>
            </a:r>
            <a:r>
              <a:rPr sz="1800" spc="-80" dirty="0">
                <a:solidFill>
                  <a:srgbClr val="404040"/>
                </a:solidFill>
                <a:latin typeface="Trebuchet MS"/>
                <a:cs typeface="Trebuchet MS"/>
              </a:rPr>
              <a:t> </a:t>
            </a:r>
            <a:r>
              <a:rPr sz="1800" i="1" spc="-35" dirty="0">
                <a:solidFill>
                  <a:srgbClr val="404040"/>
                </a:solidFill>
                <a:latin typeface="Trebuchet MS"/>
                <a:cs typeface="Trebuchet MS"/>
              </a:rPr>
              <a:t>*</a:t>
            </a:r>
            <a:r>
              <a:rPr sz="1800" spc="-35" dirty="0">
                <a:solidFill>
                  <a:srgbClr val="404040"/>
                </a:solidFill>
                <a:latin typeface="Trebuchet MS"/>
                <a:cs typeface="Trebuchet MS"/>
              </a:rPr>
              <a:t>status_ptr</a:t>
            </a:r>
            <a:r>
              <a:rPr sz="1800" i="1" spc="-35" dirty="0">
                <a:solidFill>
                  <a:srgbClr val="404040"/>
                </a:solidFill>
                <a:latin typeface="Trebuchet MS"/>
                <a:cs typeface="Trebuchet MS"/>
              </a:rPr>
              <a:t>)</a:t>
            </a:r>
            <a:endParaRPr sz="1800">
              <a:latin typeface="Trebuchet MS"/>
              <a:cs typeface="Trebuchet MS"/>
            </a:endParaRPr>
          </a:p>
        </p:txBody>
      </p:sp>
      <p:sp>
        <p:nvSpPr>
          <p:cNvPr id="5" name="object 5"/>
          <p:cNvSpPr txBox="1"/>
          <p:nvPr/>
        </p:nvSpPr>
        <p:spPr>
          <a:xfrm>
            <a:off x="1084580" y="3369099"/>
            <a:ext cx="4775200" cy="654685"/>
          </a:xfrm>
          <a:prstGeom prst="rect">
            <a:avLst/>
          </a:prstGeom>
        </p:spPr>
        <p:txBody>
          <a:bodyPr vert="horz" wrap="square" lIns="0" tIns="39369" rIns="0" bIns="0" rtlCol="0">
            <a:spAutoFit/>
          </a:bodyPr>
          <a:lstStyle/>
          <a:p>
            <a:pPr marL="269875" indent="-257175">
              <a:lnSpc>
                <a:spcPct val="100000"/>
              </a:lnSpc>
              <a:spcBef>
                <a:spcPts val="309"/>
              </a:spcBef>
              <a:buClr>
                <a:srgbClr val="E38312"/>
              </a:buClr>
              <a:buFont typeface="Wingdings"/>
              <a:buChar char=""/>
              <a:tabLst>
                <a:tab pos="269875" algn="l"/>
              </a:tabLst>
            </a:pPr>
            <a:r>
              <a:rPr sz="2000" spc="-15" dirty="0">
                <a:solidFill>
                  <a:srgbClr val="404040"/>
                </a:solidFill>
                <a:latin typeface="Trebuchet MS"/>
                <a:cs typeface="Trebuchet MS"/>
              </a:rPr>
              <a:t>Differences</a:t>
            </a:r>
            <a:endParaRPr sz="2000">
              <a:latin typeface="Trebuchet MS"/>
              <a:cs typeface="Trebuchet MS"/>
            </a:endParaRPr>
          </a:p>
          <a:p>
            <a:pPr marL="396875" lvl="1" indent="-183515">
              <a:lnSpc>
                <a:spcPct val="100000"/>
              </a:lnSpc>
              <a:spcBef>
                <a:spcPts val="185"/>
              </a:spcBef>
              <a:buClr>
                <a:srgbClr val="E38312"/>
              </a:buClr>
              <a:buChar char="◦"/>
              <a:tabLst>
                <a:tab pos="396875" algn="l"/>
              </a:tabLst>
            </a:pPr>
            <a:r>
              <a:rPr sz="1800" spc="-105" dirty="0">
                <a:solidFill>
                  <a:srgbClr val="404040"/>
                </a:solidFill>
                <a:latin typeface="Trebuchet MS"/>
                <a:cs typeface="Trebuchet MS"/>
              </a:rPr>
              <a:t>wait() </a:t>
            </a:r>
            <a:r>
              <a:rPr sz="1800" spc="15" dirty="0">
                <a:solidFill>
                  <a:srgbClr val="404040"/>
                </a:solidFill>
                <a:latin typeface="Trebuchet MS"/>
                <a:cs typeface="Trebuchet MS"/>
              </a:rPr>
              <a:t>requests </a:t>
            </a:r>
            <a:r>
              <a:rPr sz="1800" spc="10" dirty="0">
                <a:solidFill>
                  <a:srgbClr val="404040"/>
                </a:solidFill>
                <a:latin typeface="Trebuchet MS"/>
                <a:cs typeface="Trebuchet MS"/>
              </a:rPr>
              <a:t>status </a:t>
            </a:r>
            <a:r>
              <a:rPr sz="1800" spc="-60" dirty="0">
                <a:solidFill>
                  <a:srgbClr val="404040"/>
                </a:solidFill>
                <a:latin typeface="Trebuchet MS"/>
                <a:cs typeface="Trebuchet MS"/>
              </a:rPr>
              <a:t>for </a:t>
            </a:r>
            <a:r>
              <a:rPr sz="1800" spc="10" dirty="0">
                <a:solidFill>
                  <a:srgbClr val="404040"/>
                </a:solidFill>
                <a:latin typeface="Trebuchet MS"/>
                <a:cs typeface="Trebuchet MS"/>
              </a:rPr>
              <a:t>any </a:t>
            </a:r>
            <a:r>
              <a:rPr sz="1800" spc="-20" dirty="0">
                <a:solidFill>
                  <a:srgbClr val="404040"/>
                </a:solidFill>
                <a:latin typeface="Trebuchet MS"/>
                <a:cs typeface="Trebuchet MS"/>
              </a:rPr>
              <a:t>child</a:t>
            </a:r>
            <a:r>
              <a:rPr sz="1800" spc="-190" dirty="0">
                <a:solidFill>
                  <a:srgbClr val="404040"/>
                </a:solidFill>
                <a:latin typeface="Trebuchet MS"/>
                <a:cs typeface="Trebuchet MS"/>
              </a:rPr>
              <a:t> </a:t>
            </a:r>
            <a:r>
              <a:rPr sz="1800" spc="60" dirty="0">
                <a:solidFill>
                  <a:srgbClr val="404040"/>
                </a:solidFill>
                <a:latin typeface="Trebuchet MS"/>
                <a:cs typeface="Trebuchet MS"/>
              </a:rPr>
              <a:t>process</a:t>
            </a:r>
            <a:endParaRPr sz="1800">
              <a:latin typeface="Trebuchet MS"/>
              <a:cs typeface="Trebuchet MS"/>
            </a:endParaRPr>
          </a:p>
        </p:txBody>
      </p:sp>
      <p:sp>
        <p:nvSpPr>
          <p:cNvPr id="6" name="object 6"/>
          <p:cNvSpPr txBox="1"/>
          <p:nvPr/>
        </p:nvSpPr>
        <p:spPr>
          <a:xfrm>
            <a:off x="1260475" y="2499779"/>
            <a:ext cx="9733915" cy="299720"/>
          </a:xfrm>
          <a:prstGeom prst="rect">
            <a:avLst/>
          </a:prstGeom>
        </p:spPr>
        <p:txBody>
          <a:bodyPr vert="horz" wrap="square" lIns="0" tIns="12700" rIns="0" bIns="0" rtlCol="0">
            <a:spAutoFit/>
          </a:bodyPr>
          <a:lstStyle/>
          <a:p>
            <a:pPr marL="220979" indent="-182880">
              <a:lnSpc>
                <a:spcPct val="100000"/>
              </a:lnSpc>
              <a:spcBef>
                <a:spcPts val="100"/>
              </a:spcBef>
              <a:buClr>
                <a:srgbClr val="E38312"/>
              </a:buClr>
              <a:buChar char="◦"/>
              <a:tabLst>
                <a:tab pos="220979" algn="l"/>
              </a:tabLst>
            </a:pPr>
            <a:r>
              <a:rPr sz="1800" spc="-40" dirty="0">
                <a:solidFill>
                  <a:srgbClr val="404040"/>
                </a:solidFill>
                <a:latin typeface="Trebuchet MS"/>
                <a:cs typeface="Trebuchet MS"/>
              </a:rPr>
              <a:t>pid_t </a:t>
            </a:r>
            <a:r>
              <a:rPr sz="1800" b="1" spc="-25" dirty="0">
                <a:solidFill>
                  <a:srgbClr val="FF0000"/>
                </a:solidFill>
                <a:latin typeface="Century Gothic"/>
                <a:cs typeface="Century Gothic"/>
              </a:rPr>
              <a:t>waitpid</a:t>
            </a:r>
            <a:r>
              <a:rPr sz="1800" b="1" spc="5" dirty="0">
                <a:solidFill>
                  <a:srgbClr val="FF0000"/>
                </a:solidFill>
                <a:latin typeface="Century Gothic"/>
                <a:cs typeface="Century Gothic"/>
              </a:rPr>
              <a:t> </a:t>
            </a:r>
            <a:r>
              <a:rPr sz="1800" spc="-65" dirty="0">
                <a:solidFill>
                  <a:srgbClr val="404040"/>
                </a:solidFill>
                <a:latin typeface="Trebuchet MS"/>
                <a:cs typeface="Trebuchet MS"/>
              </a:rPr>
              <a:t>(pid_t</a:t>
            </a:r>
            <a:r>
              <a:rPr sz="1800" spc="-35" dirty="0">
                <a:solidFill>
                  <a:srgbClr val="404040"/>
                </a:solidFill>
                <a:latin typeface="Trebuchet MS"/>
                <a:cs typeface="Trebuchet MS"/>
              </a:rPr>
              <a:t> </a:t>
            </a:r>
            <a:r>
              <a:rPr sz="1800" spc="-40" dirty="0">
                <a:solidFill>
                  <a:srgbClr val="404040"/>
                </a:solidFill>
                <a:latin typeface="Trebuchet MS"/>
                <a:cs typeface="Trebuchet MS"/>
              </a:rPr>
              <a:t>pid, </a:t>
            </a:r>
            <a:r>
              <a:rPr sz="1800" spc="-85" dirty="0">
                <a:solidFill>
                  <a:srgbClr val="404040"/>
                </a:solidFill>
                <a:latin typeface="Trebuchet MS"/>
                <a:cs typeface="Trebuchet MS"/>
              </a:rPr>
              <a:t>int</a:t>
            </a:r>
            <a:r>
              <a:rPr sz="1800" spc="-35" dirty="0">
                <a:solidFill>
                  <a:srgbClr val="404040"/>
                </a:solidFill>
                <a:latin typeface="Trebuchet MS"/>
                <a:cs typeface="Trebuchet MS"/>
              </a:rPr>
              <a:t> </a:t>
            </a:r>
            <a:r>
              <a:rPr sz="1800" spc="-30" dirty="0">
                <a:solidFill>
                  <a:srgbClr val="404040"/>
                </a:solidFill>
                <a:latin typeface="Trebuchet MS"/>
                <a:cs typeface="Trebuchet MS"/>
              </a:rPr>
              <a:t>*status_ptr,</a:t>
            </a:r>
            <a:r>
              <a:rPr sz="1800" spc="-35" dirty="0">
                <a:solidFill>
                  <a:srgbClr val="404040"/>
                </a:solidFill>
                <a:latin typeface="Trebuchet MS"/>
                <a:cs typeface="Trebuchet MS"/>
              </a:rPr>
              <a:t> </a:t>
            </a:r>
            <a:r>
              <a:rPr sz="1800" spc="-85" dirty="0">
                <a:solidFill>
                  <a:srgbClr val="404040"/>
                </a:solidFill>
                <a:latin typeface="Trebuchet MS"/>
                <a:cs typeface="Trebuchet MS"/>
              </a:rPr>
              <a:t>int</a:t>
            </a:r>
            <a:r>
              <a:rPr sz="1800" spc="-40" dirty="0">
                <a:solidFill>
                  <a:srgbClr val="404040"/>
                </a:solidFill>
                <a:latin typeface="Trebuchet MS"/>
                <a:cs typeface="Trebuchet MS"/>
              </a:rPr>
              <a:t> </a:t>
            </a:r>
            <a:r>
              <a:rPr sz="1800" spc="-100" dirty="0">
                <a:solidFill>
                  <a:srgbClr val="404040"/>
                </a:solidFill>
                <a:latin typeface="Trebuchet MS"/>
                <a:cs typeface="Trebuchet MS"/>
              </a:rPr>
              <a:t>option</a:t>
            </a:r>
            <a:r>
              <a:rPr sz="2100" spc="-150" baseline="45634" dirty="0">
                <a:solidFill>
                  <a:srgbClr val="E38312"/>
                </a:solidFill>
                <a:latin typeface="Arial"/>
                <a:cs typeface="Arial"/>
              </a:rPr>
              <a:t>•</a:t>
            </a:r>
            <a:r>
              <a:rPr sz="2100" spc="-359" baseline="45634" dirty="0">
                <a:solidFill>
                  <a:srgbClr val="E38312"/>
                </a:solidFill>
                <a:latin typeface="Arial"/>
                <a:cs typeface="Arial"/>
              </a:rPr>
              <a:t> </a:t>
            </a:r>
            <a:r>
              <a:rPr sz="1800" spc="-15" dirty="0">
                <a:solidFill>
                  <a:srgbClr val="404040"/>
                </a:solidFill>
                <a:latin typeface="Trebuchet MS"/>
                <a:cs typeface="Trebuchet MS"/>
              </a:rPr>
              <a:t>s)</a:t>
            </a:r>
            <a:r>
              <a:rPr sz="1800" spc="-300" dirty="0">
                <a:solidFill>
                  <a:srgbClr val="404040"/>
                </a:solidFill>
                <a:latin typeface="Trebuchet MS"/>
                <a:cs typeface="Trebuchet MS"/>
              </a:rPr>
              <a:t> </a:t>
            </a:r>
            <a:r>
              <a:rPr sz="2100" spc="157" baseline="45634" dirty="0">
                <a:solidFill>
                  <a:srgbClr val="E38312"/>
                </a:solidFill>
                <a:latin typeface="Trebuchet MS"/>
                <a:cs typeface="Trebuchet MS"/>
              </a:rPr>
              <a:t>WNOHANG</a:t>
            </a:r>
            <a:r>
              <a:rPr sz="2100" spc="-37" baseline="45634" dirty="0">
                <a:solidFill>
                  <a:srgbClr val="E38312"/>
                </a:solidFill>
                <a:latin typeface="Trebuchet MS"/>
                <a:cs typeface="Trebuchet MS"/>
              </a:rPr>
              <a:t> </a:t>
            </a:r>
            <a:r>
              <a:rPr sz="2100" spc="52" baseline="45634" dirty="0">
                <a:solidFill>
                  <a:srgbClr val="E38312"/>
                </a:solidFill>
                <a:latin typeface="Trebuchet MS"/>
                <a:cs typeface="Trebuchet MS"/>
              </a:rPr>
              <a:t>demands</a:t>
            </a:r>
            <a:r>
              <a:rPr sz="2100" spc="-44" baseline="45634" dirty="0">
                <a:solidFill>
                  <a:srgbClr val="E38312"/>
                </a:solidFill>
                <a:latin typeface="Trebuchet MS"/>
                <a:cs typeface="Trebuchet MS"/>
              </a:rPr>
              <a:t> </a:t>
            </a:r>
            <a:r>
              <a:rPr sz="2100" spc="7" baseline="45634" dirty="0">
                <a:solidFill>
                  <a:srgbClr val="E38312"/>
                </a:solidFill>
                <a:latin typeface="Trebuchet MS"/>
                <a:cs typeface="Trebuchet MS"/>
              </a:rPr>
              <a:t>status</a:t>
            </a:r>
            <a:r>
              <a:rPr sz="2100" spc="-44" baseline="45634" dirty="0">
                <a:solidFill>
                  <a:srgbClr val="E38312"/>
                </a:solidFill>
                <a:latin typeface="Trebuchet MS"/>
                <a:cs typeface="Trebuchet MS"/>
              </a:rPr>
              <a:t> information</a:t>
            </a:r>
            <a:r>
              <a:rPr sz="2100" spc="-37" baseline="45634" dirty="0">
                <a:solidFill>
                  <a:srgbClr val="E38312"/>
                </a:solidFill>
                <a:latin typeface="Trebuchet MS"/>
                <a:cs typeface="Trebuchet MS"/>
              </a:rPr>
              <a:t> </a:t>
            </a:r>
            <a:r>
              <a:rPr sz="2100" spc="-60" baseline="45634" dirty="0">
                <a:solidFill>
                  <a:srgbClr val="E38312"/>
                </a:solidFill>
                <a:latin typeface="Trebuchet MS"/>
                <a:cs typeface="Trebuchet MS"/>
              </a:rPr>
              <a:t>immediately.</a:t>
            </a:r>
            <a:endParaRPr sz="2100" baseline="45634">
              <a:latin typeface="Trebuchet MS"/>
              <a:cs typeface="Trebuchet MS"/>
            </a:endParaRPr>
          </a:p>
        </p:txBody>
      </p:sp>
      <p:sp>
        <p:nvSpPr>
          <p:cNvPr id="7" name="object 7"/>
          <p:cNvSpPr txBox="1"/>
          <p:nvPr/>
        </p:nvSpPr>
        <p:spPr>
          <a:xfrm>
            <a:off x="6396418" y="1765299"/>
            <a:ext cx="4558665" cy="666750"/>
          </a:xfrm>
          <a:prstGeom prst="rect">
            <a:avLst/>
          </a:prstGeom>
        </p:spPr>
        <p:txBody>
          <a:bodyPr vert="horz" wrap="square" lIns="0" tIns="13335" rIns="0" bIns="0" rtlCol="0">
            <a:spAutoFit/>
          </a:bodyPr>
          <a:lstStyle/>
          <a:p>
            <a:pPr marL="12700">
              <a:lnSpc>
                <a:spcPct val="100000"/>
              </a:lnSpc>
              <a:spcBef>
                <a:spcPts val="105"/>
              </a:spcBef>
            </a:pPr>
            <a:r>
              <a:rPr sz="1400" spc="45" dirty="0">
                <a:solidFill>
                  <a:srgbClr val="E38312"/>
                </a:solidFill>
                <a:latin typeface="Trebuchet MS"/>
                <a:cs typeface="Trebuchet MS"/>
              </a:rPr>
              <a:t>0 </a:t>
            </a:r>
            <a:r>
              <a:rPr sz="1400" spc="-270" dirty="0">
                <a:solidFill>
                  <a:srgbClr val="E38312"/>
                </a:solidFill>
                <a:latin typeface="Trebuchet MS"/>
                <a:cs typeface="Trebuchet MS"/>
              </a:rPr>
              <a:t>/ </a:t>
            </a:r>
            <a:r>
              <a:rPr sz="1400" spc="105" dirty="0">
                <a:solidFill>
                  <a:srgbClr val="E38312"/>
                </a:solidFill>
                <a:latin typeface="Trebuchet MS"/>
                <a:cs typeface="Trebuchet MS"/>
              </a:rPr>
              <a:t>WNOHANG </a:t>
            </a:r>
            <a:r>
              <a:rPr sz="1400" spc="-270" dirty="0">
                <a:solidFill>
                  <a:srgbClr val="E38312"/>
                </a:solidFill>
                <a:latin typeface="Trebuchet MS"/>
                <a:cs typeface="Trebuchet MS"/>
              </a:rPr>
              <a:t>/</a:t>
            </a:r>
            <a:r>
              <a:rPr sz="1400" spc="-180" dirty="0">
                <a:solidFill>
                  <a:srgbClr val="E38312"/>
                </a:solidFill>
                <a:latin typeface="Trebuchet MS"/>
                <a:cs typeface="Trebuchet MS"/>
              </a:rPr>
              <a:t> </a:t>
            </a:r>
            <a:r>
              <a:rPr sz="1400" spc="100" dirty="0">
                <a:solidFill>
                  <a:srgbClr val="E38312"/>
                </a:solidFill>
                <a:latin typeface="Trebuchet MS"/>
                <a:cs typeface="Trebuchet MS"/>
              </a:rPr>
              <a:t>WUNTRACED</a:t>
            </a:r>
            <a:endParaRPr sz="1400">
              <a:latin typeface="Trebuchet MS"/>
              <a:cs typeface="Trebuchet MS"/>
            </a:endParaRPr>
          </a:p>
          <a:p>
            <a:pPr marL="298450" marR="5080" indent="-285750">
              <a:lnSpc>
                <a:spcPct val="100000"/>
              </a:lnSpc>
              <a:buFont typeface="Arial"/>
              <a:buChar char="•"/>
              <a:tabLst>
                <a:tab pos="297815" algn="l"/>
                <a:tab pos="298450" algn="l"/>
              </a:tabLst>
            </a:pPr>
            <a:r>
              <a:rPr sz="1400" spc="45" dirty="0">
                <a:solidFill>
                  <a:srgbClr val="E38312"/>
                </a:solidFill>
                <a:latin typeface="Trebuchet MS"/>
                <a:cs typeface="Trebuchet MS"/>
              </a:rPr>
              <a:t>0 skips </a:t>
            </a:r>
            <a:r>
              <a:rPr sz="1400" spc="-40" dirty="0">
                <a:solidFill>
                  <a:srgbClr val="E38312"/>
                </a:solidFill>
                <a:latin typeface="Trebuchet MS"/>
                <a:cs typeface="Trebuchet MS"/>
              </a:rPr>
              <a:t>the </a:t>
            </a:r>
            <a:r>
              <a:rPr sz="1400" spc="-25" dirty="0">
                <a:solidFill>
                  <a:srgbClr val="E38312"/>
                </a:solidFill>
                <a:latin typeface="Trebuchet MS"/>
                <a:cs typeface="Trebuchet MS"/>
              </a:rPr>
              <a:t>option, </a:t>
            </a:r>
            <a:r>
              <a:rPr sz="1400" spc="25" dirty="0">
                <a:solidFill>
                  <a:srgbClr val="E38312"/>
                </a:solidFill>
                <a:latin typeface="Trebuchet MS"/>
                <a:cs typeface="Trebuchet MS"/>
              </a:rPr>
              <a:t>and </a:t>
            </a:r>
            <a:r>
              <a:rPr sz="1400" spc="30" dirty="0">
                <a:solidFill>
                  <a:srgbClr val="E38312"/>
                </a:solidFill>
                <a:latin typeface="Trebuchet MS"/>
                <a:cs typeface="Trebuchet MS"/>
              </a:rPr>
              <a:t>keeps </a:t>
            </a:r>
            <a:r>
              <a:rPr sz="1400" spc="-25" dirty="0">
                <a:solidFill>
                  <a:srgbClr val="E38312"/>
                </a:solidFill>
                <a:latin typeface="Trebuchet MS"/>
                <a:cs typeface="Trebuchet MS"/>
              </a:rPr>
              <a:t>waiting </a:t>
            </a:r>
            <a:r>
              <a:rPr sz="1400" spc="-105" dirty="0">
                <a:solidFill>
                  <a:srgbClr val="E38312"/>
                </a:solidFill>
                <a:latin typeface="Trebuchet MS"/>
                <a:cs typeface="Trebuchet MS"/>
              </a:rPr>
              <a:t>till </a:t>
            </a:r>
            <a:r>
              <a:rPr sz="1400" spc="-40" dirty="0">
                <a:solidFill>
                  <a:srgbClr val="E38312"/>
                </a:solidFill>
                <a:latin typeface="Trebuchet MS"/>
                <a:cs typeface="Trebuchet MS"/>
              </a:rPr>
              <a:t>the</a:t>
            </a:r>
            <a:r>
              <a:rPr sz="1400" spc="-285" dirty="0">
                <a:solidFill>
                  <a:srgbClr val="E38312"/>
                </a:solidFill>
                <a:latin typeface="Trebuchet MS"/>
                <a:cs typeface="Trebuchet MS"/>
              </a:rPr>
              <a:t> </a:t>
            </a:r>
            <a:r>
              <a:rPr sz="1400" spc="-5" dirty="0">
                <a:solidFill>
                  <a:srgbClr val="E38312"/>
                </a:solidFill>
                <a:latin typeface="Trebuchet MS"/>
                <a:cs typeface="Trebuchet MS"/>
              </a:rPr>
              <a:t>specified  </a:t>
            </a:r>
            <a:r>
              <a:rPr sz="1400" spc="-20" dirty="0">
                <a:solidFill>
                  <a:srgbClr val="E38312"/>
                </a:solidFill>
                <a:latin typeface="Trebuchet MS"/>
                <a:cs typeface="Trebuchet MS"/>
              </a:rPr>
              <a:t>child </a:t>
            </a:r>
            <a:r>
              <a:rPr sz="1400" spc="45" dirty="0">
                <a:solidFill>
                  <a:srgbClr val="E38312"/>
                </a:solidFill>
                <a:latin typeface="Trebuchet MS"/>
                <a:cs typeface="Trebuchet MS"/>
              </a:rPr>
              <a:t>process</a:t>
            </a:r>
            <a:r>
              <a:rPr sz="1400" spc="-55" dirty="0">
                <a:solidFill>
                  <a:srgbClr val="E38312"/>
                </a:solidFill>
                <a:latin typeface="Trebuchet MS"/>
                <a:cs typeface="Trebuchet MS"/>
              </a:rPr>
              <a:t> </a:t>
            </a:r>
            <a:r>
              <a:rPr sz="1400" spc="-35" dirty="0">
                <a:solidFill>
                  <a:srgbClr val="E38312"/>
                </a:solidFill>
                <a:latin typeface="Trebuchet MS"/>
                <a:cs typeface="Trebuchet MS"/>
              </a:rPr>
              <a:t>terminates.</a:t>
            </a:r>
            <a:endParaRPr sz="1400">
              <a:latin typeface="Trebuchet MS"/>
              <a:cs typeface="Trebuchet MS"/>
            </a:endParaRPr>
          </a:p>
        </p:txBody>
      </p:sp>
      <p:sp>
        <p:nvSpPr>
          <p:cNvPr id="8" name="object 8"/>
          <p:cNvSpPr txBox="1"/>
          <p:nvPr/>
        </p:nvSpPr>
        <p:spPr>
          <a:xfrm>
            <a:off x="6682168" y="2618739"/>
            <a:ext cx="4377690" cy="1306830"/>
          </a:xfrm>
          <a:prstGeom prst="rect">
            <a:avLst/>
          </a:prstGeom>
        </p:spPr>
        <p:txBody>
          <a:bodyPr vert="horz" wrap="square" lIns="0" tIns="13335" rIns="0" bIns="0" rtlCol="0">
            <a:spAutoFit/>
          </a:bodyPr>
          <a:lstStyle/>
          <a:p>
            <a:pPr marL="12700" marR="5080">
              <a:lnSpc>
                <a:spcPct val="100000"/>
              </a:lnSpc>
              <a:spcBef>
                <a:spcPts val="105"/>
              </a:spcBef>
            </a:pPr>
            <a:r>
              <a:rPr sz="1400" spc="-65" dirty="0">
                <a:solidFill>
                  <a:srgbClr val="E38312"/>
                </a:solidFill>
                <a:latin typeface="Trebuchet MS"/>
                <a:cs typeface="Trebuchet MS"/>
              </a:rPr>
              <a:t>If </a:t>
            </a:r>
            <a:r>
              <a:rPr sz="1400" spc="5" dirty="0">
                <a:solidFill>
                  <a:srgbClr val="E38312"/>
                </a:solidFill>
                <a:latin typeface="Trebuchet MS"/>
                <a:cs typeface="Trebuchet MS"/>
              </a:rPr>
              <a:t>status </a:t>
            </a:r>
            <a:r>
              <a:rPr sz="1400" spc="-30" dirty="0">
                <a:solidFill>
                  <a:srgbClr val="E38312"/>
                </a:solidFill>
                <a:latin typeface="Trebuchet MS"/>
                <a:cs typeface="Trebuchet MS"/>
              </a:rPr>
              <a:t>information </a:t>
            </a:r>
            <a:r>
              <a:rPr sz="1400" spc="20" dirty="0">
                <a:solidFill>
                  <a:srgbClr val="E38312"/>
                </a:solidFill>
                <a:latin typeface="Trebuchet MS"/>
                <a:cs typeface="Trebuchet MS"/>
              </a:rPr>
              <a:t>is </a:t>
            </a:r>
            <a:r>
              <a:rPr sz="1400" spc="-30" dirty="0">
                <a:solidFill>
                  <a:srgbClr val="E38312"/>
                </a:solidFill>
                <a:latin typeface="Trebuchet MS"/>
                <a:cs typeface="Trebuchet MS"/>
              </a:rPr>
              <a:t>immediately </a:t>
            </a:r>
            <a:r>
              <a:rPr sz="1400" spc="-25" dirty="0">
                <a:solidFill>
                  <a:srgbClr val="E38312"/>
                </a:solidFill>
                <a:latin typeface="Trebuchet MS"/>
                <a:cs typeface="Trebuchet MS"/>
              </a:rPr>
              <a:t>available </a:t>
            </a:r>
            <a:r>
              <a:rPr sz="1400" spc="30" dirty="0">
                <a:solidFill>
                  <a:srgbClr val="E38312"/>
                </a:solidFill>
                <a:latin typeface="Trebuchet MS"/>
                <a:cs typeface="Trebuchet MS"/>
              </a:rPr>
              <a:t>on </a:t>
            </a:r>
            <a:r>
              <a:rPr sz="1400" spc="15" dirty="0">
                <a:solidFill>
                  <a:srgbClr val="E38312"/>
                </a:solidFill>
                <a:latin typeface="Trebuchet MS"/>
                <a:cs typeface="Trebuchet MS"/>
              </a:rPr>
              <a:t>an  </a:t>
            </a:r>
            <a:r>
              <a:rPr sz="1400" spc="-15" dirty="0">
                <a:solidFill>
                  <a:srgbClr val="E38312"/>
                </a:solidFill>
                <a:latin typeface="Trebuchet MS"/>
                <a:cs typeface="Trebuchet MS"/>
              </a:rPr>
              <a:t>appropriate </a:t>
            </a:r>
            <a:r>
              <a:rPr sz="1400" spc="-20" dirty="0">
                <a:solidFill>
                  <a:srgbClr val="E38312"/>
                </a:solidFill>
                <a:latin typeface="Trebuchet MS"/>
                <a:cs typeface="Trebuchet MS"/>
              </a:rPr>
              <a:t>child </a:t>
            </a:r>
            <a:r>
              <a:rPr sz="1400" spc="20" dirty="0">
                <a:solidFill>
                  <a:srgbClr val="E38312"/>
                </a:solidFill>
                <a:latin typeface="Trebuchet MS"/>
                <a:cs typeface="Trebuchet MS"/>
              </a:rPr>
              <a:t>process, </a:t>
            </a:r>
            <a:r>
              <a:rPr sz="1400" spc="-55" dirty="0">
                <a:solidFill>
                  <a:srgbClr val="E38312"/>
                </a:solidFill>
                <a:latin typeface="Trebuchet MS"/>
                <a:cs typeface="Trebuchet MS"/>
              </a:rPr>
              <a:t>waitpid() </a:t>
            </a:r>
            <a:r>
              <a:rPr sz="1400" spc="-20" dirty="0">
                <a:solidFill>
                  <a:srgbClr val="E38312"/>
                </a:solidFill>
                <a:latin typeface="Trebuchet MS"/>
                <a:cs typeface="Trebuchet MS"/>
              </a:rPr>
              <a:t>returns this  </a:t>
            </a:r>
            <a:r>
              <a:rPr sz="1400" spc="-40" dirty="0">
                <a:solidFill>
                  <a:srgbClr val="E38312"/>
                </a:solidFill>
                <a:latin typeface="Trebuchet MS"/>
                <a:cs typeface="Trebuchet MS"/>
              </a:rPr>
              <a:t>information. </a:t>
            </a:r>
            <a:r>
              <a:rPr sz="1400" spc="-20" dirty="0">
                <a:solidFill>
                  <a:srgbClr val="E38312"/>
                </a:solidFill>
                <a:latin typeface="Trebuchet MS"/>
                <a:cs typeface="Trebuchet MS"/>
              </a:rPr>
              <a:t>Otherwise, </a:t>
            </a:r>
            <a:r>
              <a:rPr sz="1400" spc="-55" dirty="0">
                <a:solidFill>
                  <a:srgbClr val="E38312"/>
                </a:solidFill>
                <a:latin typeface="Trebuchet MS"/>
                <a:cs typeface="Trebuchet MS"/>
              </a:rPr>
              <a:t>waitpid() </a:t>
            </a:r>
            <a:r>
              <a:rPr sz="1400" spc="-20" dirty="0">
                <a:solidFill>
                  <a:srgbClr val="E38312"/>
                </a:solidFill>
                <a:latin typeface="Trebuchet MS"/>
                <a:cs typeface="Trebuchet MS"/>
              </a:rPr>
              <a:t>returns </a:t>
            </a:r>
            <a:r>
              <a:rPr sz="1400" spc="-30" dirty="0">
                <a:solidFill>
                  <a:srgbClr val="E38312"/>
                </a:solidFill>
                <a:latin typeface="Trebuchet MS"/>
                <a:cs typeface="Trebuchet MS"/>
              </a:rPr>
              <a:t>immediately  </a:t>
            </a:r>
            <a:r>
              <a:rPr sz="1400" spc="-45" dirty="0">
                <a:solidFill>
                  <a:srgbClr val="E38312"/>
                </a:solidFill>
                <a:latin typeface="Trebuchet MS"/>
                <a:cs typeface="Trebuchet MS"/>
              </a:rPr>
              <a:t>with </a:t>
            </a:r>
            <a:r>
              <a:rPr sz="1400" spc="15" dirty="0">
                <a:solidFill>
                  <a:srgbClr val="E38312"/>
                </a:solidFill>
                <a:latin typeface="Trebuchet MS"/>
                <a:cs typeface="Trebuchet MS"/>
              </a:rPr>
              <a:t>an </a:t>
            </a:r>
            <a:r>
              <a:rPr sz="1400" spc="-45" dirty="0">
                <a:solidFill>
                  <a:srgbClr val="E38312"/>
                </a:solidFill>
                <a:latin typeface="Trebuchet MS"/>
                <a:cs typeface="Trebuchet MS"/>
              </a:rPr>
              <a:t>error </a:t>
            </a:r>
            <a:r>
              <a:rPr sz="1400" spc="35" dirty="0">
                <a:solidFill>
                  <a:srgbClr val="E38312"/>
                </a:solidFill>
                <a:latin typeface="Trebuchet MS"/>
                <a:cs typeface="Trebuchet MS"/>
              </a:rPr>
              <a:t>code </a:t>
            </a:r>
            <a:r>
              <a:rPr sz="1400" spc="-15" dirty="0">
                <a:solidFill>
                  <a:srgbClr val="E38312"/>
                </a:solidFill>
                <a:latin typeface="Trebuchet MS"/>
                <a:cs typeface="Trebuchet MS"/>
              </a:rPr>
              <a:t>indicating </a:t>
            </a:r>
            <a:r>
              <a:rPr sz="1400" spc="-55" dirty="0">
                <a:solidFill>
                  <a:srgbClr val="E38312"/>
                </a:solidFill>
                <a:latin typeface="Trebuchet MS"/>
                <a:cs typeface="Trebuchet MS"/>
              </a:rPr>
              <a:t>that </a:t>
            </a:r>
            <a:r>
              <a:rPr sz="1400" spc="-40" dirty="0">
                <a:solidFill>
                  <a:srgbClr val="E38312"/>
                </a:solidFill>
                <a:latin typeface="Trebuchet MS"/>
                <a:cs typeface="Trebuchet MS"/>
              </a:rPr>
              <a:t>the </a:t>
            </a:r>
            <a:r>
              <a:rPr sz="1400" spc="-30" dirty="0">
                <a:solidFill>
                  <a:srgbClr val="E38312"/>
                </a:solidFill>
                <a:latin typeface="Trebuchet MS"/>
                <a:cs typeface="Trebuchet MS"/>
              </a:rPr>
              <a:t>information </a:t>
            </a:r>
            <a:r>
              <a:rPr sz="1400" spc="55" dirty="0">
                <a:solidFill>
                  <a:srgbClr val="E38312"/>
                </a:solidFill>
                <a:latin typeface="Trebuchet MS"/>
                <a:cs typeface="Trebuchet MS"/>
              </a:rPr>
              <a:t>was  </a:t>
            </a:r>
            <a:r>
              <a:rPr sz="1400" spc="-20" dirty="0">
                <a:solidFill>
                  <a:srgbClr val="E38312"/>
                </a:solidFill>
                <a:latin typeface="Trebuchet MS"/>
                <a:cs typeface="Trebuchet MS"/>
              </a:rPr>
              <a:t>not </a:t>
            </a:r>
            <a:r>
              <a:rPr sz="1400" spc="-35" dirty="0">
                <a:solidFill>
                  <a:srgbClr val="E38312"/>
                </a:solidFill>
                <a:latin typeface="Trebuchet MS"/>
                <a:cs typeface="Trebuchet MS"/>
              </a:rPr>
              <a:t>available. </a:t>
            </a:r>
            <a:r>
              <a:rPr sz="1400" spc="-5" dirty="0">
                <a:solidFill>
                  <a:srgbClr val="E38312"/>
                </a:solidFill>
                <a:latin typeface="Trebuchet MS"/>
                <a:cs typeface="Trebuchet MS"/>
              </a:rPr>
              <a:t>In </a:t>
            </a:r>
            <a:r>
              <a:rPr sz="1400" spc="-30" dirty="0">
                <a:solidFill>
                  <a:srgbClr val="E38312"/>
                </a:solidFill>
                <a:latin typeface="Trebuchet MS"/>
                <a:cs typeface="Trebuchet MS"/>
              </a:rPr>
              <a:t>other </a:t>
            </a:r>
            <a:r>
              <a:rPr sz="1400" spc="5" dirty="0">
                <a:solidFill>
                  <a:srgbClr val="E38312"/>
                </a:solidFill>
                <a:latin typeface="Trebuchet MS"/>
                <a:cs typeface="Trebuchet MS"/>
              </a:rPr>
              <a:t>words, </a:t>
            </a:r>
            <a:r>
              <a:rPr sz="1400" spc="-105" dirty="0">
                <a:solidFill>
                  <a:srgbClr val="E38312"/>
                </a:solidFill>
                <a:latin typeface="Trebuchet MS"/>
                <a:cs typeface="Trebuchet MS"/>
              </a:rPr>
              <a:t>it </a:t>
            </a:r>
            <a:r>
              <a:rPr sz="1400" spc="40" dirty="0">
                <a:solidFill>
                  <a:srgbClr val="E38312"/>
                </a:solidFill>
                <a:latin typeface="Trebuchet MS"/>
                <a:cs typeface="Trebuchet MS"/>
              </a:rPr>
              <a:t>checks </a:t>
            </a:r>
            <a:r>
              <a:rPr sz="1400" spc="-20" dirty="0">
                <a:solidFill>
                  <a:srgbClr val="E38312"/>
                </a:solidFill>
                <a:latin typeface="Trebuchet MS"/>
                <a:cs typeface="Trebuchet MS"/>
              </a:rPr>
              <a:t>child </a:t>
            </a:r>
            <a:r>
              <a:rPr sz="1400" spc="45" dirty="0">
                <a:solidFill>
                  <a:srgbClr val="E38312"/>
                </a:solidFill>
                <a:latin typeface="Trebuchet MS"/>
                <a:cs typeface="Trebuchet MS"/>
              </a:rPr>
              <a:t>processes  </a:t>
            </a:r>
            <a:r>
              <a:rPr sz="1400" spc="-35" dirty="0">
                <a:solidFill>
                  <a:srgbClr val="E38312"/>
                </a:solidFill>
                <a:latin typeface="Trebuchet MS"/>
                <a:cs typeface="Trebuchet MS"/>
              </a:rPr>
              <a:t>without </a:t>
            </a:r>
            <a:r>
              <a:rPr sz="1400" spc="30" dirty="0">
                <a:solidFill>
                  <a:srgbClr val="E38312"/>
                </a:solidFill>
                <a:latin typeface="Trebuchet MS"/>
                <a:cs typeface="Trebuchet MS"/>
              </a:rPr>
              <a:t>causing </a:t>
            </a:r>
            <a:r>
              <a:rPr sz="1400" spc="-40" dirty="0">
                <a:solidFill>
                  <a:srgbClr val="E38312"/>
                </a:solidFill>
                <a:latin typeface="Trebuchet MS"/>
                <a:cs typeface="Trebuchet MS"/>
              </a:rPr>
              <a:t>the caller </a:t>
            </a:r>
            <a:r>
              <a:rPr sz="1400" spc="-35" dirty="0">
                <a:solidFill>
                  <a:srgbClr val="E38312"/>
                </a:solidFill>
                <a:latin typeface="Trebuchet MS"/>
                <a:cs typeface="Trebuchet MS"/>
              </a:rPr>
              <a:t>to </a:t>
            </a:r>
            <a:r>
              <a:rPr sz="1400" spc="15" dirty="0">
                <a:solidFill>
                  <a:srgbClr val="E38312"/>
                </a:solidFill>
                <a:latin typeface="Trebuchet MS"/>
                <a:cs typeface="Trebuchet MS"/>
              </a:rPr>
              <a:t>be</a:t>
            </a:r>
            <a:r>
              <a:rPr sz="1400" spc="-105" dirty="0">
                <a:solidFill>
                  <a:srgbClr val="E38312"/>
                </a:solidFill>
                <a:latin typeface="Trebuchet MS"/>
                <a:cs typeface="Trebuchet MS"/>
              </a:rPr>
              <a:t> </a:t>
            </a:r>
            <a:r>
              <a:rPr sz="1400" spc="25" dirty="0">
                <a:solidFill>
                  <a:srgbClr val="E38312"/>
                </a:solidFill>
                <a:latin typeface="Trebuchet MS"/>
                <a:cs typeface="Trebuchet MS"/>
              </a:rPr>
              <a:t>suspended.</a:t>
            </a:r>
            <a:endParaRPr sz="1400">
              <a:latin typeface="Trebuchet MS"/>
              <a:cs typeface="Trebuchet MS"/>
            </a:endParaRPr>
          </a:p>
        </p:txBody>
      </p:sp>
      <p:sp>
        <p:nvSpPr>
          <p:cNvPr id="9" name="object 9"/>
          <p:cNvSpPr txBox="1"/>
          <p:nvPr/>
        </p:nvSpPr>
        <p:spPr>
          <a:xfrm>
            <a:off x="6396418" y="3898900"/>
            <a:ext cx="4538345" cy="240029"/>
          </a:xfrm>
          <a:prstGeom prst="rect">
            <a:avLst/>
          </a:prstGeom>
        </p:spPr>
        <p:txBody>
          <a:bodyPr vert="horz" wrap="square" lIns="0" tIns="13335" rIns="0" bIns="0" rtlCol="0">
            <a:spAutoFit/>
          </a:bodyPr>
          <a:lstStyle/>
          <a:p>
            <a:pPr marL="298450" indent="-285750">
              <a:lnSpc>
                <a:spcPct val="100000"/>
              </a:lnSpc>
              <a:spcBef>
                <a:spcPts val="105"/>
              </a:spcBef>
              <a:buFont typeface="Arial"/>
              <a:buChar char="•"/>
              <a:tabLst>
                <a:tab pos="297815" algn="l"/>
                <a:tab pos="298450" algn="l"/>
              </a:tabLst>
            </a:pPr>
            <a:r>
              <a:rPr sz="1400" spc="100" dirty="0">
                <a:solidFill>
                  <a:srgbClr val="E38312"/>
                </a:solidFill>
                <a:latin typeface="Trebuchet MS"/>
                <a:cs typeface="Trebuchet MS"/>
              </a:rPr>
              <a:t>WUNTRACED</a:t>
            </a:r>
            <a:r>
              <a:rPr sz="1400" spc="-250" dirty="0">
                <a:solidFill>
                  <a:srgbClr val="E38312"/>
                </a:solidFill>
                <a:latin typeface="Trebuchet MS"/>
                <a:cs typeface="Trebuchet MS"/>
              </a:rPr>
              <a:t> </a:t>
            </a:r>
            <a:r>
              <a:rPr sz="1400" spc="-10" dirty="0">
                <a:solidFill>
                  <a:srgbClr val="E38312"/>
                </a:solidFill>
                <a:latin typeface="Trebuchet MS"/>
                <a:cs typeface="Trebuchet MS"/>
              </a:rPr>
              <a:t>reports </a:t>
            </a:r>
            <a:r>
              <a:rPr sz="1400" spc="30" dirty="0">
                <a:solidFill>
                  <a:srgbClr val="E38312"/>
                </a:solidFill>
                <a:latin typeface="Trebuchet MS"/>
                <a:cs typeface="Trebuchet MS"/>
              </a:rPr>
              <a:t>on </a:t>
            </a:r>
            <a:r>
              <a:rPr sz="1400" spc="25" dirty="0">
                <a:solidFill>
                  <a:srgbClr val="E38312"/>
                </a:solidFill>
                <a:latin typeface="Trebuchet MS"/>
                <a:cs typeface="Trebuchet MS"/>
              </a:rPr>
              <a:t>stopped </a:t>
            </a:r>
            <a:r>
              <a:rPr sz="1400" spc="-20" dirty="0">
                <a:solidFill>
                  <a:srgbClr val="E38312"/>
                </a:solidFill>
                <a:latin typeface="Trebuchet MS"/>
                <a:cs typeface="Trebuchet MS"/>
              </a:rPr>
              <a:t>child </a:t>
            </a:r>
            <a:r>
              <a:rPr sz="1400" spc="45" dirty="0">
                <a:solidFill>
                  <a:srgbClr val="E38312"/>
                </a:solidFill>
                <a:latin typeface="Trebuchet MS"/>
                <a:cs typeface="Trebuchet MS"/>
              </a:rPr>
              <a:t>processes </a:t>
            </a:r>
            <a:r>
              <a:rPr sz="1400" spc="70" dirty="0">
                <a:solidFill>
                  <a:srgbClr val="E38312"/>
                </a:solidFill>
                <a:latin typeface="Trebuchet MS"/>
                <a:cs typeface="Trebuchet MS"/>
              </a:rPr>
              <a:t>as</a:t>
            </a:r>
            <a:endParaRPr sz="1400">
              <a:latin typeface="Trebuchet MS"/>
              <a:cs typeface="Trebuchet MS"/>
            </a:endParaRPr>
          </a:p>
        </p:txBody>
      </p:sp>
      <p:sp>
        <p:nvSpPr>
          <p:cNvPr id="10" name="object 10"/>
          <p:cNvSpPr/>
          <p:nvPr/>
        </p:nvSpPr>
        <p:spPr>
          <a:xfrm>
            <a:off x="5544959" y="2405799"/>
            <a:ext cx="722630" cy="429895"/>
          </a:xfrm>
          <a:custGeom>
            <a:avLst/>
            <a:gdLst/>
            <a:ahLst/>
            <a:cxnLst/>
            <a:rect l="l" t="t" r="r" b="b"/>
            <a:pathLst>
              <a:path w="722629" h="429894">
                <a:moveTo>
                  <a:pt x="714527" y="429844"/>
                </a:moveTo>
                <a:lnTo>
                  <a:pt x="7937" y="429844"/>
                </a:lnTo>
                <a:lnTo>
                  <a:pt x="5892" y="429577"/>
                </a:lnTo>
                <a:lnTo>
                  <a:pt x="0" y="421906"/>
                </a:lnTo>
                <a:lnTo>
                  <a:pt x="0" y="7937"/>
                </a:lnTo>
                <a:lnTo>
                  <a:pt x="7937" y="0"/>
                </a:lnTo>
                <a:lnTo>
                  <a:pt x="714527" y="0"/>
                </a:lnTo>
                <a:lnTo>
                  <a:pt x="722464" y="7937"/>
                </a:lnTo>
                <a:lnTo>
                  <a:pt x="15875" y="7937"/>
                </a:lnTo>
                <a:lnTo>
                  <a:pt x="7937" y="15875"/>
                </a:lnTo>
                <a:lnTo>
                  <a:pt x="15875" y="15875"/>
                </a:lnTo>
                <a:lnTo>
                  <a:pt x="15875" y="413969"/>
                </a:lnTo>
                <a:lnTo>
                  <a:pt x="7937" y="413969"/>
                </a:lnTo>
                <a:lnTo>
                  <a:pt x="15875" y="421906"/>
                </a:lnTo>
                <a:lnTo>
                  <a:pt x="722464" y="421906"/>
                </a:lnTo>
                <a:lnTo>
                  <a:pt x="722185" y="423964"/>
                </a:lnTo>
                <a:lnTo>
                  <a:pt x="721398" y="425881"/>
                </a:lnTo>
                <a:lnTo>
                  <a:pt x="720140" y="427520"/>
                </a:lnTo>
                <a:lnTo>
                  <a:pt x="718489" y="428790"/>
                </a:lnTo>
                <a:lnTo>
                  <a:pt x="716572" y="429577"/>
                </a:lnTo>
                <a:lnTo>
                  <a:pt x="714527" y="429844"/>
                </a:lnTo>
                <a:close/>
              </a:path>
              <a:path w="722629" h="429894">
                <a:moveTo>
                  <a:pt x="15875" y="15875"/>
                </a:moveTo>
                <a:lnTo>
                  <a:pt x="7937" y="15875"/>
                </a:lnTo>
                <a:lnTo>
                  <a:pt x="15875" y="7937"/>
                </a:lnTo>
                <a:lnTo>
                  <a:pt x="15875" y="15875"/>
                </a:lnTo>
                <a:close/>
              </a:path>
              <a:path w="722629" h="429894">
                <a:moveTo>
                  <a:pt x="706589" y="15875"/>
                </a:moveTo>
                <a:lnTo>
                  <a:pt x="15875" y="15875"/>
                </a:lnTo>
                <a:lnTo>
                  <a:pt x="15875" y="7937"/>
                </a:lnTo>
                <a:lnTo>
                  <a:pt x="706589" y="7937"/>
                </a:lnTo>
                <a:lnTo>
                  <a:pt x="706589" y="15875"/>
                </a:lnTo>
                <a:close/>
              </a:path>
              <a:path w="722629" h="429894">
                <a:moveTo>
                  <a:pt x="706589" y="421906"/>
                </a:moveTo>
                <a:lnTo>
                  <a:pt x="706589" y="7937"/>
                </a:lnTo>
                <a:lnTo>
                  <a:pt x="714527" y="15875"/>
                </a:lnTo>
                <a:lnTo>
                  <a:pt x="722464" y="15875"/>
                </a:lnTo>
                <a:lnTo>
                  <a:pt x="722464" y="413969"/>
                </a:lnTo>
                <a:lnTo>
                  <a:pt x="714527" y="413969"/>
                </a:lnTo>
                <a:lnTo>
                  <a:pt x="706589" y="421906"/>
                </a:lnTo>
                <a:close/>
              </a:path>
              <a:path w="722629" h="429894">
                <a:moveTo>
                  <a:pt x="722464" y="15875"/>
                </a:moveTo>
                <a:lnTo>
                  <a:pt x="714527" y="15875"/>
                </a:lnTo>
                <a:lnTo>
                  <a:pt x="706589" y="7937"/>
                </a:lnTo>
                <a:lnTo>
                  <a:pt x="722464" y="7937"/>
                </a:lnTo>
                <a:lnTo>
                  <a:pt x="722464" y="15875"/>
                </a:lnTo>
                <a:close/>
              </a:path>
              <a:path w="722629" h="429894">
                <a:moveTo>
                  <a:pt x="15875" y="421906"/>
                </a:moveTo>
                <a:lnTo>
                  <a:pt x="7937" y="413969"/>
                </a:lnTo>
                <a:lnTo>
                  <a:pt x="15875" y="413969"/>
                </a:lnTo>
                <a:lnTo>
                  <a:pt x="15875" y="421906"/>
                </a:lnTo>
                <a:close/>
              </a:path>
              <a:path w="722629" h="429894">
                <a:moveTo>
                  <a:pt x="706589" y="421906"/>
                </a:moveTo>
                <a:lnTo>
                  <a:pt x="15875" y="421906"/>
                </a:lnTo>
                <a:lnTo>
                  <a:pt x="15875" y="413969"/>
                </a:lnTo>
                <a:lnTo>
                  <a:pt x="706589" y="413969"/>
                </a:lnTo>
                <a:lnTo>
                  <a:pt x="706589" y="421906"/>
                </a:lnTo>
                <a:close/>
              </a:path>
              <a:path w="722629" h="429894">
                <a:moveTo>
                  <a:pt x="722464" y="421906"/>
                </a:moveTo>
                <a:lnTo>
                  <a:pt x="706589" y="421906"/>
                </a:lnTo>
                <a:lnTo>
                  <a:pt x="714527" y="413969"/>
                </a:lnTo>
                <a:lnTo>
                  <a:pt x="722464" y="413969"/>
                </a:lnTo>
                <a:lnTo>
                  <a:pt x="722464" y="421906"/>
                </a:lnTo>
                <a:close/>
              </a:path>
            </a:pathLst>
          </a:custGeom>
          <a:solidFill>
            <a:srgbClr val="F3B56C"/>
          </a:solidFill>
        </p:spPr>
        <p:txBody>
          <a:bodyPr wrap="square" lIns="0" tIns="0" rIns="0" bIns="0" rtlCol="0"/>
          <a:lstStyle/>
          <a:p>
            <a:endParaRPr/>
          </a:p>
        </p:txBody>
      </p:sp>
      <p:sp>
        <p:nvSpPr>
          <p:cNvPr id="11" name="object 11"/>
          <p:cNvSpPr txBox="1"/>
          <p:nvPr/>
        </p:nvSpPr>
        <p:spPr>
          <a:xfrm>
            <a:off x="1285875" y="3998378"/>
            <a:ext cx="8859520" cy="2121535"/>
          </a:xfrm>
          <a:prstGeom prst="rect">
            <a:avLst/>
          </a:prstGeom>
        </p:spPr>
        <p:txBody>
          <a:bodyPr vert="horz" wrap="square" lIns="0" tIns="60960" rIns="0" bIns="0" rtlCol="0">
            <a:spAutoFit/>
          </a:bodyPr>
          <a:lstStyle/>
          <a:p>
            <a:pPr marL="195580" indent="-182880">
              <a:lnSpc>
                <a:spcPct val="100000"/>
              </a:lnSpc>
              <a:spcBef>
                <a:spcPts val="480"/>
              </a:spcBef>
              <a:buClr>
                <a:srgbClr val="E38312"/>
              </a:buClr>
              <a:buChar char="◦"/>
              <a:tabLst>
                <a:tab pos="195580" algn="l"/>
              </a:tabLst>
            </a:pPr>
            <a:r>
              <a:rPr sz="1800" spc="-70" dirty="0">
                <a:solidFill>
                  <a:srgbClr val="404040"/>
                </a:solidFill>
                <a:latin typeface="Trebuchet MS"/>
                <a:cs typeface="Trebuchet MS"/>
              </a:rPr>
              <a:t>waitpid() </a:t>
            </a:r>
            <a:r>
              <a:rPr sz="1800" spc="15" dirty="0">
                <a:solidFill>
                  <a:srgbClr val="404040"/>
                </a:solidFill>
                <a:latin typeface="Trebuchet MS"/>
                <a:cs typeface="Trebuchet MS"/>
              </a:rPr>
              <a:t>requests </a:t>
            </a:r>
            <a:r>
              <a:rPr sz="1800" spc="10" dirty="0">
                <a:solidFill>
                  <a:srgbClr val="404040"/>
                </a:solidFill>
                <a:latin typeface="Trebuchet MS"/>
                <a:cs typeface="Trebuchet MS"/>
              </a:rPr>
              <a:t>status </a:t>
            </a:r>
            <a:r>
              <a:rPr sz="1800" spc="-60" dirty="0">
                <a:solidFill>
                  <a:srgbClr val="404040"/>
                </a:solidFill>
                <a:latin typeface="Trebuchet MS"/>
                <a:cs typeface="Trebuchet MS"/>
              </a:rPr>
              <a:t>for </a:t>
            </a:r>
            <a:r>
              <a:rPr sz="1800" spc="-5" dirty="0">
                <a:solidFill>
                  <a:srgbClr val="404040"/>
                </a:solidFill>
                <a:latin typeface="Trebuchet MS"/>
                <a:cs typeface="Trebuchet MS"/>
              </a:rPr>
              <a:t>specific </a:t>
            </a:r>
            <a:r>
              <a:rPr sz="1800" spc="-20" dirty="0">
                <a:solidFill>
                  <a:srgbClr val="404040"/>
                </a:solidFill>
                <a:latin typeface="Trebuchet MS"/>
                <a:cs typeface="Trebuchet MS"/>
              </a:rPr>
              <a:t>child </a:t>
            </a:r>
            <a:r>
              <a:rPr sz="1800" spc="30" dirty="0">
                <a:solidFill>
                  <a:srgbClr val="404040"/>
                </a:solidFill>
                <a:latin typeface="Trebuchet MS"/>
                <a:cs typeface="Trebuchet MS"/>
              </a:rPr>
              <a:t>process.</a:t>
            </a:r>
            <a:r>
              <a:rPr sz="1800" spc="-445" dirty="0">
                <a:solidFill>
                  <a:srgbClr val="404040"/>
                </a:solidFill>
                <a:latin typeface="Trebuchet MS"/>
                <a:cs typeface="Trebuchet MS"/>
              </a:rPr>
              <a:t> </a:t>
            </a:r>
            <a:r>
              <a:rPr sz="2100" spc="-82" baseline="-3968" dirty="0">
                <a:solidFill>
                  <a:srgbClr val="E38312"/>
                </a:solidFill>
                <a:latin typeface="Trebuchet MS"/>
                <a:cs typeface="Trebuchet MS"/>
              </a:rPr>
              <a:t>well </a:t>
            </a:r>
            <a:r>
              <a:rPr sz="2100" spc="104" baseline="-3968" dirty="0">
                <a:solidFill>
                  <a:srgbClr val="E38312"/>
                </a:solidFill>
                <a:latin typeface="Trebuchet MS"/>
                <a:cs typeface="Trebuchet MS"/>
              </a:rPr>
              <a:t>as </a:t>
            </a:r>
            <a:r>
              <a:rPr sz="2100" spc="-52" baseline="-3968" dirty="0">
                <a:solidFill>
                  <a:srgbClr val="E38312"/>
                </a:solidFill>
                <a:latin typeface="Trebuchet MS"/>
                <a:cs typeface="Trebuchet MS"/>
              </a:rPr>
              <a:t>terminated </a:t>
            </a:r>
            <a:r>
              <a:rPr sz="2100" spc="15" baseline="-3968" dirty="0">
                <a:solidFill>
                  <a:srgbClr val="E38312"/>
                </a:solidFill>
                <a:latin typeface="Trebuchet MS"/>
                <a:cs typeface="Trebuchet MS"/>
              </a:rPr>
              <a:t>ones.</a:t>
            </a:r>
            <a:endParaRPr sz="2100" baseline="-3968">
              <a:latin typeface="Trebuchet MS"/>
              <a:cs typeface="Trebuchet MS"/>
            </a:endParaRPr>
          </a:p>
          <a:p>
            <a:pPr marL="195580" marR="5080" indent="-182880">
              <a:lnSpc>
                <a:spcPts val="1939"/>
              </a:lnSpc>
              <a:spcBef>
                <a:spcPts val="625"/>
              </a:spcBef>
              <a:buClr>
                <a:srgbClr val="E38312"/>
              </a:buClr>
              <a:buChar char="◦"/>
              <a:tabLst>
                <a:tab pos="195580" algn="l"/>
              </a:tabLst>
            </a:pPr>
            <a:r>
              <a:rPr sz="1800" spc="-5" dirty="0">
                <a:solidFill>
                  <a:srgbClr val="404040"/>
                </a:solidFill>
                <a:latin typeface="Trebuchet MS"/>
                <a:cs typeface="Trebuchet MS"/>
              </a:rPr>
              <a:t>The </a:t>
            </a:r>
            <a:r>
              <a:rPr sz="1800" spc="-70" dirty="0">
                <a:solidFill>
                  <a:srgbClr val="404040"/>
                </a:solidFill>
                <a:latin typeface="Trebuchet MS"/>
                <a:cs typeface="Trebuchet MS"/>
              </a:rPr>
              <a:t>waitpid() </a:t>
            </a:r>
            <a:r>
              <a:rPr sz="1800" spc="-30" dirty="0">
                <a:solidFill>
                  <a:srgbClr val="404040"/>
                </a:solidFill>
                <a:latin typeface="Trebuchet MS"/>
                <a:cs typeface="Trebuchet MS"/>
              </a:rPr>
              <a:t>function </a:t>
            </a:r>
            <a:r>
              <a:rPr sz="1800" spc="30" dirty="0">
                <a:solidFill>
                  <a:srgbClr val="404040"/>
                </a:solidFill>
                <a:latin typeface="Trebuchet MS"/>
                <a:cs typeface="Trebuchet MS"/>
              </a:rPr>
              <a:t>behaves </a:t>
            </a:r>
            <a:r>
              <a:rPr sz="1800" spc="-55" dirty="0">
                <a:solidFill>
                  <a:srgbClr val="404040"/>
                </a:solidFill>
                <a:latin typeface="Trebuchet MS"/>
                <a:cs typeface="Trebuchet MS"/>
              </a:rPr>
              <a:t>the </a:t>
            </a:r>
            <a:r>
              <a:rPr sz="1800" spc="50" dirty="0">
                <a:solidFill>
                  <a:srgbClr val="404040"/>
                </a:solidFill>
                <a:latin typeface="Trebuchet MS"/>
                <a:cs typeface="Trebuchet MS"/>
              </a:rPr>
              <a:t>same </a:t>
            </a:r>
            <a:r>
              <a:rPr sz="1800" spc="90" dirty="0">
                <a:solidFill>
                  <a:srgbClr val="404040"/>
                </a:solidFill>
                <a:latin typeface="Trebuchet MS"/>
                <a:cs typeface="Trebuchet MS"/>
              </a:rPr>
              <a:t>as </a:t>
            </a:r>
            <a:r>
              <a:rPr sz="1800" spc="-105" dirty="0">
                <a:solidFill>
                  <a:srgbClr val="404040"/>
                </a:solidFill>
                <a:latin typeface="Trebuchet MS"/>
                <a:cs typeface="Trebuchet MS"/>
              </a:rPr>
              <a:t>wait() </a:t>
            </a:r>
            <a:r>
              <a:rPr sz="1800" spc="-125" dirty="0">
                <a:solidFill>
                  <a:srgbClr val="404040"/>
                </a:solidFill>
                <a:latin typeface="Trebuchet MS"/>
                <a:cs typeface="Trebuchet MS"/>
              </a:rPr>
              <a:t>if </a:t>
            </a:r>
            <a:r>
              <a:rPr sz="1800" spc="-55" dirty="0">
                <a:solidFill>
                  <a:srgbClr val="404040"/>
                </a:solidFill>
                <a:latin typeface="Trebuchet MS"/>
                <a:cs typeface="Trebuchet MS"/>
              </a:rPr>
              <a:t>the </a:t>
            </a:r>
            <a:r>
              <a:rPr sz="1800" dirty="0">
                <a:solidFill>
                  <a:srgbClr val="404040"/>
                </a:solidFill>
                <a:latin typeface="Trebuchet MS"/>
                <a:cs typeface="Trebuchet MS"/>
              </a:rPr>
              <a:t>pid </a:t>
            </a:r>
            <a:r>
              <a:rPr sz="1800" spc="-10" dirty="0">
                <a:solidFill>
                  <a:srgbClr val="404040"/>
                </a:solidFill>
                <a:latin typeface="Trebuchet MS"/>
                <a:cs typeface="Trebuchet MS"/>
              </a:rPr>
              <a:t>argument </a:t>
            </a:r>
            <a:r>
              <a:rPr sz="1800" spc="25" dirty="0">
                <a:solidFill>
                  <a:srgbClr val="404040"/>
                </a:solidFill>
                <a:latin typeface="Trebuchet MS"/>
                <a:cs typeface="Trebuchet MS"/>
              </a:rPr>
              <a:t>is </a:t>
            </a:r>
            <a:r>
              <a:rPr sz="1800" spc="-85" dirty="0">
                <a:solidFill>
                  <a:srgbClr val="404040"/>
                </a:solidFill>
                <a:latin typeface="Trebuchet MS"/>
                <a:cs typeface="Trebuchet MS"/>
              </a:rPr>
              <a:t>(pid_t) </a:t>
            </a:r>
            <a:r>
              <a:rPr sz="1800" spc="45" dirty="0">
                <a:solidFill>
                  <a:srgbClr val="404040"/>
                </a:solidFill>
                <a:latin typeface="Trebuchet MS"/>
                <a:cs typeface="Trebuchet MS"/>
              </a:rPr>
              <a:t>-1</a:t>
            </a:r>
            <a:r>
              <a:rPr sz="1800" spc="-265" dirty="0">
                <a:solidFill>
                  <a:srgbClr val="404040"/>
                </a:solidFill>
                <a:latin typeface="Trebuchet MS"/>
                <a:cs typeface="Trebuchet MS"/>
              </a:rPr>
              <a:t> </a:t>
            </a:r>
            <a:r>
              <a:rPr sz="1800" spc="30" dirty="0">
                <a:solidFill>
                  <a:srgbClr val="404040"/>
                </a:solidFill>
                <a:latin typeface="Trebuchet MS"/>
                <a:cs typeface="Trebuchet MS"/>
              </a:rPr>
              <a:t>and  </a:t>
            </a:r>
            <a:r>
              <a:rPr sz="1800" spc="-55" dirty="0">
                <a:solidFill>
                  <a:srgbClr val="404040"/>
                </a:solidFill>
                <a:latin typeface="Trebuchet MS"/>
                <a:cs typeface="Trebuchet MS"/>
              </a:rPr>
              <a:t>the </a:t>
            </a:r>
            <a:r>
              <a:rPr sz="1800" spc="15" dirty="0">
                <a:solidFill>
                  <a:srgbClr val="404040"/>
                </a:solidFill>
                <a:latin typeface="Trebuchet MS"/>
                <a:cs typeface="Trebuchet MS"/>
              </a:rPr>
              <a:t>options </a:t>
            </a:r>
            <a:r>
              <a:rPr sz="1800" spc="-10" dirty="0">
                <a:solidFill>
                  <a:srgbClr val="404040"/>
                </a:solidFill>
                <a:latin typeface="Trebuchet MS"/>
                <a:cs typeface="Trebuchet MS"/>
              </a:rPr>
              <a:t>argument </a:t>
            </a:r>
            <a:r>
              <a:rPr sz="1800" spc="25" dirty="0">
                <a:solidFill>
                  <a:srgbClr val="404040"/>
                </a:solidFill>
                <a:latin typeface="Trebuchet MS"/>
                <a:cs typeface="Trebuchet MS"/>
              </a:rPr>
              <a:t>is</a:t>
            </a:r>
            <a:r>
              <a:rPr sz="1800" spc="-135" dirty="0">
                <a:solidFill>
                  <a:srgbClr val="404040"/>
                </a:solidFill>
                <a:latin typeface="Trebuchet MS"/>
                <a:cs typeface="Trebuchet MS"/>
              </a:rPr>
              <a:t> </a:t>
            </a:r>
            <a:r>
              <a:rPr sz="1800" spc="-55" dirty="0">
                <a:solidFill>
                  <a:srgbClr val="404040"/>
                </a:solidFill>
                <a:latin typeface="Trebuchet MS"/>
                <a:cs typeface="Trebuchet MS"/>
              </a:rPr>
              <a:t>0.</a:t>
            </a:r>
            <a:endParaRPr sz="1800">
              <a:latin typeface="Trebuchet MS"/>
              <a:cs typeface="Trebuchet MS"/>
            </a:endParaRPr>
          </a:p>
          <a:p>
            <a:pPr marL="19685" marR="3410585">
              <a:lnSpc>
                <a:spcPct val="100000"/>
              </a:lnSpc>
              <a:spcBef>
                <a:spcPts val="1440"/>
              </a:spcBef>
            </a:pPr>
            <a:r>
              <a:rPr sz="1800" i="1" u="sng" spc="-45" dirty="0">
                <a:solidFill>
                  <a:srgbClr val="2997E2"/>
                </a:solidFill>
                <a:uFill>
                  <a:solidFill>
                    <a:srgbClr val="2997E2"/>
                  </a:solidFill>
                </a:uFill>
                <a:latin typeface="Trebuchet MS"/>
                <a:cs typeface="Trebuchet MS"/>
                <a:hlinkClick r:id="rId2"/>
              </a:rPr>
              <a:t>https://stackoverflow.com/questions/33508997/waitp </a:t>
            </a:r>
            <a:r>
              <a:rPr sz="1800" i="1" spc="-45" dirty="0">
                <a:solidFill>
                  <a:srgbClr val="2997E2"/>
                </a:solidFill>
                <a:latin typeface="Trebuchet MS"/>
                <a:cs typeface="Trebuchet MS"/>
                <a:hlinkClick r:id="rId2"/>
              </a:rPr>
              <a:t> </a:t>
            </a:r>
            <a:r>
              <a:rPr sz="1800" i="1" u="sng" spc="10" dirty="0">
                <a:solidFill>
                  <a:srgbClr val="2997E2"/>
                </a:solidFill>
                <a:uFill>
                  <a:solidFill>
                    <a:srgbClr val="2997E2"/>
                  </a:solidFill>
                </a:uFill>
                <a:latin typeface="Trebuchet MS"/>
                <a:cs typeface="Trebuchet MS"/>
                <a:hlinkClick r:id="rId2"/>
              </a:rPr>
              <a:t>id-wnohang-wuntraced-how-do-i-use- </a:t>
            </a:r>
            <a:r>
              <a:rPr sz="1800" i="1" spc="10" dirty="0">
                <a:solidFill>
                  <a:srgbClr val="2997E2"/>
                </a:solidFill>
                <a:latin typeface="Trebuchet MS"/>
                <a:cs typeface="Trebuchet MS"/>
                <a:hlinkClick r:id="rId2"/>
              </a:rPr>
              <a:t> </a:t>
            </a:r>
            <a:r>
              <a:rPr sz="1800" i="1" u="sng" spc="-5" dirty="0">
                <a:solidFill>
                  <a:srgbClr val="2997E2"/>
                </a:solidFill>
                <a:uFill>
                  <a:solidFill>
                    <a:srgbClr val="2997E2"/>
                  </a:solidFill>
                </a:uFill>
                <a:latin typeface="Trebuchet MS"/>
                <a:cs typeface="Trebuchet MS"/>
                <a:hlinkClick r:id="rId2"/>
              </a:rPr>
              <a:t>these/34845669</a:t>
            </a:r>
            <a:endParaRPr sz="1800">
              <a:latin typeface="Trebuchet MS"/>
              <a:cs typeface="Trebuchet MS"/>
            </a:endParaRPr>
          </a:p>
          <a:p>
            <a:pPr marL="19685">
              <a:lnSpc>
                <a:spcPts val="1535"/>
              </a:lnSpc>
            </a:pPr>
            <a:r>
              <a:rPr sz="1800" i="1" u="sng" spc="-100" dirty="0">
                <a:solidFill>
                  <a:srgbClr val="2997E2"/>
                </a:solidFill>
                <a:uFill>
                  <a:solidFill>
                    <a:srgbClr val="2997E2"/>
                  </a:solidFill>
                </a:uFill>
                <a:latin typeface="Trebuchet MS"/>
                <a:cs typeface="Trebuchet MS"/>
                <a:hlinkClick r:id="rId2"/>
              </a:rPr>
              <a:t>https://linux.die.net/man/2/waitpid</a:t>
            </a:r>
            <a:endParaRPr sz="1800">
              <a:latin typeface="Trebuchet MS"/>
              <a:cs typeface="Trebuchet MS"/>
            </a:endParaRPr>
          </a:p>
        </p:txBody>
      </p:sp>
      <p:sp>
        <p:nvSpPr>
          <p:cNvPr id="12" name="object 1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18</a:t>
            </a:fld>
            <a:endParaRPr spc="3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6008370" cy="756920"/>
          </a:xfrm>
          <a:prstGeom prst="rect">
            <a:avLst/>
          </a:prstGeom>
        </p:spPr>
        <p:txBody>
          <a:bodyPr vert="horz" wrap="square" lIns="0" tIns="12700" rIns="0" bIns="0" rtlCol="0">
            <a:spAutoFit/>
          </a:bodyPr>
          <a:lstStyle/>
          <a:p>
            <a:pPr marL="12700">
              <a:lnSpc>
                <a:spcPct val="100000"/>
              </a:lnSpc>
              <a:spcBef>
                <a:spcPts val="100"/>
              </a:spcBef>
            </a:pPr>
            <a:r>
              <a:rPr spc="155" dirty="0"/>
              <a:t>Process </a:t>
            </a:r>
            <a:r>
              <a:rPr spc="-130" dirty="0"/>
              <a:t>Termination</a:t>
            </a:r>
            <a:r>
              <a:rPr spc="-645" dirty="0"/>
              <a:t> </a:t>
            </a:r>
            <a:r>
              <a:rPr spc="150" dirty="0"/>
              <a:t>2</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19</a:t>
            </a:fld>
            <a:endParaRPr spc="35" dirty="0"/>
          </a:p>
        </p:txBody>
      </p:sp>
      <p:sp>
        <p:nvSpPr>
          <p:cNvPr id="3" name="object 3"/>
          <p:cNvSpPr txBox="1"/>
          <p:nvPr/>
        </p:nvSpPr>
        <p:spPr>
          <a:xfrm>
            <a:off x="1084580" y="1819699"/>
            <a:ext cx="9852025" cy="3316604"/>
          </a:xfrm>
          <a:prstGeom prst="rect">
            <a:avLst/>
          </a:prstGeom>
        </p:spPr>
        <p:txBody>
          <a:bodyPr vert="horz" wrap="square" lIns="0" tIns="39369" rIns="0" bIns="0" rtlCol="0">
            <a:spAutoFit/>
          </a:bodyPr>
          <a:lstStyle/>
          <a:p>
            <a:pPr marL="340360" indent="-327660">
              <a:lnSpc>
                <a:spcPct val="100000"/>
              </a:lnSpc>
              <a:spcBef>
                <a:spcPts val="309"/>
              </a:spcBef>
              <a:buClr>
                <a:srgbClr val="E38312"/>
              </a:buClr>
              <a:buFont typeface="Wingdings"/>
              <a:buChar char=""/>
              <a:tabLst>
                <a:tab pos="339725" algn="l"/>
                <a:tab pos="340360" algn="l"/>
              </a:tabLst>
            </a:pPr>
            <a:r>
              <a:rPr sz="2000" spc="-10" dirty="0">
                <a:solidFill>
                  <a:srgbClr val="404040"/>
                </a:solidFill>
                <a:latin typeface="Trebuchet MS"/>
                <a:cs typeface="Trebuchet MS"/>
              </a:rPr>
              <a:t>Return</a:t>
            </a:r>
            <a:r>
              <a:rPr sz="2000" spc="-60" dirty="0">
                <a:solidFill>
                  <a:srgbClr val="404040"/>
                </a:solidFill>
                <a:latin typeface="Trebuchet MS"/>
                <a:cs typeface="Trebuchet MS"/>
              </a:rPr>
              <a:t> </a:t>
            </a:r>
            <a:r>
              <a:rPr sz="2000" spc="-25" dirty="0">
                <a:solidFill>
                  <a:srgbClr val="404040"/>
                </a:solidFill>
                <a:latin typeface="Trebuchet MS"/>
                <a:cs typeface="Trebuchet MS"/>
              </a:rPr>
              <a:t>value</a:t>
            </a:r>
            <a:endParaRPr sz="2000">
              <a:latin typeface="Trebuchet MS"/>
              <a:cs typeface="Trebuchet MS"/>
            </a:endParaRPr>
          </a:p>
          <a:p>
            <a:pPr marL="396875" lvl="1" indent="-183515">
              <a:lnSpc>
                <a:spcPct val="100000"/>
              </a:lnSpc>
              <a:spcBef>
                <a:spcPts val="185"/>
              </a:spcBef>
              <a:buClr>
                <a:srgbClr val="E38312"/>
              </a:buClr>
              <a:buChar char="◦"/>
              <a:tabLst>
                <a:tab pos="396875" algn="l"/>
              </a:tabLst>
            </a:pPr>
            <a:r>
              <a:rPr sz="1800" spc="-105" dirty="0">
                <a:solidFill>
                  <a:srgbClr val="404040"/>
                </a:solidFill>
                <a:latin typeface="Trebuchet MS"/>
                <a:cs typeface="Trebuchet MS"/>
              </a:rPr>
              <a:t>wait()</a:t>
            </a:r>
            <a:r>
              <a:rPr sz="1800" spc="-45" dirty="0">
                <a:solidFill>
                  <a:srgbClr val="404040"/>
                </a:solidFill>
                <a:latin typeface="Trebuchet MS"/>
                <a:cs typeface="Trebuchet MS"/>
              </a:rPr>
              <a:t> </a:t>
            </a:r>
            <a:r>
              <a:rPr sz="1800" spc="-20" dirty="0">
                <a:solidFill>
                  <a:srgbClr val="404040"/>
                </a:solidFill>
                <a:latin typeface="Trebuchet MS"/>
                <a:cs typeface="Trebuchet MS"/>
              </a:rPr>
              <a:t>or</a:t>
            </a:r>
            <a:r>
              <a:rPr sz="1800" spc="-40" dirty="0">
                <a:solidFill>
                  <a:srgbClr val="404040"/>
                </a:solidFill>
                <a:latin typeface="Trebuchet MS"/>
                <a:cs typeface="Trebuchet MS"/>
              </a:rPr>
              <a:t> </a:t>
            </a:r>
            <a:r>
              <a:rPr sz="1800" spc="-70" dirty="0">
                <a:solidFill>
                  <a:srgbClr val="404040"/>
                </a:solidFill>
                <a:latin typeface="Trebuchet MS"/>
                <a:cs typeface="Trebuchet MS"/>
              </a:rPr>
              <a:t>waitpid()</a:t>
            </a:r>
            <a:r>
              <a:rPr sz="1800" spc="-45" dirty="0">
                <a:solidFill>
                  <a:srgbClr val="404040"/>
                </a:solidFill>
                <a:latin typeface="Trebuchet MS"/>
                <a:cs typeface="Trebuchet MS"/>
              </a:rPr>
              <a:t> </a:t>
            </a:r>
            <a:r>
              <a:rPr sz="1800" spc="-30" dirty="0">
                <a:solidFill>
                  <a:srgbClr val="404040"/>
                </a:solidFill>
                <a:latin typeface="Trebuchet MS"/>
                <a:cs typeface="Trebuchet MS"/>
              </a:rPr>
              <a:t>returns</a:t>
            </a:r>
            <a:r>
              <a:rPr sz="1800" spc="-40" dirty="0">
                <a:solidFill>
                  <a:srgbClr val="404040"/>
                </a:solidFill>
                <a:latin typeface="Trebuchet MS"/>
                <a:cs typeface="Trebuchet MS"/>
              </a:rPr>
              <a:t> </a:t>
            </a:r>
            <a:r>
              <a:rPr sz="1800" spc="90" dirty="0">
                <a:solidFill>
                  <a:srgbClr val="404040"/>
                </a:solidFill>
                <a:latin typeface="Trebuchet MS"/>
                <a:cs typeface="Trebuchet MS"/>
              </a:rPr>
              <a:t>PID</a:t>
            </a:r>
            <a:r>
              <a:rPr sz="1800" spc="-40" dirty="0">
                <a:solidFill>
                  <a:srgbClr val="404040"/>
                </a:solidFill>
                <a:latin typeface="Trebuchet MS"/>
                <a:cs typeface="Trebuchet MS"/>
              </a:rPr>
              <a:t> </a:t>
            </a:r>
            <a:r>
              <a:rPr sz="1800" spc="-35" dirty="0">
                <a:solidFill>
                  <a:srgbClr val="404040"/>
                </a:solidFill>
                <a:latin typeface="Trebuchet MS"/>
                <a:cs typeface="Trebuchet MS"/>
              </a:rPr>
              <a:t>of</a:t>
            </a:r>
            <a:r>
              <a:rPr sz="1800" spc="-45" dirty="0">
                <a:solidFill>
                  <a:srgbClr val="404040"/>
                </a:solidFill>
                <a:latin typeface="Trebuchet MS"/>
                <a:cs typeface="Trebuchet MS"/>
              </a:rPr>
              <a:t> </a:t>
            </a:r>
            <a:r>
              <a:rPr sz="1800" spc="-20" dirty="0">
                <a:solidFill>
                  <a:srgbClr val="404040"/>
                </a:solidFill>
                <a:latin typeface="Trebuchet MS"/>
                <a:cs typeface="Trebuchet MS"/>
              </a:rPr>
              <a:t>child</a:t>
            </a:r>
            <a:r>
              <a:rPr sz="1800" spc="-40" dirty="0">
                <a:solidFill>
                  <a:srgbClr val="404040"/>
                </a:solidFill>
                <a:latin typeface="Trebuchet MS"/>
                <a:cs typeface="Trebuchet MS"/>
              </a:rPr>
              <a:t> </a:t>
            </a:r>
            <a:r>
              <a:rPr sz="1800" spc="60" dirty="0">
                <a:solidFill>
                  <a:srgbClr val="404040"/>
                </a:solidFill>
                <a:latin typeface="Trebuchet MS"/>
                <a:cs typeface="Trebuchet MS"/>
              </a:rPr>
              <a:t>process</a:t>
            </a:r>
            <a:r>
              <a:rPr sz="1800" spc="-40" dirty="0">
                <a:solidFill>
                  <a:srgbClr val="404040"/>
                </a:solidFill>
                <a:latin typeface="Trebuchet MS"/>
                <a:cs typeface="Trebuchet MS"/>
              </a:rPr>
              <a:t> </a:t>
            </a:r>
            <a:r>
              <a:rPr sz="1800" spc="5" dirty="0">
                <a:solidFill>
                  <a:srgbClr val="404040"/>
                </a:solidFill>
                <a:latin typeface="Trebuchet MS"/>
                <a:cs typeface="Trebuchet MS"/>
              </a:rPr>
              <a:t>when</a:t>
            </a:r>
            <a:r>
              <a:rPr sz="1800" spc="-45" dirty="0">
                <a:solidFill>
                  <a:srgbClr val="404040"/>
                </a:solidFill>
                <a:latin typeface="Trebuchet MS"/>
                <a:cs typeface="Trebuchet MS"/>
              </a:rPr>
              <a:t> </a:t>
            </a:r>
            <a:r>
              <a:rPr sz="1800" spc="-55" dirty="0">
                <a:solidFill>
                  <a:srgbClr val="404040"/>
                </a:solidFill>
                <a:latin typeface="Trebuchet MS"/>
                <a:cs typeface="Trebuchet MS"/>
              </a:rPr>
              <a:t>the</a:t>
            </a:r>
            <a:r>
              <a:rPr sz="1800" spc="-40" dirty="0">
                <a:solidFill>
                  <a:srgbClr val="404040"/>
                </a:solidFill>
                <a:latin typeface="Trebuchet MS"/>
                <a:cs typeface="Trebuchet MS"/>
              </a:rPr>
              <a:t> </a:t>
            </a:r>
            <a:r>
              <a:rPr sz="1800" spc="10" dirty="0">
                <a:solidFill>
                  <a:srgbClr val="404040"/>
                </a:solidFill>
                <a:latin typeface="Trebuchet MS"/>
                <a:cs typeface="Trebuchet MS"/>
              </a:rPr>
              <a:t>status</a:t>
            </a:r>
            <a:r>
              <a:rPr sz="1800" spc="-40" dirty="0">
                <a:solidFill>
                  <a:srgbClr val="404040"/>
                </a:solidFill>
                <a:latin typeface="Trebuchet MS"/>
                <a:cs typeface="Trebuchet MS"/>
              </a:rPr>
              <a:t> </a:t>
            </a:r>
            <a:r>
              <a:rPr sz="1800" spc="-35" dirty="0">
                <a:solidFill>
                  <a:srgbClr val="404040"/>
                </a:solidFill>
                <a:latin typeface="Trebuchet MS"/>
                <a:cs typeface="Trebuchet MS"/>
              </a:rPr>
              <a:t>of</a:t>
            </a:r>
            <a:r>
              <a:rPr sz="1800" spc="-45" dirty="0">
                <a:solidFill>
                  <a:srgbClr val="404040"/>
                </a:solidFill>
                <a:latin typeface="Trebuchet MS"/>
                <a:cs typeface="Trebuchet MS"/>
              </a:rPr>
              <a:t> </a:t>
            </a:r>
            <a:r>
              <a:rPr sz="1800" spc="20" dirty="0">
                <a:solidFill>
                  <a:srgbClr val="404040"/>
                </a:solidFill>
                <a:latin typeface="Trebuchet MS"/>
                <a:cs typeface="Trebuchet MS"/>
              </a:rPr>
              <a:t>a</a:t>
            </a:r>
            <a:r>
              <a:rPr sz="1800" spc="-40" dirty="0">
                <a:solidFill>
                  <a:srgbClr val="404040"/>
                </a:solidFill>
                <a:latin typeface="Trebuchet MS"/>
                <a:cs typeface="Trebuchet MS"/>
              </a:rPr>
              <a:t> </a:t>
            </a:r>
            <a:r>
              <a:rPr sz="1800" spc="-20" dirty="0">
                <a:solidFill>
                  <a:srgbClr val="404040"/>
                </a:solidFill>
                <a:latin typeface="Trebuchet MS"/>
                <a:cs typeface="Trebuchet MS"/>
              </a:rPr>
              <a:t>child</a:t>
            </a:r>
            <a:r>
              <a:rPr sz="1800" spc="-45" dirty="0">
                <a:solidFill>
                  <a:srgbClr val="404040"/>
                </a:solidFill>
                <a:latin typeface="Trebuchet MS"/>
                <a:cs typeface="Trebuchet MS"/>
              </a:rPr>
              <a:t> </a:t>
            </a:r>
            <a:r>
              <a:rPr sz="1800" spc="60" dirty="0">
                <a:solidFill>
                  <a:srgbClr val="404040"/>
                </a:solidFill>
                <a:latin typeface="Trebuchet MS"/>
                <a:cs typeface="Trebuchet MS"/>
              </a:rPr>
              <a:t>process</a:t>
            </a:r>
            <a:r>
              <a:rPr sz="1800" spc="-40" dirty="0">
                <a:solidFill>
                  <a:srgbClr val="404040"/>
                </a:solidFill>
                <a:latin typeface="Trebuchet MS"/>
                <a:cs typeface="Trebuchet MS"/>
              </a:rPr>
              <a:t> </a:t>
            </a:r>
            <a:r>
              <a:rPr sz="1800" spc="25" dirty="0">
                <a:solidFill>
                  <a:srgbClr val="404040"/>
                </a:solidFill>
                <a:latin typeface="Trebuchet MS"/>
                <a:cs typeface="Trebuchet MS"/>
              </a:rPr>
              <a:t>is</a:t>
            </a:r>
            <a:r>
              <a:rPr sz="1800" spc="-40" dirty="0">
                <a:solidFill>
                  <a:srgbClr val="404040"/>
                </a:solidFill>
                <a:latin typeface="Trebuchet MS"/>
                <a:cs typeface="Trebuchet MS"/>
              </a:rPr>
              <a:t> </a:t>
            </a:r>
            <a:r>
              <a:rPr sz="1800" spc="-45" dirty="0">
                <a:solidFill>
                  <a:srgbClr val="404040"/>
                </a:solidFill>
                <a:latin typeface="Trebuchet MS"/>
                <a:cs typeface="Trebuchet MS"/>
              </a:rPr>
              <a:t>available.</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90" dirty="0">
                <a:solidFill>
                  <a:srgbClr val="404040"/>
                </a:solidFill>
                <a:latin typeface="Trebuchet MS"/>
                <a:cs typeface="Trebuchet MS"/>
              </a:rPr>
              <a:t>If </a:t>
            </a:r>
            <a:r>
              <a:rPr sz="1800" spc="20" dirty="0">
                <a:solidFill>
                  <a:srgbClr val="404040"/>
                </a:solidFill>
                <a:latin typeface="Trebuchet MS"/>
                <a:cs typeface="Trebuchet MS"/>
              </a:rPr>
              <a:t>unsuccessful, </a:t>
            </a:r>
            <a:r>
              <a:rPr sz="1800" spc="-105" dirty="0">
                <a:solidFill>
                  <a:srgbClr val="404040"/>
                </a:solidFill>
                <a:latin typeface="Trebuchet MS"/>
                <a:cs typeface="Trebuchet MS"/>
              </a:rPr>
              <a:t>wait() </a:t>
            </a:r>
            <a:r>
              <a:rPr sz="1800" spc="-20" dirty="0">
                <a:solidFill>
                  <a:srgbClr val="404040"/>
                </a:solidFill>
                <a:latin typeface="Trebuchet MS"/>
                <a:cs typeface="Trebuchet MS"/>
              </a:rPr>
              <a:t>or </a:t>
            </a:r>
            <a:r>
              <a:rPr sz="1800" spc="-70" dirty="0">
                <a:solidFill>
                  <a:srgbClr val="404040"/>
                </a:solidFill>
                <a:latin typeface="Trebuchet MS"/>
                <a:cs typeface="Trebuchet MS"/>
              </a:rPr>
              <a:t>waitpid() </a:t>
            </a:r>
            <a:r>
              <a:rPr sz="1800" spc="-30" dirty="0">
                <a:solidFill>
                  <a:srgbClr val="404040"/>
                </a:solidFill>
                <a:latin typeface="Trebuchet MS"/>
                <a:cs typeface="Trebuchet MS"/>
              </a:rPr>
              <a:t>returns</a:t>
            </a:r>
            <a:r>
              <a:rPr sz="1800" spc="-10" dirty="0">
                <a:solidFill>
                  <a:srgbClr val="404040"/>
                </a:solidFill>
                <a:latin typeface="Trebuchet MS"/>
                <a:cs typeface="Trebuchet MS"/>
              </a:rPr>
              <a:t> </a:t>
            </a:r>
            <a:r>
              <a:rPr sz="1800" spc="-25" dirty="0">
                <a:solidFill>
                  <a:srgbClr val="404040"/>
                </a:solidFill>
                <a:latin typeface="Trebuchet MS"/>
                <a:cs typeface="Trebuchet MS"/>
              </a:rPr>
              <a:t>-1.</a:t>
            </a:r>
            <a:endParaRPr sz="1800">
              <a:latin typeface="Trebuchet MS"/>
              <a:cs typeface="Trebuchet MS"/>
            </a:endParaRPr>
          </a:p>
          <a:p>
            <a:pPr lvl="1">
              <a:lnSpc>
                <a:spcPct val="100000"/>
              </a:lnSpc>
              <a:buClr>
                <a:srgbClr val="E38312"/>
              </a:buClr>
              <a:buFont typeface="Trebuchet MS"/>
              <a:buChar char="◦"/>
            </a:pPr>
            <a:endParaRPr sz="2100">
              <a:latin typeface="Trebuchet MS"/>
              <a:cs typeface="Trebuchet MS"/>
            </a:endParaRPr>
          </a:p>
          <a:p>
            <a:pPr marL="103505" marR="250825" indent="-91440">
              <a:lnSpc>
                <a:spcPts val="2160"/>
              </a:lnSpc>
              <a:spcBef>
                <a:spcPts val="1725"/>
              </a:spcBef>
              <a:buClr>
                <a:srgbClr val="E38312"/>
              </a:buClr>
              <a:buFont typeface="Wingdings"/>
              <a:buChar char=""/>
              <a:tabLst>
                <a:tab pos="269875" algn="l"/>
              </a:tabLst>
            </a:pPr>
            <a:r>
              <a:rPr sz="2000" spc="40" dirty="0">
                <a:solidFill>
                  <a:srgbClr val="404040"/>
                </a:solidFill>
                <a:latin typeface="Trebuchet MS"/>
                <a:cs typeface="Trebuchet MS"/>
              </a:rPr>
              <a:t>When</a:t>
            </a:r>
            <a:r>
              <a:rPr sz="2000" spc="-55" dirty="0">
                <a:solidFill>
                  <a:srgbClr val="404040"/>
                </a:solidFill>
                <a:latin typeface="Trebuchet MS"/>
                <a:cs typeface="Trebuchet MS"/>
              </a:rPr>
              <a:t> </a:t>
            </a:r>
            <a:r>
              <a:rPr sz="2000" spc="-75" dirty="0">
                <a:solidFill>
                  <a:srgbClr val="404040"/>
                </a:solidFill>
                <a:latin typeface="Trebuchet MS"/>
                <a:cs typeface="Trebuchet MS"/>
              </a:rPr>
              <a:t>waitpid()</a:t>
            </a:r>
            <a:r>
              <a:rPr sz="2000" spc="-50" dirty="0">
                <a:solidFill>
                  <a:srgbClr val="404040"/>
                </a:solidFill>
                <a:latin typeface="Trebuchet MS"/>
                <a:cs typeface="Trebuchet MS"/>
              </a:rPr>
              <a:t> </a:t>
            </a:r>
            <a:r>
              <a:rPr sz="2000" spc="-30" dirty="0">
                <a:solidFill>
                  <a:srgbClr val="404040"/>
                </a:solidFill>
                <a:latin typeface="Trebuchet MS"/>
                <a:cs typeface="Trebuchet MS"/>
              </a:rPr>
              <a:t>returns</a:t>
            </a:r>
            <a:r>
              <a:rPr sz="2000" spc="-45" dirty="0">
                <a:solidFill>
                  <a:srgbClr val="404040"/>
                </a:solidFill>
                <a:latin typeface="Trebuchet MS"/>
                <a:cs typeface="Trebuchet MS"/>
              </a:rPr>
              <a:t> </a:t>
            </a:r>
            <a:r>
              <a:rPr sz="2000" spc="-65" dirty="0">
                <a:solidFill>
                  <a:srgbClr val="404040"/>
                </a:solidFill>
                <a:latin typeface="Trebuchet MS"/>
                <a:cs typeface="Trebuchet MS"/>
              </a:rPr>
              <a:t>with</a:t>
            </a:r>
            <a:r>
              <a:rPr sz="2000" spc="-55" dirty="0">
                <a:solidFill>
                  <a:srgbClr val="404040"/>
                </a:solidFill>
                <a:latin typeface="Trebuchet MS"/>
                <a:cs typeface="Trebuchet MS"/>
              </a:rPr>
              <a:t> </a:t>
            </a:r>
            <a:r>
              <a:rPr sz="2000" spc="25" dirty="0">
                <a:solidFill>
                  <a:srgbClr val="404040"/>
                </a:solidFill>
                <a:latin typeface="Trebuchet MS"/>
                <a:cs typeface="Trebuchet MS"/>
              </a:rPr>
              <a:t>a</a:t>
            </a:r>
            <a:r>
              <a:rPr sz="2000" spc="-45" dirty="0">
                <a:solidFill>
                  <a:srgbClr val="404040"/>
                </a:solidFill>
                <a:latin typeface="Trebuchet MS"/>
                <a:cs typeface="Trebuchet MS"/>
              </a:rPr>
              <a:t> </a:t>
            </a:r>
            <a:r>
              <a:rPr sz="2000" spc="-35" dirty="0">
                <a:solidFill>
                  <a:srgbClr val="404040"/>
                </a:solidFill>
                <a:latin typeface="Trebuchet MS"/>
                <a:cs typeface="Trebuchet MS"/>
              </a:rPr>
              <a:t>valid</a:t>
            </a:r>
            <a:r>
              <a:rPr sz="2000" spc="-55" dirty="0">
                <a:solidFill>
                  <a:srgbClr val="404040"/>
                </a:solidFill>
                <a:latin typeface="Trebuchet MS"/>
                <a:cs typeface="Trebuchet MS"/>
              </a:rPr>
              <a:t> </a:t>
            </a:r>
            <a:r>
              <a:rPr sz="2000" spc="65" dirty="0">
                <a:solidFill>
                  <a:srgbClr val="404040"/>
                </a:solidFill>
                <a:latin typeface="Trebuchet MS"/>
                <a:cs typeface="Trebuchet MS"/>
              </a:rPr>
              <a:t>process</a:t>
            </a:r>
            <a:r>
              <a:rPr sz="2000" spc="-45" dirty="0">
                <a:solidFill>
                  <a:srgbClr val="404040"/>
                </a:solidFill>
                <a:latin typeface="Trebuchet MS"/>
                <a:cs typeface="Trebuchet MS"/>
              </a:rPr>
              <a:t> </a:t>
            </a:r>
            <a:r>
              <a:rPr sz="2000" spc="70" dirty="0">
                <a:solidFill>
                  <a:srgbClr val="404040"/>
                </a:solidFill>
                <a:latin typeface="Trebuchet MS"/>
                <a:cs typeface="Trebuchet MS"/>
              </a:rPr>
              <a:t>ID</a:t>
            </a:r>
            <a:r>
              <a:rPr sz="2000" spc="-50" dirty="0">
                <a:solidFill>
                  <a:srgbClr val="404040"/>
                </a:solidFill>
                <a:latin typeface="Trebuchet MS"/>
                <a:cs typeface="Trebuchet MS"/>
              </a:rPr>
              <a:t> </a:t>
            </a:r>
            <a:r>
              <a:rPr sz="2000" spc="-100" dirty="0">
                <a:solidFill>
                  <a:srgbClr val="404040"/>
                </a:solidFill>
                <a:latin typeface="Trebuchet MS"/>
                <a:cs typeface="Trebuchet MS"/>
              </a:rPr>
              <a:t>(pid),</a:t>
            </a:r>
            <a:r>
              <a:rPr sz="2000" spc="-45" dirty="0">
                <a:solidFill>
                  <a:srgbClr val="404040"/>
                </a:solidFill>
                <a:latin typeface="Trebuchet MS"/>
                <a:cs typeface="Trebuchet MS"/>
              </a:rPr>
              <a:t> </a:t>
            </a:r>
            <a:r>
              <a:rPr sz="2000" dirty="0">
                <a:solidFill>
                  <a:srgbClr val="404040"/>
                </a:solidFill>
                <a:latin typeface="Trebuchet MS"/>
                <a:cs typeface="Trebuchet MS"/>
              </a:rPr>
              <a:t>below</a:t>
            </a:r>
            <a:r>
              <a:rPr sz="2000" spc="-55" dirty="0">
                <a:solidFill>
                  <a:srgbClr val="404040"/>
                </a:solidFill>
                <a:latin typeface="Trebuchet MS"/>
                <a:cs typeface="Trebuchet MS"/>
              </a:rPr>
              <a:t> </a:t>
            </a:r>
            <a:r>
              <a:rPr sz="2000" spc="45" dirty="0">
                <a:solidFill>
                  <a:srgbClr val="404040"/>
                </a:solidFill>
                <a:latin typeface="Trebuchet MS"/>
                <a:cs typeface="Trebuchet MS"/>
              </a:rPr>
              <a:t>macros</a:t>
            </a:r>
            <a:r>
              <a:rPr sz="2000" spc="-50" dirty="0">
                <a:solidFill>
                  <a:srgbClr val="404040"/>
                </a:solidFill>
                <a:latin typeface="Trebuchet MS"/>
                <a:cs typeface="Trebuchet MS"/>
              </a:rPr>
              <a:t> </a:t>
            </a:r>
            <a:r>
              <a:rPr sz="2000" spc="40" dirty="0">
                <a:solidFill>
                  <a:srgbClr val="404040"/>
                </a:solidFill>
                <a:latin typeface="Trebuchet MS"/>
                <a:cs typeface="Trebuchet MS"/>
              </a:rPr>
              <a:t>can</a:t>
            </a:r>
            <a:r>
              <a:rPr sz="2000" spc="-50" dirty="0">
                <a:solidFill>
                  <a:srgbClr val="404040"/>
                </a:solidFill>
                <a:latin typeface="Trebuchet MS"/>
                <a:cs typeface="Trebuchet MS"/>
              </a:rPr>
              <a:t> </a:t>
            </a:r>
            <a:r>
              <a:rPr sz="2000" spc="-15" dirty="0">
                <a:solidFill>
                  <a:srgbClr val="404040"/>
                </a:solidFill>
                <a:latin typeface="Trebuchet MS"/>
                <a:cs typeface="Trebuchet MS"/>
              </a:rPr>
              <a:t>analyze</a:t>
            </a:r>
            <a:r>
              <a:rPr sz="2000" spc="-50" dirty="0">
                <a:solidFill>
                  <a:srgbClr val="404040"/>
                </a:solidFill>
                <a:latin typeface="Trebuchet MS"/>
                <a:cs typeface="Trebuchet MS"/>
              </a:rPr>
              <a:t> </a:t>
            </a:r>
            <a:r>
              <a:rPr sz="2000" spc="-55" dirty="0">
                <a:solidFill>
                  <a:srgbClr val="404040"/>
                </a:solidFill>
                <a:latin typeface="Trebuchet MS"/>
                <a:cs typeface="Trebuchet MS"/>
              </a:rPr>
              <a:t>the  </a:t>
            </a:r>
            <a:r>
              <a:rPr sz="2000" spc="10" dirty="0">
                <a:solidFill>
                  <a:srgbClr val="404040"/>
                </a:solidFill>
                <a:latin typeface="Trebuchet MS"/>
                <a:cs typeface="Trebuchet MS"/>
              </a:rPr>
              <a:t>status </a:t>
            </a:r>
            <a:r>
              <a:rPr sz="2000" spc="-30" dirty="0">
                <a:solidFill>
                  <a:srgbClr val="404040"/>
                </a:solidFill>
                <a:latin typeface="Trebuchet MS"/>
                <a:cs typeface="Trebuchet MS"/>
              </a:rPr>
              <a:t>referenced </a:t>
            </a:r>
            <a:r>
              <a:rPr sz="2000" spc="40" dirty="0">
                <a:solidFill>
                  <a:srgbClr val="404040"/>
                </a:solidFill>
                <a:latin typeface="Trebuchet MS"/>
                <a:cs typeface="Trebuchet MS"/>
              </a:rPr>
              <a:t>by </a:t>
            </a:r>
            <a:r>
              <a:rPr sz="2000" spc="-55" dirty="0">
                <a:solidFill>
                  <a:srgbClr val="404040"/>
                </a:solidFill>
                <a:latin typeface="Trebuchet MS"/>
                <a:cs typeface="Trebuchet MS"/>
              </a:rPr>
              <a:t>the </a:t>
            </a:r>
            <a:r>
              <a:rPr sz="2000" spc="10" dirty="0">
                <a:solidFill>
                  <a:srgbClr val="404040"/>
                </a:solidFill>
                <a:latin typeface="Trebuchet MS"/>
                <a:cs typeface="Trebuchet MS"/>
              </a:rPr>
              <a:t>status</a:t>
            </a:r>
            <a:r>
              <a:rPr sz="2000" spc="-220" dirty="0">
                <a:solidFill>
                  <a:srgbClr val="404040"/>
                </a:solidFill>
                <a:latin typeface="Trebuchet MS"/>
                <a:cs typeface="Trebuchet MS"/>
              </a:rPr>
              <a:t> </a:t>
            </a:r>
            <a:r>
              <a:rPr sz="2000" spc="-30" dirty="0">
                <a:solidFill>
                  <a:srgbClr val="404040"/>
                </a:solidFill>
                <a:latin typeface="Trebuchet MS"/>
                <a:cs typeface="Trebuchet MS"/>
              </a:rPr>
              <a:t>argument.</a:t>
            </a:r>
            <a:endParaRPr sz="2000">
              <a:latin typeface="Trebuchet MS"/>
              <a:cs typeface="Trebuchet MS"/>
            </a:endParaRPr>
          </a:p>
          <a:p>
            <a:pPr marL="396875" lvl="1" indent="-183515">
              <a:lnSpc>
                <a:spcPct val="100000"/>
              </a:lnSpc>
              <a:spcBef>
                <a:spcPts val="175"/>
              </a:spcBef>
              <a:buClr>
                <a:srgbClr val="E38312"/>
              </a:buClr>
              <a:buChar char="◦"/>
              <a:tabLst>
                <a:tab pos="396875" algn="l"/>
              </a:tabLst>
            </a:pPr>
            <a:r>
              <a:rPr sz="1800" spc="-85" dirty="0">
                <a:latin typeface="Trebuchet MS"/>
                <a:cs typeface="Trebuchet MS"/>
              </a:rPr>
              <a:t>int </a:t>
            </a:r>
            <a:r>
              <a:rPr sz="1800" b="1" spc="125" dirty="0">
                <a:latin typeface="Century Gothic"/>
                <a:cs typeface="Century Gothic"/>
              </a:rPr>
              <a:t>WIFEXITED </a:t>
            </a:r>
            <a:r>
              <a:rPr sz="1800" spc="-114" dirty="0">
                <a:latin typeface="Trebuchet MS"/>
                <a:cs typeface="Trebuchet MS"/>
              </a:rPr>
              <a:t>(int</a:t>
            </a:r>
            <a:r>
              <a:rPr sz="1800" spc="-140" dirty="0">
                <a:latin typeface="Trebuchet MS"/>
                <a:cs typeface="Trebuchet MS"/>
              </a:rPr>
              <a:t> </a:t>
            </a:r>
            <a:r>
              <a:rPr sz="1800" spc="-20" dirty="0">
                <a:latin typeface="Trebuchet MS"/>
                <a:cs typeface="Trebuchet MS"/>
              </a:rPr>
              <a:t>status)</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85" dirty="0">
                <a:latin typeface="Trebuchet MS"/>
                <a:cs typeface="Trebuchet MS"/>
              </a:rPr>
              <a:t>int </a:t>
            </a:r>
            <a:r>
              <a:rPr sz="1800" b="1" spc="75" dirty="0">
                <a:latin typeface="Century Gothic"/>
                <a:cs typeface="Century Gothic"/>
              </a:rPr>
              <a:t>WIFSIGNALED </a:t>
            </a:r>
            <a:r>
              <a:rPr sz="1800" spc="-114" dirty="0">
                <a:latin typeface="Trebuchet MS"/>
                <a:cs typeface="Trebuchet MS"/>
              </a:rPr>
              <a:t>(int</a:t>
            </a:r>
            <a:r>
              <a:rPr sz="1800" spc="-90" dirty="0">
                <a:latin typeface="Trebuchet MS"/>
                <a:cs typeface="Trebuchet MS"/>
              </a:rPr>
              <a:t> </a:t>
            </a:r>
            <a:r>
              <a:rPr sz="1800" spc="-20" dirty="0">
                <a:latin typeface="Trebuchet MS"/>
                <a:cs typeface="Trebuchet MS"/>
              </a:rPr>
              <a:t>status)</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85" dirty="0">
                <a:latin typeface="Trebuchet MS"/>
                <a:cs typeface="Trebuchet MS"/>
              </a:rPr>
              <a:t>int </a:t>
            </a:r>
            <a:r>
              <a:rPr sz="1800" b="1" spc="140" dirty="0">
                <a:latin typeface="Century Gothic"/>
                <a:cs typeface="Century Gothic"/>
              </a:rPr>
              <a:t>WIFSTOPPED </a:t>
            </a:r>
            <a:r>
              <a:rPr sz="1800" spc="-114" dirty="0">
                <a:latin typeface="Trebuchet MS"/>
                <a:cs typeface="Trebuchet MS"/>
              </a:rPr>
              <a:t>(int</a:t>
            </a:r>
            <a:r>
              <a:rPr sz="1800" spc="-155" dirty="0">
                <a:latin typeface="Trebuchet MS"/>
                <a:cs typeface="Trebuchet MS"/>
              </a:rPr>
              <a:t> </a:t>
            </a:r>
            <a:r>
              <a:rPr sz="1800" spc="-20" dirty="0">
                <a:latin typeface="Trebuchet MS"/>
                <a:cs typeface="Trebuchet MS"/>
              </a:rPr>
              <a:t>status)</a:t>
            </a:r>
            <a:endParaRPr sz="1800">
              <a:latin typeface="Trebuchet MS"/>
              <a:cs typeface="Trebuchet MS"/>
            </a:endParaRPr>
          </a:p>
          <a:p>
            <a:pPr marL="396875" lvl="1" indent="-183515">
              <a:lnSpc>
                <a:spcPct val="100000"/>
              </a:lnSpc>
              <a:spcBef>
                <a:spcPts val="360"/>
              </a:spcBef>
              <a:buClr>
                <a:srgbClr val="E38312"/>
              </a:buClr>
              <a:buChar char="◦"/>
              <a:tabLst>
                <a:tab pos="396875" algn="l"/>
              </a:tabLst>
            </a:pPr>
            <a:r>
              <a:rPr sz="1800" spc="-70" dirty="0">
                <a:latin typeface="Trebuchet MS"/>
                <a:cs typeface="Trebuchet MS"/>
              </a:rPr>
              <a:t>etc.</a:t>
            </a:r>
            <a:endParaRPr sz="18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004150"/>
            <a:ext cx="1597660" cy="634365"/>
          </a:xfrm>
          <a:prstGeom prst="rect">
            <a:avLst/>
          </a:prstGeom>
        </p:spPr>
        <p:txBody>
          <a:bodyPr vert="horz" wrap="square" lIns="0" tIns="12065" rIns="0" bIns="0" rtlCol="0">
            <a:spAutoFit/>
          </a:bodyPr>
          <a:lstStyle/>
          <a:p>
            <a:pPr marL="12700">
              <a:lnSpc>
                <a:spcPct val="100000"/>
              </a:lnSpc>
              <a:spcBef>
                <a:spcPts val="95"/>
              </a:spcBef>
            </a:pPr>
            <a:r>
              <a:rPr sz="4000" spc="290" dirty="0"/>
              <a:t>O</a:t>
            </a:r>
            <a:r>
              <a:rPr sz="4000" spc="-15" dirty="0"/>
              <a:t>u</a:t>
            </a:r>
            <a:r>
              <a:rPr sz="4000" spc="-380" dirty="0"/>
              <a:t>t</a:t>
            </a:r>
            <a:r>
              <a:rPr sz="4000" spc="-345" dirty="0"/>
              <a:t>l</a:t>
            </a:r>
            <a:r>
              <a:rPr sz="4000" spc="-305" dirty="0"/>
              <a:t>i</a:t>
            </a:r>
            <a:r>
              <a:rPr sz="4000" spc="-15" dirty="0"/>
              <a:t>n</a:t>
            </a:r>
            <a:r>
              <a:rPr sz="4000" spc="-40" dirty="0"/>
              <a:t>e</a:t>
            </a:r>
            <a:endParaRPr sz="4000"/>
          </a:p>
        </p:txBody>
      </p:sp>
      <p:sp>
        <p:nvSpPr>
          <p:cNvPr id="3" name="object 3"/>
          <p:cNvSpPr txBox="1"/>
          <p:nvPr/>
        </p:nvSpPr>
        <p:spPr>
          <a:xfrm>
            <a:off x="1084580" y="1699170"/>
            <a:ext cx="3948429" cy="1833880"/>
          </a:xfrm>
          <a:prstGeom prst="rect">
            <a:avLst/>
          </a:prstGeom>
        </p:spPr>
        <p:txBody>
          <a:bodyPr vert="horz" wrap="square" lIns="0" tIns="160020" rIns="0" bIns="0" rtlCol="0">
            <a:spAutoFit/>
          </a:bodyPr>
          <a:lstStyle/>
          <a:p>
            <a:pPr marL="12700">
              <a:lnSpc>
                <a:spcPct val="100000"/>
              </a:lnSpc>
              <a:spcBef>
                <a:spcPts val="1260"/>
              </a:spcBef>
            </a:pPr>
            <a:r>
              <a:rPr sz="2000" spc="-10" dirty="0">
                <a:solidFill>
                  <a:srgbClr val="404040"/>
                </a:solidFill>
                <a:latin typeface="Trebuchet MS"/>
                <a:cs typeface="Trebuchet MS"/>
              </a:rPr>
              <a:t>In </a:t>
            </a:r>
            <a:r>
              <a:rPr sz="2000" spc="-25" dirty="0">
                <a:solidFill>
                  <a:srgbClr val="404040"/>
                </a:solidFill>
                <a:latin typeface="Trebuchet MS"/>
                <a:cs typeface="Trebuchet MS"/>
              </a:rPr>
              <a:t>this </a:t>
            </a:r>
            <a:r>
              <a:rPr sz="2000" spc="-90" dirty="0">
                <a:solidFill>
                  <a:srgbClr val="404040"/>
                </a:solidFill>
                <a:latin typeface="Trebuchet MS"/>
                <a:cs typeface="Trebuchet MS"/>
              </a:rPr>
              <a:t>tutorial, </a:t>
            </a:r>
            <a:r>
              <a:rPr sz="2000" spc="-40" dirty="0">
                <a:solidFill>
                  <a:srgbClr val="404040"/>
                </a:solidFill>
                <a:latin typeface="Trebuchet MS"/>
                <a:cs typeface="Trebuchet MS"/>
              </a:rPr>
              <a:t>I </a:t>
            </a:r>
            <a:r>
              <a:rPr sz="2000" spc="-100" dirty="0">
                <a:solidFill>
                  <a:srgbClr val="404040"/>
                </a:solidFill>
                <a:latin typeface="Trebuchet MS"/>
                <a:cs typeface="Trebuchet MS"/>
              </a:rPr>
              <a:t>will</a:t>
            </a:r>
            <a:r>
              <a:rPr sz="2000" spc="-110" dirty="0">
                <a:solidFill>
                  <a:srgbClr val="404040"/>
                </a:solidFill>
                <a:latin typeface="Trebuchet MS"/>
                <a:cs typeface="Trebuchet MS"/>
              </a:rPr>
              <a:t> </a:t>
            </a:r>
            <a:r>
              <a:rPr sz="2000" spc="-20" dirty="0">
                <a:solidFill>
                  <a:srgbClr val="404040"/>
                </a:solidFill>
                <a:latin typeface="Trebuchet MS"/>
                <a:cs typeface="Trebuchet MS"/>
              </a:rPr>
              <a:t>introduce</a:t>
            </a:r>
            <a:endParaRPr sz="2000">
              <a:latin typeface="Trebuchet MS"/>
              <a:cs typeface="Trebuchet MS"/>
            </a:endParaRPr>
          </a:p>
          <a:p>
            <a:pPr marL="129539" indent="-117475">
              <a:lnSpc>
                <a:spcPct val="100000"/>
              </a:lnSpc>
              <a:spcBef>
                <a:spcPts val="1160"/>
              </a:spcBef>
              <a:buClr>
                <a:srgbClr val="E38312"/>
              </a:buClr>
              <a:buSzPct val="95000"/>
              <a:buFont typeface="Wingdings"/>
              <a:buChar char=""/>
              <a:tabLst>
                <a:tab pos="130175" algn="l"/>
              </a:tabLst>
            </a:pPr>
            <a:r>
              <a:rPr sz="2000" spc="-10" dirty="0">
                <a:solidFill>
                  <a:srgbClr val="404040"/>
                </a:solidFill>
                <a:latin typeface="Trebuchet MS"/>
                <a:cs typeface="Trebuchet MS"/>
              </a:rPr>
              <a:t>Create </a:t>
            </a:r>
            <a:r>
              <a:rPr sz="2000" spc="65" dirty="0">
                <a:solidFill>
                  <a:srgbClr val="404040"/>
                </a:solidFill>
                <a:latin typeface="Trebuchet MS"/>
                <a:cs typeface="Trebuchet MS"/>
              </a:rPr>
              <a:t>process </a:t>
            </a:r>
            <a:r>
              <a:rPr sz="2000" spc="-40" dirty="0">
                <a:solidFill>
                  <a:srgbClr val="404040"/>
                </a:solidFill>
                <a:latin typeface="Trebuchet MS"/>
                <a:cs typeface="Trebuchet MS"/>
              </a:rPr>
              <a:t>from </a:t>
            </a:r>
            <a:r>
              <a:rPr sz="2000" spc="15" dirty="0">
                <a:solidFill>
                  <a:srgbClr val="404040"/>
                </a:solidFill>
                <a:latin typeface="Trebuchet MS"/>
                <a:cs typeface="Trebuchet MS"/>
              </a:rPr>
              <a:t>user</a:t>
            </a:r>
            <a:r>
              <a:rPr sz="2000" spc="-245" dirty="0">
                <a:solidFill>
                  <a:srgbClr val="404040"/>
                </a:solidFill>
                <a:latin typeface="Trebuchet MS"/>
                <a:cs typeface="Trebuchet MS"/>
              </a:rPr>
              <a:t> </a:t>
            </a:r>
            <a:r>
              <a:rPr sz="2000" spc="40" dirty="0">
                <a:solidFill>
                  <a:srgbClr val="404040"/>
                </a:solidFill>
                <a:latin typeface="Trebuchet MS"/>
                <a:cs typeface="Trebuchet MS"/>
              </a:rPr>
              <a:t>mode</a:t>
            </a:r>
            <a:endParaRPr sz="2000">
              <a:latin typeface="Trebuchet MS"/>
              <a:cs typeface="Trebuchet MS"/>
            </a:endParaRPr>
          </a:p>
          <a:p>
            <a:pPr marL="129539" indent="-117475">
              <a:lnSpc>
                <a:spcPct val="100000"/>
              </a:lnSpc>
              <a:spcBef>
                <a:spcPts val="1160"/>
              </a:spcBef>
              <a:buClr>
                <a:srgbClr val="E38312"/>
              </a:buClr>
              <a:buSzPct val="95000"/>
              <a:buFont typeface="Wingdings"/>
              <a:buChar char=""/>
              <a:tabLst>
                <a:tab pos="130175" algn="l"/>
              </a:tabLst>
            </a:pPr>
            <a:r>
              <a:rPr sz="2000" spc="-10" dirty="0">
                <a:solidFill>
                  <a:srgbClr val="404040"/>
                </a:solidFill>
                <a:latin typeface="Trebuchet MS"/>
                <a:cs typeface="Trebuchet MS"/>
              </a:rPr>
              <a:t>Create </a:t>
            </a:r>
            <a:r>
              <a:rPr sz="2000" spc="65" dirty="0">
                <a:solidFill>
                  <a:srgbClr val="404040"/>
                </a:solidFill>
                <a:latin typeface="Trebuchet MS"/>
                <a:cs typeface="Trebuchet MS"/>
              </a:rPr>
              <a:t>process </a:t>
            </a:r>
            <a:r>
              <a:rPr sz="2000" spc="-40" dirty="0">
                <a:solidFill>
                  <a:srgbClr val="404040"/>
                </a:solidFill>
                <a:latin typeface="Trebuchet MS"/>
                <a:cs typeface="Trebuchet MS"/>
              </a:rPr>
              <a:t>from </a:t>
            </a:r>
            <a:r>
              <a:rPr sz="2000" spc="-45" dirty="0">
                <a:solidFill>
                  <a:srgbClr val="404040"/>
                </a:solidFill>
                <a:latin typeface="Trebuchet MS"/>
                <a:cs typeface="Trebuchet MS"/>
              </a:rPr>
              <a:t>kernel</a:t>
            </a:r>
            <a:r>
              <a:rPr sz="2000" spc="-250" dirty="0">
                <a:solidFill>
                  <a:srgbClr val="404040"/>
                </a:solidFill>
                <a:latin typeface="Trebuchet MS"/>
                <a:cs typeface="Trebuchet MS"/>
              </a:rPr>
              <a:t> </a:t>
            </a:r>
            <a:r>
              <a:rPr sz="2000" spc="40" dirty="0">
                <a:solidFill>
                  <a:srgbClr val="404040"/>
                </a:solidFill>
                <a:latin typeface="Trebuchet MS"/>
                <a:cs typeface="Trebuchet MS"/>
              </a:rPr>
              <a:t>mode</a:t>
            </a:r>
            <a:endParaRPr sz="2000">
              <a:latin typeface="Trebuchet MS"/>
              <a:cs typeface="Trebuchet MS"/>
            </a:endParaRPr>
          </a:p>
          <a:p>
            <a:pPr marL="129539" indent="-117475">
              <a:lnSpc>
                <a:spcPct val="100000"/>
              </a:lnSpc>
              <a:spcBef>
                <a:spcPts val="1160"/>
              </a:spcBef>
              <a:buClr>
                <a:srgbClr val="E38312"/>
              </a:buClr>
              <a:buSzPct val="95000"/>
              <a:buFont typeface="Wingdings"/>
              <a:buChar char=""/>
              <a:tabLst>
                <a:tab pos="130175" algn="l"/>
              </a:tabLst>
            </a:pPr>
            <a:r>
              <a:rPr sz="2000" spc="-100" dirty="0">
                <a:solidFill>
                  <a:srgbClr val="404040"/>
                </a:solidFill>
                <a:latin typeface="Trebuchet MS"/>
                <a:cs typeface="Trebuchet MS"/>
              </a:rPr>
              <a:t>fork() </a:t>
            </a:r>
            <a:r>
              <a:rPr sz="2000" spc="-55" dirty="0">
                <a:solidFill>
                  <a:srgbClr val="404040"/>
                </a:solidFill>
                <a:latin typeface="Trebuchet MS"/>
                <a:cs typeface="Trebuchet MS"/>
              </a:rPr>
              <a:t>in the</a:t>
            </a:r>
            <a:r>
              <a:rPr sz="2000" spc="-10" dirty="0">
                <a:solidFill>
                  <a:srgbClr val="404040"/>
                </a:solidFill>
                <a:latin typeface="Trebuchet MS"/>
                <a:cs typeface="Trebuchet MS"/>
              </a:rPr>
              <a:t> </a:t>
            </a:r>
            <a:r>
              <a:rPr sz="2000" spc="-45" dirty="0">
                <a:solidFill>
                  <a:srgbClr val="404040"/>
                </a:solidFill>
                <a:latin typeface="Trebuchet MS"/>
                <a:cs typeface="Trebuchet MS"/>
              </a:rPr>
              <a:t>linux</a:t>
            </a:r>
            <a:endParaRPr sz="2000">
              <a:latin typeface="Trebuchet MS"/>
              <a:cs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7383" y="1833372"/>
            <a:ext cx="9988296" cy="4218432"/>
          </a:xfrm>
          <a:prstGeom prst="rect">
            <a:avLst/>
          </a:prstGeom>
        </p:spPr>
      </p:pic>
      <p:sp>
        <p:nvSpPr>
          <p:cNvPr id="3" name="object 3"/>
          <p:cNvSpPr txBox="1">
            <a:spLocks noGrp="1"/>
          </p:cNvSpPr>
          <p:nvPr>
            <p:ph type="title"/>
          </p:nvPr>
        </p:nvSpPr>
        <p:spPr>
          <a:xfrm>
            <a:off x="1176019" y="868260"/>
            <a:ext cx="8867140" cy="756920"/>
          </a:xfrm>
          <a:prstGeom prst="rect">
            <a:avLst/>
          </a:prstGeom>
        </p:spPr>
        <p:txBody>
          <a:bodyPr vert="horz" wrap="square" lIns="0" tIns="12700" rIns="0" bIns="0" rtlCol="0">
            <a:spAutoFit/>
          </a:bodyPr>
          <a:lstStyle/>
          <a:p>
            <a:pPr marL="12700">
              <a:lnSpc>
                <a:spcPct val="100000"/>
              </a:lnSpc>
              <a:spcBef>
                <a:spcPts val="100"/>
              </a:spcBef>
            </a:pPr>
            <a:r>
              <a:rPr spc="155" dirty="0"/>
              <a:t>Process </a:t>
            </a:r>
            <a:r>
              <a:rPr spc="-130" dirty="0"/>
              <a:t>Termination </a:t>
            </a:r>
            <a:r>
              <a:rPr spc="150" dirty="0"/>
              <a:t>2 </a:t>
            </a:r>
            <a:r>
              <a:rPr spc="635" dirty="0"/>
              <a:t>–</a:t>
            </a:r>
            <a:r>
              <a:rPr spc="-1060" dirty="0"/>
              <a:t> </a:t>
            </a:r>
            <a:r>
              <a:rPr spc="-225" dirty="0"/>
              <a:t>waitpid()</a:t>
            </a:r>
          </a:p>
        </p:txBody>
      </p:sp>
      <p:sp>
        <p:nvSpPr>
          <p:cNvPr id="4" name="object 4"/>
          <p:cNvSpPr txBox="1"/>
          <p:nvPr/>
        </p:nvSpPr>
        <p:spPr>
          <a:xfrm>
            <a:off x="3387204" y="5674969"/>
            <a:ext cx="4064000" cy="666750"/>
          </a:xfrm>
          <a:prstGeom prst="rect">
            <a:avLst/>
          </a:prstGeom>
        </p:spPr>
        <p:txBody>
          <a:bodyPr vert="horz" wrap="square" lIns="0" tIns="13335" rIns="0" bIns="0" rtlCol="0">
            <a:spAutoFit/>
          </a:bodyPr>
          <a:lstStyle/>
          <a:p>
            <a:pPr marL="12700" marR="5080">
              <a:lnSpc>
                <a:spcPct val="100000"/>
              </a:lnSpc>
              <a:spcBef>
                <a:spcPts val="105"/>
              </a:spcBef>
            </a:pPr>
            <a:r>
              <a:rPr sz="1400" spc="5" dirty="0">
                <a:solidFill>
                  <a:srgbClr val="E38312"/>
                </a:solidFill>
                <a:latin typeface="Trebuchet MS"/>
                <a:cs typeface="Trebuchet MS"/>
              </a:rPr>
              <a:t>Child </a:t>
            </a:r>
            <a:r>
              <a:rPr sz="1400" spc="45" dirty="0">
                <a:solidFill>
                  <a:srgbClr val="E38312"/>
                </a:solidFill>
                <a:latin typeface="Trebuchet MS"/>
                <a:cs typeface="Trebuchet MS"/>
              </a:rPr>
              <a:t>process </a:t>
            </a:r>
            <a:r>
              <a:rPr sz="1400" spc="30" dirty="0">
                <a:solidFill>
                  <a:srgbClr val="E38312"/>
                </a:solidFill>
                <a:latin typeface="Trebuchet MS"/>
                <a:cs typeface="Trebuchet MS"/>
              </a:rPr>
              <a:t>sleeps </a:t>
            </a:r>
            <a:r>
              <a:rPr sz="1400" spc="70" dirty="0">
                <a:solidFill>
                  <a:srgbClr val="E38312"/>
                </a:solidFill>
                <a:latin typeface="Trebuchet MS"/>
                <a:cs typeface="Trebuchet MS"/>
              </a:rPr>
              <a:t>10s </a:t>
            </a:r>
            <a:r>
              <a:rPr sz="1400" spc="25" dirty="0">
                <a:solidFill>
                  <a:srgbClr val="E38312"/>
                </a:solidFill>
                <a:latin typeface="Trebuchet MS"/>
                <a:cs typeface="Trebuchet MS"/>
              </a:rPr>
              <a:t>and </a:t>
            </a:r>
            <a:r>
              <a:rPr sz="1400" spc="-25" dirty="0">
                <a:solidFill>
                  <a:srgbClr val="E38312"/>
                </a:solidFill>
                <a:latin typeface="Trebuchet MS"/>
                <a:cs typeface="Trebuchet MS"/>
              </a:rPr>
              <a:t>parent </a:t>
            </a:r>
            <a:r>
              <a:rPr sz="1400" spc="45" dirty="0">
                <a:solidFill>
                  <a:srgbClr val="E38312"/>
                </a:solidFill>
                <a:latin typeface="Trebuchet MS"/>
                <a:cs typeface="Trebuchet MS"/>
              </a:rPr>
              <a:t>process </a:t>
            </a:r>
            <a:r>
              <a:rPr sz="1400" spc="-75" dirty="0">
                <a:solidFill>
                  <a:srgbClr val="E38312"/>
                </a:solidFill>
                <a:latin typeface="Trebuchet MS"/>
                <a:cs typeface="Trebuchet MS"/>
              </a:rPr>
              <a:t>will  </a:t>
            </a:r>
            <a:r>
              <a:rPr sz="1400" spc="50" dirty="0">
                <a:solidFill>
                  <a:srgbClr val="E38312"/>
                </a:solidFill>
                <a:latin typeface="Trebuchet MS"/>
                <a:cs typeface="Trebuchet MS"/>
              </a:rPr>
              <a:t>suspend </a:t>
            </a:r>
            <a:r>
              <a:rPr sz="1400" spc="-60" dirty="0">
                <a:solidFill>
                  <a:srgbClr val="E38312"/>
                </a:solidFill>
                <a:latin typeface="Trebuchet MS"/>
                <a:cs typeface="Trebuchet MS"/>
              </a:rPr>
              <a:t>until </a:t>
            </a:r>
            <a:r>
              <a:rPr sz="1400" spc="5" dirty="0">
                <a:solidFill>
                  <a:srgbClr val="E38312"/>
                </a:solidFill>
                <a:latin typeface="Trebuchet MS"/>
                <a:cs typeface="Trebuchet MS"/>
              </a:rPr>
              <a:t>status </a:t>
            </a:r>
            <a:r>
              <a:rPr sz="1400" spc="-30" dirty="0">
                <a:solidFill>
                  <a:srgbClr val="E38312"/>
                </a:solidFill>
                <a:latin typeface="Trebuchet MS"/>
                <a:cs typeface="Trebuchet MS"/>
              </a:rPr>
              <a:t>information of </a:t>
            </a:r>
            <a:r>
              <a:rPr sz="1400" spc="-20" dirty="0">
                <a:solidFill>
                  <a:srgbClr val="E38312"/>
                </a:solidFill>
                <a:latin typeface="Trebuchet MS"/>
                <a:cs typeface="Trebuchet MS"/>
              </a:rPr>
              <a:t>child </a:t>
            </a:r>
            <a:r>
              <a:rPr sz="1400" spc="45" dirty="0">
                <a:solidFill>
                  <a:srgbClr val="E38312"/>
                </a:solidFill>
                <a:latin typeface="Trebuchet MS"/>
                <a:cs typeface="Trebuchet MS"/>
              </a:rPr>
              <a:t>process</a:t>
            </a:r>
            <a:r>
              <a:rPr sz="1400" spc="-145" dirty="0">
                <a:solidFill>
                  <a:srgbClr val="E38312"/>
                </a:solidFill>
                <a:latin typeface="Trebuchet MS"/>
                <a:cs typeface="Trebuchet MS"/>
              </a:rPr>
              <a:t> </a:t>
            </a:r>
            <a:r>
              <a:rPr sz="1400" spc="20" dirty="0">
                <a:solidFill>
                  <a:srgbClr val="E38312"/>
                </a:solidFill>
                <a:latin typeface="Trebuchet MS"/>
                <a:cs typeface="Trebuchet MS"/>
              </a:rPr>
              <a:t>is  </a:t>
            </a:r>
            <a:r>
              <a:rPr sz="1400" spc="-35" dirty="0">
                <a:solidFill>
                  <a:srgbClr val="E38312"/>
                </a:solidFill>
                <a:latin typeface="Trebuchet MS"/>
                <a:cs typeface="Trebuchet MS"/>
              </a:rPr>
              <a:t>available.</a:t>
            </a:r>
            <a:endParaRPr sz="1400">
              <a:latin typeface="Trebuchet MS"/>
              <a:cs typeface="Trebuchet MS"/>
            </a:endParaRPr>
          </a:p>
        </p:txBody>
      </p:sp>
      <p:sp>
        <p:nvSpPr>
          <p:cNvPr id="5" name="object 5"/>
          <p:cNvSpPr/>
          <p:nvPr/>
        </p:nvSpPr>
        <p:spPr>
          <a:xfrm>
            <a:off x="1903565" y="5064416"/>
            <a:ext cx="1694180" cy="672465"/>
          </a:xfrm>
          <a:custGeom>
            <a:avLst/>
            <a:gdLst/>
            <a:ahLst/>
            <a:cxnLst/>
            <a:rect l="l" t="t" r="r" b="b"/>
            <a:pathLst>
              <a:path w="1694179" h="672464">
                <a:moveTo>
                  <a:pt x="1693760" y="672058"/>
                </a:moveTo>
                <a:lnTo>
                  <a:pt x="1683562" y="633323"/>
                </a:lnTo>
                <a:lnTo>
                  <a:pt x="1672082" y="589673"/>
                </a:lnTo>
                <a:lnTo>
                  <a:pt x="1648231" y="610641"/>
                </a:lnTo>
                <a:lnTo>
                  <a:pt x="1123162" y="13169"/>
                </a:lnTo>
                <a:lnTo>
                  <a:pt x="1188808" y="12700"/>
                </a:lnTo>
                <a:lnTo>
                  <a:pt x="1188720" y="0"/>
                </a:lnTo>
                <a:lnTo>
                  <a:pt x="0" y="8305"/>
                </a:lnTo>
                <a:lnTo>
                  <a:pt x="88" y="21005"/>
                </a:lnTo>
                <a:lnTo>
                  <a:pt x="1117688" y="13208"/>
                </a:lnTo>
                <a:lnTo>
                  <a:pt x="1111262" y="18846"/>
                </a:lnTo>
                <a:lnTo>
                  <a:pt x="1638693" y="619023"/>
                </a:lnTo>
                <a:lnTo>
                  <a:pt x="1614843" y="639978"/>
                </a:lnTo>
                <a:lnTo>
                  <a:pt x="1693760" y="672058"/>
                </a:lnTo>
                <a:close/>
              </a:path>
            </a:pathLst>
          </a:custGeom>
          <a:solidFill>
            <a:srgbClr val="E38312"/>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20</a:t>
            </a:fld>
            <a:endParaRPr spc="3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4305935" cy="756920"/>
          </a:xfrm>
          <a:prstGeom prst="rect">
            <a:avLst/>
          </a:prstGeom>
        </p:spPr>
        <p:txBody>
          <a:bodyPr vert="horz" wrap="square" lIns="0" tIns="12700" rIns="0" bIns="0" rtlCol="0">
            <a:spAutoFit/>
          </a:bodyPr>
          <a:lstStyle/>
          <a:p>
            <a:pPr marL="12700">
              <a:lnSpc>
                <a:spcPct val="100000"/>
              </a:lnSpc>
              <a:spcBef>
                <a:spcPts val="100"/>
              </a:spcBef>
            </a:pPr>
            <a:r>
              <a:rPr spc="155" dirty="0"/>
              <a:t>Process</a:t>
            </a:r>
            <a:r>
              <a:rPr spc="-254" dirty="0"/>
              <a:t> </a:t>
            </a:r>
            <a:r>
              <a:rPr spc="100" dirty="0"/>
              <a:t>Signals</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21</a:t>
            </a:fld>
            <a:endParaRPr spc="35" dirty="0"/>
          </a:p>
        </p:txBody>
      </p:sp>
      <p:sp>
        <p:nvSpPr>
          <p:cNvPr id="3" name="object 3"/>
          <p:cNvSpPr txBox="1"/>
          <p:nvPr/>
        </p:nvSpPr>
        <p:spPr>
          <a:xfrm>
            <a:off x="1084580" y="1819699"/>
            <a:ext cx="9860915" cy="2697480"/>
          </a:xfrm>
          <a:prstGeom prst="rect">
            <a:avLst/>
          </a:prstGeom>
        </p:spPr>
        <p:txBody>
          <a:bodyPr vert="horz" wrap="square" lIns="0" tIns="39369" rIns="0" bIns="0" rtlCol="0">
            <a:spAutoFit/>
          </a:bodyPr>
          <a:lstStyle/>
          <a:p>
            <a:pPr marL="269875" indent="-257175">
              <a:lnSpc>
                <a:spcPct val="100000"/>
              </a:lnSpc>
              <a:spcBef>
                <a:spcPts val="309"/>
              </a:spcBef>
              <a:buClr>
                <a:srgbClr val="E38312"/>
              </a:buClr>
              <a:buFont typeface="Wingdings"/>
              <a:buChar char=""/>
              <a:tabLst>
                <a:tab pos="269875" algn="l"/>
              </a:tabLst>
            </a:pPr>
            <a:r>
              <a:rPr sz="2000" spc="5" dirty="0">
                <a:solidFill>
                  <a:srgbClr val="404040"/>
                </a:solidFill>
                <a:latin typeface="Trebuchet MS"/>
                <a:cs typeface="Trebuchet MS"/>
              </a:rPr>
              <a:t>Linux </a:t>
            </a:r>
            <a:r>
              <a:rPr sz="2000" spc="40" dirty="0">
                <a:solidFill>
                  <a:srgbClr val="404040"/>
                </a:solidFill>
                <a:latin typeface="Trebuchet MS"/>
                <a:cs typeface="Trebuchet MS"/>
              </a:rPr>
              <a:t>supports </a:t>
            </a:r>
            <a:r>
              <a:rPr sz="2000" spc="-55" dirty="0">
                <a:solidFill>
                  <a:srgbClr val="404040"/>
                </a:solidFill>
                <a:latin typeface="Trebuchet MS"/>
                <a:cs typeface="Trebuchet MS"/>
              </a:rPr>
              <a:t>the </a:t>
            </a:r>
            <a:r>
              <a:rPr sz="2000" spc="10" dirty="0">
                <a:solidFill>
                  <a:srgbClr val="404040"/>
                </a:solidFill>
                <a:latin typeface="Trebuchet MS"/>
                <a:cs typeface="Trebuchet MS"/>
              </a:rPr>
              <a:t>standard </a:t>
            </a:r>
            <a:r>
              <a:rPr sz="2000" spc="40" dirty="0">
                <a:solidFill>
                  <a:srgbClr val="404040"/>
                </a:solidFill>
                <a:latin typeface="Trebuchet MS"/>
                <a:cs typeface="Trebuchet MS"/>
              </a:rPr>
              <a:t>signals </a:t>
            </a:r>
            <a:r>
              <a:rPr sz="2000" spc="-35" dirty="0">
                <a:solidFill>
                  <a:srgbClr val="404040"/>
                </a:solidFill>
                <a:latin typeface="Trebuchet MS"/>
                <a:cs typeface="Trebuchet MS"/>
              </a:rPr>
              <a:t>listed</a:t>
            </a:r>
            <a:r>
              <a:rPr sz="2000" spc="-360" dirty="0">
                <a:solidFill>
                  <a:srgbClr val="404040"/>
                </a:solidFill>
                <a:latin typeface="Trebuchet MS"/>
                <a:cs typeface="Trebuchet MS"/>
              </a:rPr>
              <a:t> </a:t>
            </a:r>
            <a:r>
              <a:rPr sz="2000" spc="-30" dirty="0">
                <a:solidFill>
                  <a:srgbClr val="404040"/>
                </a:solidFill>
                <a:latin typeface="Trebuchet MS"/>
                <a:cs typeface="Trebuchet MS"/>
              </a:rPr>
              <a:t>below.</a:t>
            </a:r>
            <a:endParaRPr sz="2000">
              <a:latin typeface="Trebuchet MS"/>
              <a:cs typeface="Trebuchet MS"/>
            </a:endParaRPr>
          </a:p>
          <a:p>
            <a:pPr marL="396875" lvl="1" indent="-183515">
              <a:lnSpc>
                <a:spcPct val="100000"/>
              </a:lnSpc>
              <a:spcBef>
                <a:spcPts val="185"/>
              </a:spcBef>
              <a:buClr>
                <a:srgbClr val="E38312"/>
              </a:buClr>
              <a:buChar char="◦"/>
              <a:tabLst>
                <a:tab pos="396875" algn="l"/>
                <a:tab pos="1814195" algn="l"/>
              </a:tabLst>
            </a:pPr>
            <a:r>
              <a:rPr sz="1800" spc="90" dirty="0">
                <a:solidFill>
                  <a:srgbClr val="404040"/>
                </a:solidFill>
                <a:latin typeface="Trebuchet MS"/>
                <a:cs typeface="Trebuchet MS"/>
              </a:rPr>
              <a:t>SIGQUIT	</a:t>
            </a:r>
            <a:r>
              <a:rPr sz="1800" spc="55" dirty="0">
                <a:solidFill>
                  <a:srgbClr val="404040"/>
                </a:solidFill>
                <a:latin typeface="Trebuchet MS"/>
                <a:cs typeface="Trebuchet MS"/>
              </a:rPr>
              <a:t>3</a:t>
            </a:r>
            <a:endParaRPr sz="1800">
              <a:latin typeface="Trebuchet MS"/>
              <a:cs typeface="Trebuchet MS"/>
            </a:endParaRPr>
          </a:p>
          <a:p>
            <a:pPr marL="396875" lvl="1" indent="-183515">
              <a:lnSpc>
                <a:spcPct val="100000"/>
              </a:lnSpc>
              <a:spcBef>
                <a:spcPts val="380"/>
              </a:spcBef>
              <a:buClr>
                <a:srgbClr val="E38312"/>
              </a:buClr>
              <a:buChar char="◦"/>
              <a:tabLst>
                <a:tab pos="396875" algn="l"/>
                <a:tab pos="1877060" algn="l"/>
              </a:tabLst>
            </a:pPr>
            <a:r>
              <a:rPr sz="1800" spc="95" dirty="0">
                <a:solidFill>
                  <a:srgbClr val="404040"/>
                </a:solidFill>
                <a:latin typeface="Trebuchet MS"/>
                <a:cs typeface="Trebuchet MS"/>
              </a:rPr>
              <a:t>SIGKILL	</a:t>
            </a:r>
            <a:r>
              <a:rPr sz="1800" spc="55" dirty="0">
                <a:solidFill>
                  <a:srgbClr val="404040"/>
                </a:solidFill>
                <a:latin typeface="Trebuchet MS"/>
                <a:cs typeface="Trebuchet MS"/>
              </a:rPr>
              <a:t>9</a:t>
            </a:r>
            <a:endParaRPr sz="1800">
              <a:latin typeface="Trebuchet MS"/>
              <a:cs typeface="Trebuchet MS"/>
            </a:endParaRPr>
          </a:p>
          <a:p>
            <a:pPr marL="396875" lvl="1" indent="-183515">
              <a:lnSpc>
                <a:spcPct val="100000"/>
              </a:lnSpc>
              <a:spcBef>
                <a:spcPts val="380"/>
              </a:spcBef>
              <a:buClr>
                <a:srgbClr val="E38312"/>
              </a:buClr>
              <a:buChar char="◦"/>
              <a:tabLst>
                <a:tab pos="396875" algn="l"/>
                <a:tab pos="1784985" algn="l"/>
              </a:tabLst>
            </a:pPr>
            <a:r>
              <a:rPr sz="1800" spc="140" dirty="0">
                <a:solidFill>
                  <a:srgbClr val="404040"/>
                </a:solidFill>
                <a:latin typeface="Trebuchet MS"/>
                <a:cs typeface="Trebuchet MS"/>
              </a:rPr>
              <a:t>SIGTERM	</a:t>
            </a:r>
            <a:r>
              <a:rPr sz="1800" spc="50" dirty="0">
                <a:solidFill>
                  <a:srgbClr val="404040"/>
                </a:solidFill>
                <a:latin typeface="Trebuchet MS"/>
                <a:cs typeface="Trebuchet MS"/>
              </a:rPr>
              <a:t>15</a:t>
            </a:r>
            <a:endParaRPr sz="1800">
              <a:latin typeface="Trebuchet MS"/>
              <a:cs typeface="Trebuchet MS"/>
            </a:endParaRPr>
          </a:p>
          <a:p>
            <a:pPr marL="396875" lvl="1" indent="-183515">
              <a:lnSpc>
                <a:spcPct val="100000"/>
              </a:lnSpc>
              <a:spcBef>
                <a:spcPts val="380"/>
              </a:spcBef>
              <a:buClr>
                <a:srgbClr val="E38312"/>
              </a:buClr>
              <a:buChar char="◦"/>
              <a:tabLst>
                <a:tab pos="396875" algn="l"/>
                <a:tab pos="1822450" algn="l"/>
              </a:tabLst>
            </a:pPr>
            <a:r>
              <a:rPr sz="1800" spc="140" dirty="0">
                <a:solidFill>
                  <a:srgbClr val="404040"/>
                </a:solidFill>
                <a:latin typeface="Trebuchet MS"/>
                <a:cs typeface="Trebuchet MS"/>
              </a:rPr>
              <a:t>SIGSTOP	</a:t>
            </a:r>
            <a:r>
              <a:rPr sz="1800" spc="50" dirty="0">
                <a:solidFill>
                  <a:srgbClr val="404040"/>
                </a:solidFill>
                <a:latin typeface="Trebuchet MS"/>
                <a:cs typeface="Trebuchet MS"/>
              </a:rPr>
              <a:t>19</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70" dirty="0">
                <a:solidFill>
                  <a:srgbClr val="404040"/>
                </a:solidFill>
                <a:latin typeface="Trebuchet MS"/>
                <a:cs typeface="Trebuchet MS"/>
              </a:rPr>
              <a:t>etc.</a:t>
            </a:r>
            <a:endParaRPr sz="1800">
              <a:latin typeface="Trebuchet MS"/>
              <a:cs typeface="Trebuchet MS"/>
            </a:endParaRPr>
          </a:p>
          <a:p>
            <a:pPr marL="12700" marR="5080">
              <a:lnSpc>
                <a:spcPts val="2160"/>
              </a:lnSpc>
              <a:spcBef>
                <a:spcPts val="1630"/>
              </a:spcBef>
            </a:pPr>
            <a:r>
              <a:rPr sz="2000" i="1" u="sng" spc="-35" dirty="0">
                <a:solidFill>
                  <a:srgbClr val="2997E2"/>
                </a:solidFill>
                <a:uFill>
                  <a:solidFill>
                    <a:srgbClr val="2997E2"/>
                  </a:solidFill>
                </a:uFill>
                <a:latin typeface="Trebuchet MS"/>
                <a:cs typeface="Trebuchet MS"/>
                <a:hlinkClick r:id="rId2"/>
              </a:rPr>
              <a:t>https://stackoverflow.com/questions/50299429/c-reporting-which-signal-terminated-a- </a:t>
            </a:r>
            <a:r>
              <a:rPr sz="2000" i="1" spc="-35" dirty="0">
                <a:solidFill>
                  <a:srgbClr val="2997E2"/>
                </a:solidFill>
                <a:latin typeface="Trebuchet MS"/>
                <a:cs typeface="Trebuchet MS"/>
                <a:hlinkClick r:id="rId2"/>
              </a:rPr>
              <a:t> </a:t>
            </a:r>
            <a:r>
              <a:rPr sz="2000" i="1" u="sng" spc="-35" dirty="0">
                <a:solidFill>
                  <a:srgbClr val="2997E2"/>
                </a:solidFill>
                <a:uFill>
                  <a:solidFill>
                    <a:srgbClr val="2997E2"/>
                  </a:solidFill>
                </a:uFill>
                <a:latin typeface="Trebuchet MS"/>
                <a:cs typeface="Trebuchet MS"/>
                <a:hlinkClick r:id="rId2"/>
              </a:rPr>
              <a:t>child</a:t>
            </a:r>
            <a:endParaRPr sz="2000">
              <a:latin typeface="Trebuchet MS"/>
              <a:cs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4305935" cy="756920"/>
          </a:xfrm>
          <a:prstGeom prst="rect">
            <a:avLst/>
          </a:prstGeom>
        </p:spPr>
        <p:txBody>
          <a:bodyPr vert="horz" wrap="square" lIns="0" tIns="12700" rIns="0" bIns="0" rtlCol="0">
            <a:spAutoFit/>
          </a:bodyPr>
          <a:lstStyle/>
          <a:p>
            <a:pPr marL="12700">
              <a:lnSpc>
                <a:spcPct val="100000"/>
              </a:lnSpc>
              <a:spcBef>
                <a:spcPts val="100"/>
              </a:spcBef>
            </a:pPr>
            <a:r>
              <a:rPr spc="155" dirty="0"/>
              <a:t>Process</a:t>
            </a:r>
            <a:r>
              <a:rPr spc="-254" dirty="0"/>
              <a:t> </a:t>
            </a:r>
            <a:r>
              <a:rPr spc="100" dirty="0"/>
              <a:t>Signals</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22</a:t>
            </a:fld>
            <a:endParaRPr spc="35" dirty="0"/>
          </a:p>
        </p:txBody>
      </p:sp>
      <p:sp>
        <p:nvSpPr>
          <p:cNvPr id="3" name="object 3"/>
          <p:cNvSpPr txBox="1"/>
          <p:nvPr/>
        </p:nvSpPr>
        <p:spPr>
          <a:xfrm>
            <a:off x="1084580" y="1820964"/>
            <a:ext cx="8486140" cy="3808729"/>
          </a:xfrm>
          <a:prstGeom prst="rect">
            <a:avLst/>
          </a:prstGeom>
        </p:spPr>
        <p:txBody>
          <a:bodyPr vert="horz" wrap="square" lIns="0" tIns="13335" rIns="0" bIns="0" rtlCol="0">
            <a:spAutoFit/>
          </a:bodyPr>
          <a:lstStyle/>
          <a:p>
            <a:pPr marL="269875" indent="-257175">
              <a:lnSpc>
                <a:spcPts val="2390"/>
              </a:lnSpc>
              <a:spcBef>
                <a:spcPts val="105"/>
              </a:spcBef>
              <a:buClr>
                <a:srgbClr val="E38312"/>
              </a:buClr>
              <a:buFont typeface="Wingdings"/>
              <a:buChar char=""/>
              <a:tabLst>
                <a:tab pos="269875" algn="l"/>
              </a:tabLst>
            </a:pPr>
            <a:r>
              <a:rPr sz="2000" spc="100" dirty="0">
                <a:solidFill>
                  <a:srgbClr val="404040"/>
                </a:solidFill>
                <a:latin typeface="Trebuchet MS"/>
                <a:cs typeface="Trebuchet MS"/>
              </a:rPr>
              <a:t>Send </a:t>
            </a:r>
            <a:r>
              <a:rPr sz="2000" spc="25" dirty="0">
                <a:solidFill>
                  <a:srgbClr val="404040"/>
                </a:solidFill>
                <a:latin typeface="Trebuchet MS"/>
                <a:cs typeface="Trebuchet MS"/>
              </a:rPr>
              <a:t>a </a:t>
            </a:r>
            <a:r>
              <a:rPr sz="2000" spc="15" dirty="0">
                <a:solidFill>
                  <a:srgbClr val="404040"/>
                </a:solidFill>
                <a:latin typeface="Trebuchet MS"/>
                <a:cs typeface="Trebuchet MS"/>
              </a:rPr>
              <a:t>signal </a:t>
            </a:r>
            <a:r>
              <a:rPr sz="2000" spc="-45" dirty="0">
                <a:solidFill>
                  <a:srgbClr val="404040"/>
                </a:solidFill>
                <a:latin typeface="Trebuchet MS"/>
                <a:cs typeface="Trebuchet MS"/>
              </a:rPr>
              <a:t>to</a:t>
            </a:r>
            <a:r>
              <a:rPr sz="2000" spc="-350" dirty="0">
                <a:solidFill>
                  <a:srgbClr val="404040"/>
                </a:solidFill>
                <a:latin typeface="Trebuchet MS"/>
                <a:cs typeface="Trebuchet MS"/>
              </a:rPr>
              <a:t> </a:t>
            </a:r>
            <a:r>
              <a:rPr sz="2000" spc="-55" dirty="0">
                <a:solidFill>
                  <a:srgbClr val="404040"/>
                </a:solidFill>
                <a:latin typeface="Trebuchet MS"/>
                <a:cs typeface="Trebuchet MS"/>
              </a:rPr>
              <a:t>caller</a:t>
            </a:r>
            <a:endParaRPr sz="2000">
              <a:latin typeface="Trebuchet MS"/>
              <a:cs typeface="Trebuchet MS"/>
            </a:endParaRPr>
          </a:p>
          <a:p>
            <a:pPr marL="396875" lvl="1" indent="-183515">
              <a:lnSpc>
                <a:spcPts val="2150"/>
              </a:lnSpc>
              <a:buClr>
                <a:srgbClr val="E38312"/>
              </a:buClr>
              <a:buChar char="◦"/>
              <a:tabLst>
                <a:tab pos="396875" algn="l"/>
              </a:tabLst>
            </a:pPr>
            <a:r>
              <a:rPr sz="1800" spc="-85" dirty="0">
                <a:latin typeface="Trebuchet MS"/>
                <a:cs typeface="Trebuchet MS"/>
              </a:rPr>
              <a:t>int </a:t>
            </a:r>
            <a:r>
              <a:rPr sz="1800" b="1" spc="5" dirty="0">
                <a:solidFill>
                  <a:srgbClr val="FF0000"/>
                </a:solidFill>
                <a:latin typeface="Century Gothic"/>
                <a:cs typeface="Century Gothic"/>
              </a:rPr>
              <a:t>raise </a:t>
            </a:r>
            <a:r>
              <a:rPr sz="1800" spc="-114" dirty="0">
                <a:latin typeface="Trebuchet MS"/>
                <a:cs typeface="Trebuchet MS"/>
              </a:rPr>
              <a:t>(int</a:t>
            </a:r>
            <a:r>
              <a:rPr sz="1800" spc="-20" dirty="0">
                <a:latin typeface="Trebuchet MS"/>
                <a:cs typeface="Trebuchet MS"/>
              </a:rPr>
              <a:t> </a:t>
            </a:r>
            <a:r>
              <a:rPr sz="1800" spc="-5" dirty="0">
                <a:latin typeface="Trebuchet MS"/>
                <a:cs typeface="Trebuchet MS"/>
              </a:rPr>
              <a:t>sig)</a:t>
            </a:r>
            <a:endParaRPr sz="1800">
              <a:latin typeface="Trebuchet MS"/>
              <a:cs typeface="Trebuchet MS"/>
            </a:endParaRPr>
          </a:p>
          <a:p>
            <a:pPr lvl="1">
              <a:lnSpc>
                <a:spcPct val="100000"/>
              </a:lnSpc>
              <a:spcBef>
                <a:spcPts val="55"/>
              </a:spcBef>
              <a:buClr>
                <a:srgbClr val="E38312"/>
              </a:buClr>
              <a:buFont typeface="Trebuchet MS"/>
              <a:buChar char="◦"/>
            </a:pPr>
            <a:endParaRPr sz="2900">
              <a:latin typeface="Trebuchet MS"/>
              <a:cs typeface="Trebuchet MS"/>
            </a:endParaRPr>
          </a:p>
          <a:p>
            <a:pPr marL="269875" indent="-257175">
              <a:lnSpc>
                <a:spcPts val="2395"/>
              </a:lnSpc>
              <a:buClr>
                <a:srgbClr val="E38312"/>
              </a:buClr>
              <a:buFont typeface="Wingdings"/>
              <a:buChar char=""/>
              <a:tabLst>
                <a:tab pos="269875" algn="l"/>
              </a:tabLst>
            </a:pPr>
            <a:r>
              <a:rPr sz="2000" spc="-15" dirty="0">
                <a:solidFill>
                  <a:srgbClr val="404040"/>
                </a:solidFill>
                <a:latin typeface="Trebuchet MS"/>
                <a:cs typeface="Trebuchet MS"/>
              </a:rPr>
              <a:t>Evaluate </a:t>
            </a:r>
            <a:r>
              <a:rPr sz="2000" spc="-25" dirty="0">
                <a:solidFill>
                  <a:srgbClr val="404040"/>
                </a:solidFill>
                <a:latin typeface="Trebuchet MS"/>
                <a:cs typeface="Trebuchet MS"/>
              </a:rPr>
              <a:t>child </a:t>
            </a:r>
            <a:r>
              <a:rPr sz="2000" spc="50" dirty="0">
                <a:solidFill>
                  <a:srgbClr val="404040"/>
                </a:solidFill>
                <a:latin typeface="Trebuchet MS"/>
                <a:cs typeface="Trebuchet MS"/>
              </a:rPr>
              <a:t>process’s </a:t>
            </a:r>
            <a:r>
              <a:rPr sz="2000" spc="10" dirty="0">
                <a:solidFill>
                  <a:srgbClr val="404040"/>
                </a:solidFill>
                <a:latin typeface="Trebuchet MS"/>
                <a:cs typeface="Trebuchet MS"/>
              </a:rPr>
              <a:t>status </a:t>
            </a:r>
            <a:r>
              <a:rPr sz="2000" spc="-55" dirty="0">
                <a:solidFill>
                  <a:srgbClr val="404040"/>
                </a:solidFill>
                <a:latin typeface="Trebuchet MS"/>
                <a:cs typeface="Trebuchet MS"/>
              </a:rPr>
              <a:t>(zero </a:t>
            </a:r>
            <a:r>
              <a:rPr sz="2000" spc="-20" dirty="0">
                <a:solidFill>
                  <a:srgbClr val="404040"/>
                </a:solidFill>
                <a:latin typeface="Trebuchet MS"/>
                <a:cs typeface="Trebuchet MS"/>
              </a:rPr>
              <a:t>or</a:t>
            </a:r>
            <a:r>
              <a:rPr sz="2000" spc="-275" dirty="0">
                <a:solidFill>
                  <a:srgbClr val="404040"/>
                </a:solidFill>
                <a:latin typeface="Trebuchet MS"/>
                <a:cs typeface="Trebuchet MS"/>
              </a:rPr>
              <a:t> </a:t>
            </a:r>
            <a:r>
              <a:rPr sz="2000" spc="-15" dirty="0">
                <a:solidFill>
                  <a:srgbClr val="404040"/>
                </a:solidFill>
                <a:latin typeface="Trebuchet MS"/>
                <a:cs typeface="Trebuchet MS"/>
              </a:rPr>
              <a:t>non-zero)</a:t>
            </a:r>
            <a:endParaRPr sz="2000">
              <a:latin typeface="Trebuchet MS"/>
              <a:cs typeface="Trebuchet MS"/>
            </a:endParaRPr>
          </a:p>
          <a:p>
            <a:pPr marL="396875" lvl="1" indent="-183515">
              <a:lnSpc>
                <a:spcPts val="2155"/>
              </a:lnSpc>
              <a:buClr>
                <a:srgbClr val="E38312"/>
              </a:buClr>
              <a:buChar char="◦"/>
              <a:tabLst>
                <a:tab pos="396875" algn="l"/>
              </a:tabLst>
            </a:pPr>
            <a:r>
              <a:rPr sz="1800" spc="-85" dirty="0">
                <a:latin typeface="Trebuchet MS"/>
                <a:cs typeface="Trebuchet MS"/>
              </a:rPr>
              <a:t>int </a:t>
            </a:r>
            <a:r>
              <a:rPr sz="1800" b="1" spc="125" dirty="0">
                <a:solidFill>
                  <a:srgbClr val="FF0000"/>
                </a:solidFill>
                <a:latin typeface="Century Gothic"/>
                <a:cs typeface="Century Gothic"/>
              </a:rPr>
              <a:t>WIFEXITED </a:t>
            </a:r>
            <a:r>
              <a:rPr sz="1800" spc="-114" dirty="0">
                <a:latin typeface="Trebuchet MS"/>
                <a:cs typeface="Trebuchet MS"/>
              </a:rPr>
              <a:t>(int</a:t>
            </a:r>
            <a:r>
              <a:rPr sz="1800" spc="-140" dirty="0">
                <a:latin typeface="Trebuchet MS"/>
                <a:cs typeface="Trebuchet MS"/>
              </a:rPr>
              <a:t> </a:t>
            </a:r>
            <a:r>
              <a:rPr sz="1800" spc="-20" dirty="0">
                <a:latin typeface="Trebuchet MS"/>
                <a:cs typeface="Trebuchet MS"/>
              </a:rPr>
              <a:t>status)</a:t>
            </a:r>
            <a:endParaRPr sz="1800">
              <a:latin typeface="Trebuchet MS"/>
              <a:cs typeface="Trebuchet MS"/>
            </a:endParaRPr>
          </a:p>
          <a:p>
            <a:pPr marL="396875" lvl="1" indent="-183515">
              <a:lnSpc>
                <a:spcPct val="100000"/>
              </a:lnSpc>
              <a:spcBef>
                <a:spcPts val="165"/>
              </a:spcBef>
              <a:buClr>
                <a:srgbClr val="E38312"/>
              </a:buClr>
              <a:buChar char="◦"/>
              <a:tabLst>
                <a:tab pos="396875" algn="l"/>
              </a:tabLst>
            </a:pPr>
            <a:r>
              <a:rPr sz="1800" spc="-85" dirty="0">
                <a:latin typeface="Trebuchet MS"/>
                <a:cs typeface="Trebuchet MS"/>
              </a:rPr>
              <a:t>int </a:t>
            </a:r>
            <a:r>
              <a:rPr sz="1800" b="1" spc="75" dirty="0">
                <a:solidFill>
                  <a:srgbClr val="FF0000"/>
                </a:solidFill>
                <a:latin typeface="Century Gothic"/>
                <a:cs typeface="Century Gothic"/>
              </a:rPr>
              <a:t>WIFSIGNALED </a:t>
            </a:r>
            <a:r>
              <a:rPr sz="1800" spc="-114" dirty="0">
                <a:latin typeface="Trebuchet MS"/>
                <a:cs typeface="Trebuchet MS"/>
              </a:rPr>
              <a:t>(int</a:t>
            </a:r>
            <a:r>
              <a:rPr sz="1800" spc="-90" dirty="0">
                <a:latin typeface="Trebuchet MS"/>
                <a:cs typeface="Trebuchet MS"/>
              </a:rPr>
              <a:t> </a:t>
            </a:r>
            <a:r>
              <a:rPr sz="1800" spc="-20" dirty="0">
                <a:latin typeface="Trebuchet MS"/>
                <a:cs typeface="Trebuchet MS"/>
              </a:rPr>
              <a:t>status)</a:t>
            </a:r>
            <a:endParaRPr sz="1800">
              <a:latin typeface="Trebuchet MS"/>
              <a:cs typeface="Trebuchet MS"/>
            </a:endParaRPr>
          </a:p>
          <a:p>
            <a:pPr marL="396875" lvl="1" indent="-183515">
              <a:lnSpc>
                <a:spcPct val="100000"/>
              </a:lnSpc>
              <a:spcBef>
                <a:spcPts val="165"/>
              </a:spcBef>
              <a:buClr>
                <a:srgbClr val="E38312"/>
              </a:buClr>
              <a:buChar char="◦"/>
              <a:tabLst>
                <a:tab pos="396875" algn="l"/>
              </a:tabLst>
            </a:pPr>
            <a:r>
              <a:rPr sz="1800" spc="-85" dirty="0">
                <a:latin typeface="Trebuchet MS"/>
                <a:cs typeface="Trebuchet MS"/>
              </a:rPr>
              <a:t>int </a:t>
            </a:r>
            <a:r>
              <a:rPr sz="1800" b="1" spc="140" dirty="0">
                <a:solidFill>
                  <a:srgbClr val="FF0000"/>
                </a:solidFill>
                <a:latin typeface="Century Gothic"/>
                <a:cs typeface="Century Gothic"/>
              </a:rPr>
              <a:t>WIFSTOPPED </a:t>
            </a:r>
            <a:r>
              <a:rPr sz="1800" spc="-114" dirty="0">
                <a:latin typeface="Trebuchet MS"/>
                <a:cs typeface="Trebuchet MS"/>
              </a:rPr>
              <a:t>(int</a:t>
            </a:r>
            <a:r>
              <a:rPr sz="1800" spc="-155" dirty="0">
                <a:latin typeface="Trebuchet MS"/>
                <a:cs typeface="Trebuchet MS"/>
              </a:rPr>
              <a:t> </a:t>
            </a:r>
            <a:r>
              <a:rPr sz="1800" spc="-20" dirty="0">
                <a:latin typeface="Trebuchet MS"/>
                <a:cs typeface="Trebuchet MS"/>
              </a:rPr>
              <a:t>status)</a:t>
            </a:r>
            <a:endParaRPr sz="1800">
              <a:latin typeface="Trebuchet MS"/>
              <a:cs typeface="Trebuchet MS"/>
            </a:endParaRPr>
          </a:p>
          <a:p>
            <a:pPr lvl="1">
              <a:lnSpc>
                <a:spcPct val="100000"/>
              </a:lnSpc>
              <a:buClr>
                <a:srgbClr val="E38312"/>
              </a:buClr>
              <a:buFont typeface="Trebuchet MS"/>
              <a:buChar char="◦"/>
            </a:pPr>
            <a:endParaRPr sz="2950">
              <a:latin typeface="Trebuchet MS"/>
              <a:cs typeface="Trebuchet MS"/>
            </a:endParaRPr>
          </a:p>
          <a:p>
            <a:pPr marL="269875" indent="-257175">
              <a:lnSpc>
                <a:spcPts val="2395"/>
              </a:lnSpc>
              <a:buClr>
                <a:srgbClr val="E38312"/>
              </a:buClr>
              <a:buFont typeface="Wingdings"/>
              <a:buChar char=""/>
              <a:tabLst>
                <a:tab pos="269875" algn="l"/>
              </a:tabLst>
            </a:pPr>
            <a:r>
              <a:rPr sz="2000" spc="-15" dirty="0">
                <a:solidFill>
                  <a:srgbClr val="404040"/>
                </a:solidFill>
                <a:latin typeface="Trebuchet MS"/>
                <a:cs typeface="Trebuchet MS"/>
              </a:rPr>
              <a:t>Evaluate </a:t>
            </a:r>
            <a:r>
              <a:rPr sz="2000" spc="-25" dirty="0">
                <a:solidFill>
                  <a:srgbClr val="404040"/>
                </a:solidFill>
                <a:latin typeface="Trebuchet MS"/>
                <a:cs typeface="Trebuchet MS"/>
              </a:rPr>
              <a:t>child </a:t>
            </a:r>
            <a:r>
              <a:rPr sz="2000" spc="50" dirty="0">
                <a:solidFill>
                  <a:srgbClr val="404040"/>
                </a:solidFill>
                <a:latin typeface="Trebuchet MS"/>
                <a:cs typeface="Trebuchet MS"/>
              </a:rPr>
              <a:t>process’s </a:t>
            </a:r>
            <a:r>
              <a:rPr sz="2000" spc="-45" dirty="0">
                <a:solidFill>
                  <a:srgbClr val="404040"/>
                </a:solidFill>
                <a:latin typeface="Trebuchet MS"/>
                <a:cs typeface="Trebuchet MS"/>
              </a:rPr>
              <a:t>returned </a:t>
            </a:r>
            <a:r>
              <a:rPr sz="2000" spc="-25" dirty="0">
                <a:solidFill>
                  <a:srgbClr val="404040"/>
                </a:solidFill>
                <a:latin typeface="Trebuchet MS"/>
                <a:cs typeface="Trebuchet MS"/>
              </a:rPr>
              <a:t>value </a:t>
            </a:r>
            <a:r>
              <a:rPr sz="2000" spc="-40" dirty="0">
                <a:solidFill>
                  <a:srgbClr val="404040"/>
                </a:solidFill>
                <a:latin typeface="Trebuchet MS"/>
                <a:cs typeface="Trebuchet MS"/>
              </a:rPr>
              <a:t>of </a:t>
            </a:r>
            <a:r>
              <a:rPr sz="2000" spc="10" dirty="0">
                <a:solidFill>
                  <a:srgbClr val="404040"/>
                </a:solidFill>
                <a:latin typeface="Trebuchet MS"/>
                <a:cs typeface="Trebuchet MS"/>
              </a:rPr>
              <a:t>status </a:t>
            </a:r>
            <a:r>
              <a:rPr sz="2000" spc="-25" dirty="0">
                <a:solidFill>
                  <a:srgbClr val="404040"/>
                </a:solidFill>
                <a:latin typeface="Trebuchet MS"/>
                <a:cs typeface="Trebuchet MS"/>
              </a:rPr>
              <a:t>argument(exact</a:t>
            </a:r>
            <a:r>
              <a:rPr sz="2000" spc="-265" dirty="0">
                <a:solidFill>
                  <a:srgbClr val="404040"/>
                </a:solidFill>
                <a:latin typeface="Trebuchet MS"/>
                <a:cs typeface="Trebuchet MS"/>
              </a:rPr>
              <a:t> </a:t>
            </a:r>
            <a:r>
              <a:rPr sz="2000" spc="-20" dirty="0">
                <a:solidFill>
                  <a:srgbClr val="404040"/>
                </a:solidFill>
                <a:latin typeface="Trebuchet MS"/>
                <a:cs typeface="Trebuchet MS"/>
              </a:rPr>
              <a:t>values)</a:t>
            </a:r>
            <a:endParaRPr sz="2000">
              <a:latin typeface="Trebuchet MS"/>
              <a:cs typeface="Trebuchet MS"/>
            </a:endParaRPr>
          </a:p>
          <a:p>
            <a:pPr marL="396875" lvl="1" indent="-183515">
              <a:lnSpc>
                <a:spcPts val="2155"/>
              </a:lnSpc>
              <a:buClr>
                <a:srgbClr val="E38312"/>
              </a:buClr>
              <a:buChar char="◦"/>
              <a:tabLst>
                <a:tab pos="396875" algn="l"/>
              </a:tabLst>
            </a:pPr>
            <a:r>
              <a:rPr sz="1800" spc="-85" dirty="0">
                <a:latin typeface="Trebuchet MS"/>
                <a:cs typeface="Trebuchet MS"/>
              </a:rPr>
              <a:t>int </a:t>
            </a:r>
            <a:r>
              <a:rPr sz="1800" b="1" spc="170" dirty="0">
                <a:solidFill>
                  <a:srgbClr val="FF0000"/>
                </a:solidFill>
                <a:latin typeface="Century Gothic"/>
                <a:cs typeface="Century Gothic"/>
              </a:rPr>
              <a:t>WEXITSTATUS </a:t>
            </a:r>
            <a:r>
              <a:rPr sz="1800" spc="-114" dirty="0">
                <a:latin typeface="Trebuchet MS"/>
                <a:cs typeface="Trebuchet MS"/>
              </a:rPr>
              <a:t>(int</a:t>
            </a:r>
            <a:r>
              <a:rPr sz="1800" spc="-185" dirty="0">
                <a:latin typeface="Trebuchet MS"/>
                <a:cs typeface="Trebuchet MS"/>
              </a:rPr>
              <a:t> </a:t>
            </a:r>
            <a:r>
              <a:rPr sz="1800" spc="-20" dirty="0">
                <a:latin typeface="Trebuchet MS"/>
                <a:cs typeface="Trebuchet MS"/>
              </a:rPr>
              <a:t>status)</a:t>
            </a:r>
            <a:endParaRPr sz="1800">
              <a:latin typeface="Trebuchet MS"/>
              <a:cs typeface="Trebuchet MS"/>
            </a:endParaRPr>
          </a:p>
          <a:p>
            <a:pPr marL="396875" lvl="1" indent="-183515">
              <a:lnSpc>
                <a:spcPct val="100000"/>
              </a:lnSpc>
              <a:spcBef>
                <a:spcPts val="165"/>
              </a:spcBef>
              <a:buClr>
                <a:srgbClr val="E38312"/>
              </a:buClr>
              <a:buChar char="◦"/>
              <a:tabLst>
                <a:tab pos="396875" algn="l"/>
              </a:tabLst>
            </a:pPr>
            <a:r>
              <a:rPr sz="1800" spc="-85" dirty="0">
                <a:latin typeface="Trebuchet MS"/>
                <a:cs typeface="Trebuchet MS"/>
              </a:rPr>
              <a:t>int </a:t>
            </a:r>
            <a:r>
              <a:rPr sz="1800" b="1" spc="125" dirty="0">
                <a:solidFill>
                  <a:srgbClr val="FF0000"/>
                </a:solidFill>
                <a:latin typeface="Century Gothic"/>
                <a:cs typeface="Century Gothic"/>
              </a:rPr>
              <a:t>WTERMSIG </a:t>
            </a:r>
            <a:r>
              <a:rPr sz="1800" spc="-114" dirty="0">
                <a:latin typeface="Trebuchet MS"/>
                <a:cs typeface="Trebuchet MS"/>
              </a:rPr>
              <a:t>(int</a:t>
            </a:r>
            <a:r>
              <a:rPr sz="1800" spc="-140" dirty="0">
                <a:latin typeface="Trebuchet MS"/>
                <a:cs typeface="Trebuchet MS"/>
              </a:rPr>
              <a:t> </a:t>
            </a:r>
            <a:r>
              <a:rPr sz="1800" spc="-20" dirty="0">
                <a:latin typeface="Trebuchet MS"/>
                <a:cs typeface="Trebuchet MS"/>
              </a:rPr>
              <a:t>status)</a:t>
            </a:r>
            <a:endParaRPr sz="1800">
              <a:latin typeface="Trebuchet MS"/>
              <a:cs typeface="Trebuchet MS"/>
            </a:endParaRPr>
          </a:p>
          <a:p>
            <a:pPr marL="396875" lvl="1" indent="-183515">
              <a:lnSpc>
                <a:spcPct val="100000"/>
              </a:lnSpc>
              <a:spcBef>
                <a:spcPts val="165"/>
              </a:spcBef>
              <a:buClr>
                <a:srgbClr val="E38312"/>
              </a:buClr>
              <a:buChar char="◦"/>
              <a:tabLst>
                <a:tab pos="396875" algn="l"/>
              </a:tabLst>
            </a:pPr>
            <a:r>
              <a:rPr sz="1800" spc="-85" dirty="0">
                <a:latin typeface="Trebuchet MS"/>
                <a:cs typeface="Trebuchet MS"/>
              </a:rPr>
              <a:t>int </a:t>
            </a:r>
            <a:r>
              <a:rPr sz="1800" b="1" spc="100" dirty="0">
                <a:solidFill>
                  <a:srgbClr val="FF0000"/>
                </a:solidFill>
                <a:latin typeface="Century Gothic"/>
                <a:cs typeface="Century Gothic"/>
              </a:rPr>
              <a:t>WSTOPSIG </a:t>
            </a:r>
            <a:r>
              <a:rPr sz="1800" spc="-114" dirty="0">
                <a:latin typeface="Trebuchet MS"/>
                <a:cs typeface="Trebuchet MS"/>
              </a:rPr>
              <a:t>(int </a:t>
            </a:r>
            <a:r>
              <a:rPr sz="1800" spc="-20" dirty="0">
                <a:latin typeface="Trebuchet MS"/>
                <a:cs typeface="Trebuchet MS"/>
              </a:rPr>
              <a:t>status)</a:t>
            </a:r>
            <a:endParaRPr sz="1800">
              <a:latin typeface="Trebuchet MS"/>
              <a:cs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14272" y="1845564"/>
            <a:ext cx="8436864" cy="4158996"/>
          </a:xfrm>
          <a:prstGeom prst="rect">
            <a:avLst/>
          </a:prstGeom>
        </p:spPr>
      </p:pic>
      <p:sp>
        <p:nvSpPr>
          <p:cNvPr id="3" name="object 3"/>
          <p:cNvSpPr txBox="1">
            <a:spLocks noGrp="1"/>
          </p:cNvSpPr>
          <p:nvPr>
            <p:ph type="title"/>
          </p:nvPr>
        </p:nvSpPr>
        <p:spPr>
          <a:xfrm>
            <a:off x="1176019" y="868260"/>
            <a:ext cx="6821805" cy="756920"/>
          </a:xfrm>
          <a:prstGeom prst="rect">
            <a:avLst/>
          </a:prstGeom>
        </p:spPr>
        <p:txBody>
          <a:bodyPr vert="horz" wrap="square" lIns="0" tIns="12700" rIns="0" bIns="0" rtlCol="0">
            <a:spAutoFit/>
          </a:bodyPr>
          <a:lstStyle/>
          <a:p>
            <a:pPr marL="12700">
              <a:lnSpc>
                <a:spcPct val="100000"/>
              </a:lnSpc>
              <a:spcBef>
                <a:spcPts val="100"/>
              </a:spcBef>
            </a:pPr>
            <a:r>
              <a:rPr spc="155" dirty="0"/>
              <a:t>Process</a:t>
            </a:r>
            <a:r>
              <a:rPr spc="-220" dirty="0"/>
              <a:t> </a:t>
            </a:r>
            <a:r>
              <a:rPr spc="100" dirty="0"/>
              <a:t>Signals</a:t>
            </a:r>
            <a:r>
              <a:rPr spc="-220" dirty="0"/>
              <a:t> </a:t>
            </a:r>
            <a:r>
              <a:rPr spc="150" dirty="0"/>
              <a:t>1</a:t>
            </a:r>
            <a:r>
              <a:rPr spc="-215" dirty="0"/>
              <a:t> </a:t>
            </a:r>
            <a:r>
              <a:rPr spc="635" dirty="0"/>
              <a:t>–</a:t>
            </a:r>
            <a:r>
              <a:rPr spc="-220" dirty="0"/>
              <a:t> </a:t>
            </a:r>
            <a:r>
              <a:rPr spc="-315" dirty="0"/>
              <a:t>wait()</a:t>
            </a:r>
          </a:p>
        </p:txBody>
      </p:sp>
      <p:sp>
        <p:nvSpPr>
          <p:cNvPr id="4" name="object 4"/>
          <p:cNvSpPr txBox="1"/>
          <p:nvPr/>
        </p:nvSpPr>
        <p:spPr>
          <a:xfrm>
            <a:off x="4596129" y="4962512"/>
            <a:ext cx="1945639" cy="453390"/>
          </a:xfrm>
          <a:prstGeom prst="rect">
            <a:avLst/>
          </a:prstGeom>
        </p:spPr>
        <p:txBody>
          <a:bodyPr vert="horz" wrap="square" lIns="0" tIns="13335" rIns="0" bIns="0" rtlCol="0">
            <a:spAutoFit/>
          </a:bodyPr>
          <a:lstStyle/>
          <a:p>
            <a:pPr marL="12700" marR="5080">
              <a:lnSpc>
                <a:spcPct val="100000"/>
              </a:lnSpc>
              <a:spcBef>
                <a:spcPts val="105"/>
              </a:spcBef>
            </a:pPr>
            <a:r>
              <a:rPr sz="1400" spc="-5" dirty="0">
                <a:solidFill>
                  <a:srgbClr val="E38312"/>
                </a:solidFill>
                <a:latin typeface="Trebuchet MS"/>
                <a:cs typeface="Trebuchet MS"/>
              </a:rPr>
              <a:t>Get </a:t>
            </a:r>
            <a:r>
              <a:rPr sz="1400" spc="5" dirty="0">
                <a:solidFill>
                  <a:srgbClr val="E38312"/>
                </a:solidFill>
                <a:latin typeface="Trebuchet MS"/>
                <a:cs typeface="Trebuchet MS"/>
              </a:rPr>
              <a:t>status </a:t>
            </a:r>
            <a:r>
              <a:rPr sz="1400" spc="-20" dirty="0">
                <a:solidFill>
                  <a:srgbClr val="E38312"/>
                </a:solidFill>
                <a:latin typeface="Trebuchet MS"/>
                <a:cs typeface="Trebuchet MS"/>
              </a:rPr>
              <a:t>value </a:t>
            </a:r>
            <a:r>
              <a:rPr sz="1400" spc="-30" dirty="0">
                <a:solidFill>
                  <a:srgbClr val="E38312"/>
                </a:solidFill>
                <a:latin typeface="Trebuchet MS"/>
                <a:cs typeface="Trebuchet MS"/>
              </a:rPr>
              <a:t>of</a:t>
            </a:r>
            <a:r>
              <a:rPr sz="1400" spc="-145" dirty="0">
                <a:solidFill>
                  <a:srgbClr val="E38312"/>
                </a:solidFill>
                <a:latin typeface="Trebuchet MS"/>
                <a:cs typeface="Trebuchet MS"/>
              </a:rPr>
              <a:t> </a:t>
            </a:r>
            <a:r>
              <a:rPr sz="1400" spc="-20" dirty="0">
                <a:solidFill>
                  <a:srgbClr val="E38312"/>
                </a:solidFill>
                <a:latin typeface="Trebuchet MS"/>
                <a:cs typeface="Trebuchet MS"/>
              </a:rPr>
              <a:t>child  </a:t>
            </a:r>
            <a:r>
              <a:rPr sz="1400" spc="45" dirty="0">
                <a:solidFill>
                  <a:srgbClr val="E38312"/>
                </a:solidFill>
                <a:latin typeface="Trebuchet MS"/>
                <a:cs typeface="Trebuchet MS"/>
              </a:rPr>
              <a:t>process</a:t>
            </a:r>
            <a:endParaRPr sz="1400">
              <a:latin typeface="Trebuchet MS"/>
              <a:cs typeface="Trebuchet MS"/>
            </a:endParaRPr>
          </a:p>
        </p:txBody>
      </p:sp>
      <p:sp>
        <p:nvSpPr>
          <p:cNvPr id="5" name="object 5"/>
          <p:cNvSpPr/>
          <p:nvPr/>
        </p:nvSpPr>
        <p:spPr>
          <a:xfrm>
            <a:off x="2000186" y="4084954"/>
            <a:ext cx="3087370" cy="709295"/>
          </a:xfrm>
          <a:custGeom>
            <a:avLst/>
            <a:gdLst/>
            <a:ahLst/>
            <a:cxnLst/>
            <a:rect l="l" t="t" r="r" b="b"/>
            <a:pathLst>
              <a:path w="3087370" h="709295">
                <a:moveTo>
                  <a:pt x="585101" y="3111"/>
                </a:moveTo>
                <a:lnTo>
                  <a:pt x="76" y="0"/>
                </a:lnTo>
                <a:lnTo>
                  <a:pt x="0" y="12700"/>
                </a:lnTo>
                <a:lnTo>
                  <a:pt x="585038" y="15811"/>
                </a:lnTo>
                <a:lnTo>
                  <a:pt x="585101" y="3111"/>
                </a:lnTo>
                <a:close/>
              </a:path>
              <a:path w="3087370" h="709295">
                <a:moveTo>
                  <a:pt x="834453" y="572096"/>
                </a:moveTo>
                <a:lnTo>
                  <a:pt x="119557" y="572096"/>
                </a:lnTo>
                <a:lnTo>
                  <a:pt x="119557" y="584796"/>
                </a:lnTo>
                <a:lnTo>
                  <a:pt x="834453" y="584796"/>
                </a:lnTo>
                <a:lnTo>
                  <a:pt x="834453" y="572096"/>
                </a:lnTo>
                <a:close/>
              </a:path>
              <a:path w="3087370" h="709295">
                <a:moveTo>
                  <a:pt x="3087205" y="696582"/>
                </a:moveTo>
                <a:lnTo>
                  <a:pt x="2324481" y="696582"/>
                </a:lnTo>
                <a:lnTo>
                  <a:pt x="2324481" y="709282"/>
                </a:lnTo>
                <a:lnTo>
                  <a:pt x="3087205" y="709282"/>
                </a:lnTo>
                <a:lnTo>
                  <a:pt x="3087205" y="696582"/>
                </a:lnTo>
                <a:close/>
              </a:path>
            </a:pathLst>
          </a:custGeom>
          <a:solidFill>
            <a:srgbClr val="E38312"/>
          </a:solidFill>
        </p:spPr>
        <p:txBody>
          <a:bodyPr wrap="square" lIns="0" tIns="0" rIns="0" bIns="0" rtlCol="0"/>
          <a:lstStyle/>
          <a:p>
            <a:endParaRPr/>
          </a:p>
        </p:txBody>
      </p:sp>
      <p:sp>
        <p:nvSpPr>
          <p:cNvPr id="6" name="object 6"/>
          <p:cNvSpPr txBox="1"/>
          <p:nvPr/>
        </p:nvSpPr>
        <p:spPr>
          <a:xfrm>
            <a:off x="342252" y="4554220"/>
            <a:ext cx="1105535" cy="666750"/>
          </a:xfrm>
          <a:prstGeom prst="rect">
            <a:avLst/>
          </a:prstGeom>
        </p:spPr>
        <p:txBody>
          <a:bodyPr vert="horz" wrap="square" lIns="0" tIns="13335" rIns="0" bIns="0" rtlCol="0">
            <a:spAutoFit/>
          </a:bodyPr>
          <a:lstStyle/>
          <a:p>
            <a:pPr marL="12700" marR="5080" algn="just">
              <a:lnSpc>
                <a:spcPct val="100000"/>
              </a:lnSpc>
              <a:spcBef>
                <a:spcPts val="105"/>
              </a:spcBef>
            </a:pPr>
            <a:r>
              <a:rPr sz="1400" spc="45" dirty="0">
                <a:solidFill>
                  <a:srgbClr val="E38312"/>
                </a:solidFill>
                <a:latin typeface="Trebuchet MS"/>
                <a:cs typeface="Trebuchet MS"/>
              </a:rPr>
              <a:t>Check </a:t>
            </a:r>
            <a:r>
              <a:rPr sz="1400" spc="-100" dirty="0">
                <a:solidFill>
                  <a:srgbClr val="E38312"/>
                </a:solidFill>
                <a:latin typeface="Trebuchet MS"/>
                <a:cs typeface="Trebuchet MS"/>
              </a:rPr>
              <a:t>if</a:t>
            </a:r>
            <a:r>
              <a:rPr sz="1400" spc="-170" dirty="0">
                <a:solidFill>
                  <a:srgbClr val="E38312"/>
                </a:solidFill>
                <a:latin typeface="Trebuchet MS"/>
                <a:cs typeface="Trebuchet MS"/>
              </a:rPr>
              <a:t> </a:t>
            </a:r>
            <a:r>
              <a:rPr sz="1400" spc="-20" dirty="0">
                <a:solidFill>
                  <a:srgbClr val="E38312"/>
                </a:solidFill>
                <a:latin typeface="Trebuchet MS"/>
                <a:cs typeface="Trebuchet MS"/>
              </a:rPr>
              <a:t>child  </a:t>
            </a:r>
            <a:r>
              <a:rPr sz="1400" spc="45" dirty="0">
                <a:solidFill>
                  <a:srgbClr val="E38312"/>
                </a:solidFill>
                <a:latin typeface="Trebuchet MS"/>
                <a:cs typeface="Trebuchet MS"/>
              </a:rPr>
              <a:t>process </a:t>
            </a:r>
            <a:r>
              <a:rPr sz="1400" spc="-15" dirty="0">
                <a:solidFill>
                  <a:srgbClr val="E38312"/>
                </a:solidFill>
                <a:latin typeface="Trebuchet MS"/>
                <a:cs typeface="Trebuchet MS"/>
              </a:rPr>
              <a:t>exits  </a:t>
            </a:r>
            <a:r>
              <a:rPr sz="1400" spc="-25" dirty="0">
                <a:solidFill>
                  <a:srgbClr val="E38312"/>
                </a:solidFill>
                <a:latin typeface="Trebuchet MS"/>
                <a:cs typeface="Trebuchet MS"/>
              </a:rPr>
              <a:t>normally</a:t>
            </a:r>
            <a:endParaRPr sz="14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23</a:t>
            </a:fld>
            <a:endParaRPr spc="35" dirty="0"/>
          </a:p>
        </p:txBody>
      </p:sp>
      <p:sp>
        <p:nvSpPr>
          <p:cNvPr id="7" name="object 7"/>
          <p:cNvSpPr txBox="1"/>
          <p:nvPr/>
        </p:nvSpPr>
        <p:spPr>
          <a:xfrm>
            <a:off x="2664002" y="3940530"/>
            <a:ext cx="1909445" cy="453390"/>
          </a:xfrm>
          <a:prstGeom prst="rect">
            <a:avLst/>
          </a:prstGeom>
        </p:spPr>
        <p:txBody>
          <a:bodyPr vert="horz" wrap="square" lIns="0" tIns="13335" rIns="0" bIns="0" rtlCol="0">
            <a:spAutoFit/>
          </a:bodyPr>
          <a:lstStyle/>
          <a:p>
            <a:pPr marL="12700" marR="5080">
              <a:lnSpc>
                <a:spcPct val="100000"/>
              </a:lnSpc>
              <a:spcBef>
                <a:spcPts val="105"/>
              </a:spcBef>
            </a:pPr>
            <a:r>
              <a:rPr sz="1400" spc="35" dirty="0">
                <a:solidFill>
                  <a:srgbClr val="E38312"/>
                </a:solidFill>
                <a:latin typeface="Trebuchet MS"/>
                <a:cs typeface="Trebuchet MS"/>
              </a:rPr>
              <a:t>Raise </a:t>
            </a:r>
            <a:r>
              <a:rPr sz="1400" spc="110" dirty="0">
                <a:solidFill>
                  <a:srgbClr val="E38312"/>
                </a:solidFill>
                <a:latin typeface="Trebuchet MS"/>
                <a:cs typeface="Trebuchet MS"/>
              </a:rPr>
              <a:t>SIGCHLD</a:t>
            </a:r>
            <a:r>
              <a:rPr sz="1400" spc="-165" dirty="0">
                <a:solidFill>
                  <a:srgbClr val="E38312"/>
                </a:solidFill>
                <a:latin typeface="Trebuchet MS"/>
                <a:cs typeface="Trebuchet MS"/>
              </a:rPr>
              <a:t> </a:t>
            </a:r>
            <a:r>
              <a:rPr sz="1400" spc="-40" dirty="0">
                <a:solidFill>
                  <a:srgbClr val="E38312"/>
                </a:solidFill>
                <a:latin typeface="Trebuchet MS"/>
                <a:cs typeface="Trebuchet MS"/>
              </a:rPr>
              <a:t>in </a:t>
            </a:r>
            <a:r>
              <a:rPr sz="1400" spc="-20" dirty="0">
                <a:solidFill>
                  <a:srgbClr val="E38312"/>
                </a:solidFill>
                <a:latin typeface="Trebuchet MS"/>
                <a:cs typeface="Trebuchet MS"/>
              </a:rPr>
              <a:t>child  </a:t>
            </a:r>
            <a:r>
              <a:rPr sz="1400" spc="45" dirty="0">
                <a:solidFill>
                  <a:srgbClr val="E38312"/>
                </a:solidFill>
                <a:latin typeface="Trebuchet MS"/>
                <a:cs typeface="Trebuchet MS"/>
              </a:rPr>
              <a:t>process</a:t>
            </a:r>
            <a:endParaRPr sz="1400">
              <a:latin typeface="Trebuchet MS"/>
              <a:cs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64791" y="1770887"/>
            <a:ext cx="8368283" cy="4256532"/>
          </a:xfrm>
          <a:prstGeom prst="rect">
            <a:avLst/>
          </a:prstGeom>
        </p:spPr>
      </p:pic>
      <p:sp>
        <p:nvSpPr>
          <p:cNvPr id="3" name="object 3"/>
          <p:cNvSpPr txBox="1">
            <a:spLocks noGrp="1"/>
          </p:cNvSpPr>
          <p:nvPr>
            <p:ph type="title"/>
          </p:nvPr>
        </p:nvSpPr>
        <p:spPr>
          <a:xfrm>
            <a:off x="1176019" y="868260"/>
            <a:ext cx="6821805" cy="756920"/>
          </a:xfrm>
          <a:prstGeom prst="rect">
            <a:avLst/>
          </a:prstGeom>
        </p:spPr>
        <p:txBody>
          <a:bodyPr vert="horz" wrap="square" lIns="0" tIns="12700" rIns="0" bIns="0" rtlCol="0">
            <a:spAutoFit/>
          </a:bodyPr>
          <a:lstStyle/>
          <a:p>
            <a:pPr marL="12700">
              <a:lnSpc>
                <a:spcPct val="100000"/>
              </a:lnSpc>
              <a:spcBef>
                <a:spcPts val="100"/>
              </a:spcBef>
            </a:pPr>
            <a:r>
              <a:rPr spc="155" dirty="0"/>
              <a:t>Process</a:t>
            </a:r>
            <a:r>
              <a:rPr spc="-220" dirty="0"/>
              <a:t> </a:t>
            </a:r>
            <a:r>
              <a:rPr spc="100" dirty="0"/>
              <a:t>Signals</a:t>
            </a:r>
            <a:r>
              <a:rPr spc="-220" dirty="0"/>
              <a:t> </a:t>
            </a:r>
            <a:r>
              <a:rPr spc="150" dirty="0"/>
              <a:t>1</a:t>
            </a:r>
            <a:r>
              <a:rPr spc="-215" dirty="0"/>
              <a:t> </a:t>
            </a:r>
            <a:r>
              <a:rPr spc="635" dirty="0"/>
              <a:t>–</a:t>
            </a:r>
            <a:r>
              <a:rPr spc="-220" dirty="0"/>
              <a:t> </a:t>
            </a:r>
            <a:r>
              <a:rPr spc="-315" dirty="0"/>
              <a:t>wait()</a:t>
            </a:r>
          </a:p>
        </p:txBody>
      </p:sp>
      <p:sp>
        <p:nvSpPr>
          <p:cNvPr id="4" name="object 4"/>
          <p:cNvSpPr txBox="1"/>
          <p:nvPr/>
        </p:nvSpPr>
        <p:spPr>
          <a:xfrm>
            <a:off x="5228475" y="4856302"/>
            <a:ext cx="2804795" cy="453390"/>
          </a:xfrm>
          <a:prstGeom prst="rect">
            <a:avLst/>
          </a:prstGeom>
        </p:spPr>
        <p:txBody>
          <a:bodyPr vert="horz" wrap="square" lIns="0" tIns="13335" rIns="0" bIns="0" rtlCol="0">
            <a:spAutoFit/>
          </a:bodyPr>
          <a:lstStyle/>
          <a:p>
            <a:pPr marL="12700" marR="5080">
              <a:lnSpc>
                <a:spcPct val="100000"/>
              </a:lnSpc>
              <a:spcBef>
                <a:spcPts val="105"/>
              </a:spcBef>
            </a:pPr>
            <a:r>
              <a:rPr sz="1400" spc="-5" dirty="0">
                <a:solidFill>
                  <a:srgbClr val="E38312"/>
                </a:solidFill>
                <a:latin typeface="Trebuchet MS"/>
                <a:cs typeface="Trebuchet MS"/>
              </a:rPr>
              <a:t>Get </a:t>
            </a:r>
            <a:r>
              <a:rPr sz="1400" spc="5" dirty="0">
                <a:solidFill>
                  <a:srgbClr val="E38312"/>
                </a:solidFill>
                <a:latin typeface="Trebuchet MS"/>
                <a:cs typeface="Trebuchet MS"/>
              </a:rPr>
              <a:t>status </a:t>
            </a:r>
            <a:r>
              <a:rPr sz="1400" spc="-20" dirty="0">
                <a:solidFill>
                  <a:srgbClr val="E38312"/>
                </a:solidFill>
                <a:latin typeface="Trebuchet MS"/>
                <a:cs typeface="Trebuchet MS"/>
              </a:rPr>
              <a:t>value </a:t>
            </a:r>
            <a:r>
              <a:rPr sz="1400" spc="-45" dirty="0">
                <a:solidFill>
                  <a:srgbClr val="E38312"/>
                </a:solidFill>
                <a:latin typeface="Trebuchet MS"/>
                <a:cs typeface="Trebuchet MS"/>
              </a:rPr>
              <a:t>for </a:t>
            </a:r>
            <a:r>
              <a:rPr sz="1400" spc="-20" dirty="0">
                <a:solidFill>
                  <a:srgbClr val="E38312"/>
                </a:solidFill>
                <a:latin typeface="Trebuchet MS"/>
                <a:cs typeface="Trebuchet MS"/>
              </a:rPr>
              <a:t>child</a:t>
            </a:r>
            <a:r>
              <a:rPr sz="1400" spc="-114" dirty="0">
                <a:solidFill>
                  <a:srgbClr val="E38312"/>
                </a:solidFill>
                <a:latin typeface="Trebuchet MS"/>
                <a:cs typeface="Trebuchet MS"/>
              </a:rPr>
              <a:t> </a:t>
            </a:r>
            <a:r>
              <a:rPr sz="1400" spc="15" dirty="0">
                <a:solidFill>
                  <a:srgbClr val="E38312"/>
                </a:solidFill>
                <a:latin typeface="Trebuchet MS"/>
                <a:cs typeface="Trebuchet MS"/>
              </a:rPr>
              <a:t>progress’  </a:t>
            </a:r>
            <a:r>
              <a:rPr sz="1400" spc="-35" dirty="0">
                <a:solidFill>
                  <a:srgbClr val="E38312"/>
                </a:solidFill>
                <a:latin typeface="Trebuchet MS"/>
                <a:cs typeface="Trebuchet MS"/>
              </a:rPr>
              <a:t>terminating</a:t>
            </a:r>
            <a:r>
              <a:rPr sz="1400" spc="-40" dirty="0">
                <a:solidFill>
                  <a:srgbClr val="E38312"/>
                </a:solidFill>
                <a:latin typeface="Trebuchet MS"/>
                <a:cs typeface="Trebuchet MS"/>
              </a:rPr>
              <a:t> </a:t>
            </a:r>
            <a:r>
              <a:rPr sz="1400" spc="10" dirty="0">
                <a:solidFill>
                  <a:srgbClr val="E38312"/>
                </a:solidFill>
                <a:latin typeface="Trebuchet MS"/>
                <a:cs typeface="Trebuchet MS"/>
              </a:rPr>
              <a:t>signal</a:t>
            </a:r>
            <a:endParaRPr sz="1400">
              <a:latin typeface="Trebuchet MS"/>
              <a:cs typeface="Trebuchet MS"/>
            </a:endParaRPr>
          </a:p>
        </p:txBody>
      </p:sp>
      <p:sp>
        <p:nvSpPr>
          <p:cNvPr id="5" name="object 5"/>
          <p:cNvSpPr/>
          <p:nvPr/>
        </p:nvSpPr>
        <p:spPr>
          <a:xfrm>
            <a:off x="2405684" y="3954284"/>
            <a:ext cx="2744470" cy="1024890"/>
          </a:xfrm>
          <a:custGeom>
            <a:avLst/>
            <a:gdLst/>
            <a:ahLst/>
            <a:cxnLst/>
            <a:rect l="l" t="t" r="r" b="b"/>
            <a:pathLst>
              <a:path w="2744470" h="1024889">
                <a:moveTo>
                  <a:pt x="645172" y="12700"/>
                </a:moveTo>
                <a:lnTo>
                  <a:pt x="645007" y="0"/>
                </a:lnTo>
                <a:lnTo>
                  <a:pt x="0" y="8318"/>
                </a:lnTo>
                <a:lnTo>
                  <a:pt x="165" y="21018"/>
                </a:lnTo>
                <a:lnTo>
                  <a:pt x="645172" y="12700"/>
                </a:lnTo>
                <a:close/>
              </a:path>
              <a:path w="2744470" h="1024889">
                <a:moveTo>
                  <a:pt x="2744051" y="1012177"/>
                </a:moveTo>
                <a:lnTo>
                  <a:pt x="1975954" y="1012177"/>
                </a:lnTo>
                <a:lnTo>
                  <a:pt x="1975954" y="1024877"/>
                </a:lnTo>
                <a:lnTo>
                  <a:pt x="2744051" y="1024877"/>
                </a:lnTo>
                <a:lnTo>
                  <a:pt x="2744051" y="1012177"/>
                </a:lnTo>
                <a:close/>
              </a:path>
            </a:pathLst>
          </a:custGeom>
          <a:solidFill>
            <a:srgbClr val="E38312"/>
          </a:solidFill>
        </p:spPr>
        <p:txBody>
          <a:bodyPr wrap="square" lIns="0" tIns="0" rIns="0" bIns="0" rtlCol="0"/>
          <a:lstStyle/>
          <a:p>
            <a:endParaRPr/>
          </a:p>
        </p:txBody>
      </p:sp>
      <p:sp>
        <p:nvSpPr>
          <p:cNvPr id="6" name="object 6"/>
          <p:cNvSpPr txBox="1"/>
          <p:nvPr/>
        </p:nvSpPr>
        <p:spPr>
          <a:xfrm>
            <a:off x="2800705" y="4664227"/>
            <a:ext cx="1026160" cy="240029"/>
          </a:xfrm>
          <a:prstGeom prst="rect">
            <a:avLst/>
          </a:prstGeom>
        </p:spPr>
        <p:txBody>
          <a:bodyPr vert="horz" wrap="square" lIns="0" tIns="13335" rIns="0" bIns="0" rtlCol="0">
            <a:spAutoFit/>
          </a:bodyPr>
          <a:lstStyle/>
          <a:p>
            <a:pPr marL="12700">
              <a:lnSpc>
                <a:spcPct val="100000"/>
              </a:lnSpc>
              <a:spcBef>
                <a:spcPts val="105"/>
              </a:spcBef>
              <a:tabLst>
                <a:tab pos="1012825" algn="l"/>
              </a:tabLst>
            </a:pPr>
            <a:r>
              <a:rPr sz="1400" u="heavy" dirty="0">
                <a:solidFill>
                  <a:srgbClr val="E38312"/>
                </a:solidFill>
                <a:uFill>
                  <a:solidFill>
                    <a:srgbClr val="E38312"/>
                  </a:solidFill>
                </a:uFill>
                <a:latin typeface="Times New Roman"/>
                <a:cs typeface="Times New Roman"/>
              </a:rPr>
              <a:t> 	</a:t>
            </a:r>
            <a:endParaRPr sz="140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24</a:t>
            </a:fld>
            <a:endParaRPr spc="35" dirty="0"/>
          </a:p>
        </p:txBody>
      </p:sp>
      <p:sp>
        <p:nvSpPr>
          <p:cNvPr id="7" name="object 7"/>
          <p:cNvSpPr txBox="1"/>
          <p:nvPr/>
        </p:nvSpPr>
        <p:spPr>
          <a:xfrm>
            <a:off x="854075" y="4664227"/>
            <a:ext cx="1529080" cy="666750"/>
          </a:xfrm>
          <a:prstGeom prst="rect">
            <a:avLst/>
          </a:prstGeom>
        </p:spPr>
        <p:txBody>
          <a:bodyPr vert="horz" wrap="square" lIns="0" tIns="13335" rIns="0" bIns="0" rtlCol="0">
            <a:spAutoFit/>
          </a:bodyPr>
          <a:lstStyle/>
          <a:p>
            <a:pPr marL="12700" marR="5080">
              <a:lnSpc>
                <a:spcPct val="100000"/>
              </a:lnSpc>
              <a:spcBef>
                <a:spcPts val="105"/>
              </a:spcBef>
            </a:pPr>
            <a:r>
              <a:rPr sz="1400" spc="45" dirty="0">
                <a:solidFill>
                  <a:srgbClr val="E38312"/>
                </a:solidFill>
                <a:latin typeface="Trebuchet MS"/>
                <a:cs typeface="Trebuchet MS"/>
              </a:rPr>
              <a:t>Check </a:t>
            </a:r>
            <a:r>
              <a:rPr sz="1400" spc="-100" dirty="0">
                <a:solidFill>
                  <a:srgbClr val="E38312"/>
                </a:solidFill>
                <a:latin typeface="Trebuchet MS"/>
                <a:cs typeface="Trebuchet MS"/>
              </a:rPr>
              <a:t>if </a:t>
            </a:r>
            <a:r>
              <a:rPr sz="1400" spc="-20" dirty="0">
                <a:solidFill>
                  <a:srgbClr val="E38312"/>
                </a:solidFill>
                <a:latin typeface="Trebuchet MS"/>
                <a:cs typeface="Trebuchet MS"/>
              </a:rPr>
              <a:t>child  </a:t>
            </a:r>
            <a:r>
              <a:rPr sz="1400" spc="45" dirty="0">
                <a:solidFill>
                  <a:srgbClr val="E38312"/>
                </a:solidFill>
                <a:latin typeface="Trebuchet MS"/>
                <a:cs typeface="Trebuchet MS"/>
              </a:rPr>
              <a:t>process </a:t>
            </a:r>
            <a:r>
              <a:rPr sz="1400" spc="-15" dirty="0">
                <a:solidFill>
                  <a:srgbClr val="E38312"/>
                </a:solidFill>
                <a:latin typeface="Trebuchet MS"/>
                <a:cs typeface="Trebuchet MS"/>
              </a:rPr>
              <a:t>received</a:t>
            </a:r>
            <a:r>
              <a:rPr sz="1400" spc="-175" dirty="0">
                <a:solidFill>
                  <a:srgbClr val="E38312"/>
                </a:solidFill>
                <a:latin typeface="Trebuchet MS"/>
                <a:cs typeface="Trebuchet MS"/>
              </a:rPr>
              <a:t> </a:t>
            </a:r>
            <a:r>
              <a:rPr sz="1400" spc="15" dirty="0">
                <a:solidFill>
                  <a:srgbClr val="E38312"/>
                </a:solidFill>
                <a:latin typeface="Trebuchet MS"/>
                <a:cs typeface="Trebuchet MS"/>
              </a:rPr>
              <a:t>a  </a:t>
            </a:r>
            <a:r>
              <a:rPr sz="1400" spc="-35" dirty="0">
                <a:solidFill>
                  <a:srgbClr val="E38312"/>
                </a:solidFill>
                <a:latin typeface="Trebuchet MS"/>
                <a:cs typeface="Trebuchet MS"/>
              </a:rPr>
              <a:t>terminating</a:t>
            </a:r>
            <a:r>
              <a:rPr sz="1400" spc="-55" dirty="0">
                <a:solidFill>
                  <a:srgbClr val="E38312"/>
                </a:solidFill>
                <a:latin typeface="Trebuchet MS"/>
                <a:cs typeface="Trebuchet MS"/>
              </a:rPr>
              <a:t> </a:t>
            </a:r>
            <a:r>
              <a:rPr sz="1400" spc="10" dirty="0">
                <a:solidFill>
                  <a:srgbClr val="E38312"/>
                </a:solidFill>
                <a:latin typeface="Trebuchet MS"/>
                <a:cs typeface="Trebuchet MS"/>
              </a:rPr>
              <a:t>signal</a:t>
            </a:r>
            <a:endParaRPr sz="1400">
              <a:latin typeface="Trebuchet MS"/>
              <a:cs typeface="Trebuchet MS"/>
            </a:endParaRPr>
          </a:p>
        </p:txBody>
      </p:sp>
      <p:sp>
        <p:nvSpPr>
          <p:cNvPr id="8" name="object 8"/>
          <p:cNvSpPr txBox="1"/>
          <p:nvPr/>
        </p:nvSpPr>
        <p:spPr>
          <a:xfrm>
            <a:off x="3287090" y="3836187"/>
            <a:ext cx="1791970" cy="453390"/>
          </a:xfrm>
          <a:prstGeom prst="rect">
            <a:avLst/>
          </a:prstGeom>
        </p:spPr>
        <p:txBody>
          <a:bodyPr vert="horz" wrap="square" lIns="0" tIns="13335" rIns="0" bIns="0" rtlCol="0">
            <a:spAutoFit/>
          </a:bodyPr>
          <a:lstStyle/>
          <a:p>
            <a:pPr marL="12700" marR="5080">
              <a:lnSpc>
                <a:spcPct val="100000"/>
              </a:lnSpc>
              <a:spcBef>
                <a:spcPts val="105"/>
              </a:spcBef>
            </a:pPr>
            <a:r>
              <a:rPr sz="1400" spc="35" dirty="0">
                <a:solidFill>
                  <a:srgbClr val="E38312"/>
                </a:solidFill>
                <a:latin typeface="Trebuchet MS"/>
                <a:cs typeface="Trebuchet MS"/>
              </a:rPr>
              <a:t>Raise </a:t>
            </a:r>
            <a:r>
              <a:rPr sz="1400" spc="75" dirty="0">
                <a:solidFill>
                  <a:srgbClr val="E38312"/>
                </a:solidFill>
                <a:latin typeface="Trebuchet MS"/>
                <a:cs typeface="Trebuchet MS"/>
              </a:rPr>
              <a:t>SIGKILL </a:t>
            </a:r>
            <a:r>
              <a:rPr sz="1400" spc="-40" dirty="0">
                <a:solidFill>
                  <a:srgbClr val="E38312"/>
                </a:solidFill>
                <a:latin typeface="Trebuchet MS"/>
                <a:cs typeface="Trebuchet MS"/>
              </a:rPr>
              <a:t>in</a:t>
            </a:r>
            <a:r>
              <a:rPr sz="1400" spc="-254" dirty="0">
                <a:solidFill>
                  <a:srgbClr val="E38312"/>
                </a:solidFill>
                <a:latin typeface="Trebuchet MS"/>
                <a:cs typeface="Trebuchet MS"/>
              </a:rPr>
              <a:t> </a:t>
            </a:r>
            <a:r>
              <a:rPr sz="1400" spc="-20" dirty="0">
                <a:solidFill>
                  <a:srgbClr val="E38312"/>
                </a:solidFill>
                <a:latin typeface="Trebuchet MS"/>
                <a:cs typeface="Trebuchet MS"/>
              </a:rPr>
              <a:t>child  </a:t>
            </a:r>
            <a:r>
              <a:rPr sz="1400" spc="45" dirty="0">
                <a:solidFill>
                  <a:srgbClr val="E38312"/>
                </a:solidFill>
                <a:latin typeface="Trebuchet MS"/>
                <a:cs typeface="Trebuchet MS"/>
              </a:rPr>
              <a:t>process</a:t>
            </a:r>
            <a:endParaRPr sz="1400">
              <a:latin typeface="Trebuchet MS"/>
              <a:cs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4514850" cy="756920"/>
          </a:xfrm>
          <a:prstGeom prst="rect">
            <a:avLst/>
          </a:prstGeom>
        </p:spPr>
        <p:txBody>
          <a:bodyPr vert="horz" wrap="square" lIns="0" tIns="12700" rIns="0" bIns="0" rtlCol="0">
            <a:spAutoFit/>
          </a:bodyPr>
          <a:lstStyle/>
          <a:p>
            <a:pPr marL="12700">
              <a:lnSpc>
                <a:spcPct val="100000"/>
              </a:lnSpc>
              <a:spcBef>
                <a:spcPts val="100"/>
              </a:spcBef>
            </a:pPr>
            <a:r>
              <a:rPr spc="155" dirty="0"/>
              <a:t>Process</a:t>
            </a:r>
            <a:r>
              <a:rPr spc="-250" dirty="0"/>
              <a:t> </a:t>
            </a:r>
            <a:r>
              <a:rPr spc="-114" dirty="0"/>
              <a:t>creation</a:t>
            </a:r>
          </a:p>
        </p:txBody>
      </p:sp>
      <p:grpSp>
        <p:nvGrpSpPr>
          <p:cNvPr id="3" name="object 3"/>
          <p:cNvGrpSpPr/>
          <p:nvPr/>
        </p:nvGrpSpPr>
        <p:grpSpPr>
          <a:xfrm>
            <a:off x="2421068" y="2022502"/>
            <a:ext cx="6032500" cy="3716020"/>
            <a:chOff x="2421068" y="2022502"/>
            <a:chExt cx="6032500" cy="3716020"/>
          </a:xfrm>
        </p:grpSpPr>
        <p:pic>
          <p:nvPicPr>
            <p:cNvPr id="4" name="object 4"/>
            <p:cNvPicPr/>
            <p:nvPr/>
          </p:nvPicPr>
          <p:blipFill>
            <a:blip r:embed="rId2" cstate="print"/>
            <a:stretch>
              <a:fillRect/>
            </a:stretch>
          </p:blipFill>
          <p:spPr>
            <a:xfrm>
              <a:off x="2421068" y="2022502"/>
              <a:ext cx="6032305" cy="3715569"/>
            </a:xfrm>
            <a:prstGeom prst="rect">
              <a:avLst/>
            </a:prstGeom>
          </p:spPr>
        </p:pic>
        <p:sp>
          <p:nvSpPr>
            <p:cNvPr id="5" name="object 5"/>
            <p:cNvSpPr/>
            <p:nvPr/>
          </p:nvSpPr>
          <p:spPr>
            <a:xfrm>
              <a:off x="3048012" y="4944948"/>
              <a:ext cx="759460" cy="372745"/>
            </a:xfrm>
            <a:custGeom>
              <a:avLst/>
              <a:gdLst/>
              <a:ahLst/>
              <a:cxnLst/>
              <a:rect l="l" t="t" r="r" b="b"/>
              <a:pathLst>
                <a:path w="759460" h="372745">
                  <a:moveTo>
                    <a:pt x="687847" y="28576"/>
                  </a:moveTo>
                  <a:lnTo>
                    <a:pt x="674027" y="0"/>
                  </a:lnTo>
                  <a:lnTo>
                    <a:pt x="759218" y="1130"/>
                  </a:lnTo>
                  <a:lnTo>
                    <a:pt x="744451" y="20281"/>
                  </a:lnTo>
                  <a:lnTo>
                    <a:pt x="705002" y="20281"/>
                  </a:lnTo>
                  <a:lnTo>
                    <a:pt x="687847" y="28576"/>
                  </a:lnTo>
                  <a:close/>
                </a:path>
                <a:path w="759460" h="372745">
                  <a:moveTo>
                    <a:pt x="693379" y="40015"/>
                  </a:moveTo>
                  <a:lnTo>
                    <a:pt x="687847" y="28576"/>
                  </a:lnTo>
                  <a:lnTo>
                    <a:pt x="705002" y="20281"/>
                  </a:lnTo>
                  <a:lnTo>
                    <a:pt x="710526" y="31724"/>
                  </a:lnTo>
                  <a:lnTo>
                    <a:pt x="693379" y="40015"/>
                  </a:lnTo>
                  <a:close/>
                </a:path>
                <a:path w="759460" h="372745">
                  <a:moveTo>
                    <a:pt x="707199" y="68592"/>
                  </a:moveTo>
                  <a:lnTo>
                    <a:pt x="693379" y="40015"/>
                  </a:lnTo>
                  <a:lnTo>
                    <a:pt x="710526" y="31724"/>
                  </a:lnTo>
                  <a:lnTo>
                    <a:pt x="705002" y="20281"/>
                  </a:lnTo>
                  <a:lnTo>
                    <a:pt x="744451" y="20281"/>
                  </a:lnTo>
                  <a:lnTo>
                    <a:pt x="707199" y="68592"/>
                  </a:lnTo>
                  <a:close/>
                </a:path>
                <a:path w="759460" h="372745">
                  <a:moveTo>
                    <a:pt x="5524" y="372605"/>
                  </a:moveTo>
                  <a:lnTo>
                    <a:pt x="0" y="361162"/>
                  </a:lnTo>
                  <a:lnTo>
                    <a:pt x="687847" y="28576"/>
                  </a:lnTo>
                  <a:lnTo>
                    <a:pt x="693379" y="40015"/>
                  </a:lnTo>
                  <a:lnTo>
                    <a:pt x="5524" y="372605"/>
                  </a:lnTo>
                  <a:close/>
                </a:path>
              </a:pathLst>
            </a:custGeom>
            <a:solidFill>
              <a:srgbClr val="E38312"/>
            </a:solidFill>
          </p:spPr>
          <p:txBody>
            <a:bodyPr wrap="square" lIns="0" tIns="0" rIns="0" bIns="0" rtlCol="0"/>
            <a:lstStyle/>
            <a:p>
              <a:endParaRPr/>
            </a:p>
          </p:txBody>
        </p:sp>
      </p:grpSp>
      <p:sp>
        <p:nvSpPr>
          <p:cNvPr id="6" name="object 6"/>
          <p:cNvSpPr txBox="1"/>
          <p:nvPr/>
        </p:nvSpPr>
        <p:spPr>
          <a:xfrm>
            <a:off x="1466964" y="5089296"/>
            <a:ext cx="1576705" cy="453390"/>
          </a:xfrm>
          <a:prstGeom prst="rect">
            <a:avLst/>
          </a:prstGeom>
        </p:spPr>
        <p:txBody>
          <a:bodyPr vert="horz" wrap="square" lIns="0" tIns="13335" rIns="0" bIns="0" rtlCol="0">
            <a:spAutoFit/>
          </a:bodyPr>
          <a:lstStyle/>
          <a:p>
            <a:pPr marL="12700" marR="5080">
              <a:lnSpc>
                <a:spcPct val="100000"/>
              </a:lnSpc>
              <a:spcBef>
                <a:spcPts val="105"/>
              </a:spcBef>
            </a:pPr>
            <a:r>
              <a:rPr sz="1400" spc="35" dirty="0">
                <a:solidFill>
                  <a:srgbClr val="E38312"/>
                </a:solidFill>
                <a:latin typeface="Trebuchet MS"/>
                <a:cs typeface="Trebuchet MS"/>
              </a:rPr>
              <a:t>Search </a:t>
            </a:r>
            <a:r>
              <a:rPr sz="1400" spc="-20" dirty="0">
                <a:solidFill>
                  <a:srgbClr val="E38312"/>
                </a:solidFill>
                <a:latin typeface="Trebuchet MS"/>
                <a:cs typeface="Trebuchet MS"/>
              </a:rPr>
              <a:t>sys_fork()</a:t>
            </a:r>
            <a:r>
              <a:rPr sz="1400" spc="-180" dirty="0">
                <a:solidFill>
                  <a:srgbClr val="E38312"/>
                </a:solidFill>
                <a:latin typeface="Trebuchet MS"/>
                <a:cs typeface="Trebuchet MS"/>
              </a:rPr>
              <a:t> </a:t>
            </a:r>
            <a:r>
              <a:rPr sz="1400" spc="-40" dirty="0">
                <a:solidFill>
                  <a:srgbClr val="E38312"/>
                </a:solidFill>
                <a:latin typeface="Trebuchet MS"/>
                <a:cs typeface="Trebuchet MS"/>
              </a:rPr>
              <a:t>in  </a:t>
            </a:r>
            <a:r>
              <a:rPr sz="1400" spc="-30" dirty="0">
                <a:solidFill>
                  <a:srgbClr val="E38312"/>
                </a:solidFill>
                <a:latin typeface="Trebuchet MS"/>
                <a:cs typeface="Trebuchet MS"/>
              </a:rPr>
              <a:t>sys_call_table[]</a:t>
            </a:r>
            <a:endParaRPr sz="1400">
              <a:latin typeface="Trebuchet MS"/>
              <a:cs typeface="Trebuchet MS"/>
            </a:endParaRPr>
          </a:p>
        </p:txBody>
      </p:sp>
      <p:grpSp>
        <p:nvGrpSpPr>
          <p:cNvPr id="7" name="object 7"/>
          <p:cNvGrpSpPr/>
          <p:nvPr/>
        </p:nvGrpSpPr>
        <p:grpSpPr>
          <a:xfrm>
            <a:off x="6160109" y="4032046"/>
            <a:ext cx="2637790" cy="1370965"/>
            <a:chOff x="6160109" y="4032046"/>
            <a:chExt cx="2637790" cy="1370965"/>
          </a:xfrm>
        </p:grpSpPr>
        <p:sp>
          <p:nvSpPr>
            <p:cNvPr id="8" name="object 8"/>
            <p:cNvSpPr/>
            <p:nvPr/>
          </p:nvSpPr>
          <p:spPr>
            <a:xfrm>
              <a:off x="6160109" y="4032046"/>
              <a:ext cx="1445895" cy="1370965"/>
            </a:xfrm>
            <a:custGeom>
              <a:avLst/>
              <a:gdLst/>
              <a:ahLst/>
              <a:cxnLst/>
              <a:rect l="l" t="t" r="r" b="b"/>
              <a:pathLst>
                <a:path w="1445895" h="1370964">
                  <a:moveTo>
                    <a:pt x="1437716" y="1370850"/>
                  </a:moveTo>
                  <a:lnTo>
                    <a:pt x="7937" y="1370850"/>
                  </a:lnTo>
                  <a:lnTo>
                    <a:pt x="5880" y="1370584"/>
                  </a:lnTo>
                  <a:lnTo>
                    <a:pt x="0" y="1362913"/>
                  </a:lnTo>
                  <a:lnTo>
                    <a:pt x="0" y="7937"/>
                  </a:lnTo>
                  <a:lnTo>
                    <a:pt x="7937" y="0"/>
                  </a:lnTo>
                  <a:lnTo>
                    <a:pt x="1437716" y="0"/>
                  </a:lnTo>
                  <a:lnTo>
                    <a:pt x="1445653" y="7937"/>
                  </a:lnTo>
                  <a:lnTo>
                    <a:pt x="15875" y="7937"/>
                  </a:lnTo>
                  <a:lnTo>
                    <a:pt x="7937" y="15875"/>
                  </a:lnTo>
                  <a:lnTo>
                    <a:pt x="15875" y="15875"/>
                  </a:lnTo>
                  <a:lnTo>
                    <a:pt x="15875" y="1354975"/>
                  </a:lnTo>
                  <a:lnTo>
                    <a:pt x="7937" y="1354975"/>
                  </a:lnTo>
                  <a:lnTo>
                    <a:pt x="15875" y="1362913"/>
                  </a:lnTo>
                  <a:lnTo>
                    <a:pt x="1445653" y="1362913"/>
                  </a:lnTo>
                  <a:lnTo>
                    <a:pt x="1445386" y="1364970"/>
                  </a:lnTo>
                  <a:lnTo>
                    <a:pt x="1444599" y="1366875"/>
                  </a:lnTo>
                  <a:lnTo>
                    <a:pt x="1443329" y="1368526"/>
                  </a:lnTo>
                  <a:lnTo>
                    <a:pt x="1441691" y="1369783"/>
                  </a:lnTo>
                  <a:lnTo>
                    <a:pt x="1439773" y="1370584"/>
                  </a:lnTo>
                  <a:lnTo>
                    <a:pt x="1437716" y="1370850"/>
                  </a:lnTo>
                  <a:close/>
                </a:path>
                <a:path w="1445895" h="1370964">
                  <a:moveTo>
                    <a:pt x="15875" y="15875"/>
                  </a:moveTo>
                  <a:lnTo>
                    <a:pt x="7937" y="15875"/>
                  </a:lnTo>
                  <a:lnTo>
                    <a:pt x="15875" y="7937"/>
                  </a:lnTo>
                  <a:lnTo>
                    <a:pt x="15875" y="15875"/>
                  </a:lnTo>
                  <a:close/>
                </a:path>
                <a:path w="1445895" h="1370964">
                  <a:moveTo>
                    <a:pt x="1429778" y="15875"/>
                  </a:moveTo>
                  <a:lnTo>
                    <a:pt x="15875" y="15875"/>
                  </a:lnTo>
                  <a:lnTo>
                    <a:pt x="15875" y="7937"/>
                  </a:lnTo>
                  <a:lnTo>
                    <a:pt x="1429778" y="7937"/>
                  </a:lnTo>
                  <a:lnTo>
                    <a:pt x="1429778" y="15875"/>
                  </a:lnTo>
                  <a:close/>
                </a:path>
                <a:path w="1445895" h="1370964">
                  <a:moveTo>
                    <a:pt x="1429778" y="1362913"/>
                  </a:moveTo>
                  <a:lnTo>
                    <a:pt x="1429778" y="7937"/>
                  </a:lnTo>
                  <a:lnTo>
                    <a:pt x="1437716" y="15875"/>
                  </a:lnTo>
                  <a:lnTo>
                    <a:pt x="1445653" y="15875"/>
                  </a:lnTo>
                  <a:lnTo>
                    <a:pt x="1445653" y="1354975"/>
                  </a:lnTo>
                  <a:lnTo>
                    <a:pt x="1437716" y="1354975"/>
                  </a:lnTo>
                  <a:lnTo>
                    <a:pt x="1429778" y="1362913"/>
                  </a:lnTo>
                  <a:close/>
                </a:path>
                <a:path w="1445895" h="1370964">
                  <a:moveTo>
                    <a:pt x="1445653" y="15875"/>
                  </a:moveTo>
                  <a:lnTo>
                    <a:pt x="1437716" y="15875"/>
                  </a:lnTo>
                  <a:lnTo>
                    <a:pt x="1429778" y="7937"/>
                  </a:lnTo>
                  <a:lnTo>
                    <a:pt x="1445653" y="7937"/>
                  </a:lnTo>
                  <a:lnTo>
                    <a:pt x="1445653" y="15875"/>
                  </a:lnTo>
                  <a:close/>
                </a:path>
                <a:path w="1445895" h="1370964">
                  <a:moveTo>
                    <a:pt x="15875" y="1362913"/>
                  </a:moveTo>
                  <a:lnTo>
                    <a:pt x="7937" y="1354975"/>
                  </a:lnTo>
                  <a:lnTo>
                    <a:pt x="15875" y="1354975"/>
                  </a:lnTo>
                  <a:lnTo>
                    <a:pt x="15875" y="1362913"/>
                  </a:lnTo>
                  <a:close/>
                </a:path>
                <a:path w="1445895" h="1370964">
                  <a:moveTo>
                    <a:pt x="1429778" y="1362913"/>
                  </a:moveTo>
                  <a:lnTo>
                    <a:pt x="15875" y="1362913"/>
                  </a:lnTo>
                  <a:lnTo>
                    <a:pt x="15875" y="1354975"/>
                  </a:lnTo>
                  <a:lnTo>
                    <a:pt x="1429778" y="1354975"/>
                  </a:lnTo>
                  <a:lnTo>
                    <a:pt x="1429778" y="1362913"/>
                  </a:lnTo>
                  <a:close/>
                </a:path>
                <a:path w="1445895" h="1370964">
                  <a:moveTo>
                    <a:pt x="1445653" y="1362913"/>
                  </a:moveTo>
                  <a:lnTo>
                    <a:pt x="1429778" y="1362913"/>
                  </a:lnTo>
                  <a:lnTo>
                    <a:pt x="1437716" y="1354975"/>
                  </a:lnTo>
                  <a:lnTo>
                    <a:pt x="1445653" y="1354975"/>
                  </a:lnTo>
                  <a:lnTo>
                    <a:pt x="1445653" y="1362913"/>
                  </a:lnTo>
                  <a:close/>
                </a:path>
              </a:pathLst>
            </a:custGeom>
            <a:solidFill>
              <a:srgbClr val="F3B56C"/>
            </a:solidFill>
          </p:spPr>
          <p:txBody>
            <a:bodyPr wrap="square" lIns="0" tIns="0" rIns="0" bIns="0" rtlCol="0"/>
            <a:lstStyle/>
            <a:p>
              <a:endParaRPr/>
            </a:p>
          </p:txBody>
        </p:sp>
        <p:sp>
          <p:nvSpPr>
            <p:cNvPr id="9" name="object 9"/>
            <p:cNvSpPr/>
            <p:nvPr/>
          </p:nvSpPr>
          <p:spPr>
            <a:xfrm>
              <a:off x="7705902" y="4576254"/>
              <a:ext cx="1091565" cy="491490"/>
            </a:xfrm>
            <a:custGeom>
              <a:avLst/>
              <a:gdLst/>
              <a:ahLst/>
              <a:cxnLst/>
              <a:rect l="l" t="t" r="r" b="b"/>
              <a:pathLst>
                <a:path w="1091565" h="491489">
                  <a:moveTo>
                    <a:pt x="54305" y="69697"/>
                  </a:moveTo>
                  <a:lnTo>
                    <a:pt x="0" y="4063"/>
                  </a:lnTo>
                  <a:lnTo>
                    <a:pt x="85090" y="0"/>
                  </a:lnTo>
                  <a:lnTo>
                    <a:pt x="75660" y="21348"/>
                  </a:lnTo>
                  <a:lnTo>
                    <a:pt x="54838" y="21348"/>
                  </a:lnTo>
                  <a:lnTo>
                    <a:pt x="49707" y="32956"/>
                  </a:lnTo>
                  <a:lnTo>
                    <a:pt x="67133" y="40654"/>
                  </a:lnTo>
                  <a:lnTo>
                    <a:pt x="54305" y="69697"/>
                  </a:lnTo>
                  <a:close/>
                </a:path>
                <a:path w="1091565" h="491489">
                  <a:moveTo>
                    <a:pt x="67133" y="40654"/>
                  </a:moveTo>
                  <a:lnTo>
                    <a:pt x="49707" y="32956"/>
                  </a:lnTo>
                  <a:lnTo>
                    <a:pt x="54838" y="21348"/>
                  </a:lnTo>
                  <a:lnTo>
                    <a:pt x="72261" y="29044"/>
                  </a:lnTo>
                  <a:lnTo>
                    <a:pt x="67133" y="40654"/>
                  </a:lnTo>
                  <a:close/>
                </a:path>
                <a:path w="1091565" h="491489">
                  <a:moveTo>
                    <a:pt x="72261" y="29044"/>
                  </a:moveTo>
                  <a:lnTo>
                    <a:pt x="54838" y="21348"/>
                  </a:lnTo>
                  <a:lnTo>
                    <a:pt x="75660" y="21348"/>
                  </a:lnTo>
                  <a:lnTo>
                    <a:pt x="72261" y="29044"/>
                  </a:lnTo>
                  <a:close/>
                </a:path>
                <a:path w="1091565" h="491489">
                  <a:moveTo>
                    <a:pt x="1086396" y="490905"/>
                  </a:moveTo>
                  <a:lnTo>
                    <a:pt x="67133" y="40654"/>
                  </a:lnTo>
                  <a:lnTo>
                    <a:pt x="72261" y="29044"/>
                  </a:lnTo>
                  <a:lnTo>
                    <a:pt x="1091526" y="479298"/>
                  </a:lnTo>
                  <a:lnTo>
                    <a:pt x="1086396" y="490905"/>
                  </a:lnTo>
                  <a:close/>
                </a:path>
              </a:pathLst>
            </a:custGeom>
            <a:solidFill>
              <a:srgbClr val="E38312"/>
            </a:solidFill>
          </p:spPr>
          <p:txBody>
            <a:bodyPr wrap="square" lIns="0" tIns="0" rIns="0" bIns="0" rtlCol="0"/>
            <a:lstStyle/>
            <a:p>
              <a:endParaRPr/>
            </a:p>
          </p:txBody>
        </p:sp>
      </p:grpSp>
      <p:sp>
        <p:nvSpPr>
          <p:cNvPr id="10" name="object 10"/>
          <p:cNvSpPr txBox="1"/>
          <p:nvPr/>
        </p:nvSpPr>
        <p:spPr>
          <a:xfrm>
            <a:off x="8419172" y="5156339"/>
            <a:ext cx="1339850" cy="453390"/>
          </a:xfrm>
          <a:prstGeom prst="rect">
            <a:avLst/>
          </a:prstGeom>
        </p:spPr>
        <p:txBody>
          <a:bodyPr vert="horz" wrap="square" lIns="0" tIns="13335" rIns="0" bIns="0" rtlCol="0">
            <a:spAutoFit/>
          </a:bodyPr>
          <a:lstStyle/>
          <a:p>
            <a:pPr marL="12700" marR="5080">
              <a:lnSpc>
                <a:spcPct val="100000"/>
              </a:lnSpc>
              <a:spcBef>
                <a:spcPts val="105"/>
              </a:spcBef>
            </a:pPr>
            <a:r>
              <a:rPr sz="1400" spc="-15" dirty="0">
                <a:solidFill>
                  <a:srgbClr val="E38312"/>
                </a:solidFill>
                <a:latin typeface="Trebuchet MS"/>
                <a:cs typeface="Trebuchet MS"/>
              </a:rPr>
              <a:t>Implemented</a:t>
            </a:r>
            <a:r>
              <a:rPr sz="1400" spc="-70" dirty="0">
                <a:solidFill>
                  <a:srgbClr val="E38312"/>
                </a:solidFill>
                <a:latin typeface="Trebuchet MS"/>
                <a:cs typeface="Trebuchet MS"/>
              </a:rPr>
              <a:t> </a:t>
            </a:r>
            <a:r>
              <a:rPr sz="1400" spc="-25" dirty="0">
                <a:solidFill>
                  <a:srgbClr val="E38312"/>
                </a:solidFill>
                <a:latin typeface="Trebuchet MS"/>
                <a:cs typeface="Trebuchet MS"/>
              </a:rPr>
              <a:t>via  </a:t>
            </a:r>
            <a:r>
              <a:rPr sz="1400" spc="-20" dirty="0">
                <a:solidFill>
                  <a:srgbClr val="E38312"/>
                </a:solidFill>
                <a:latin typeface="Trebuchet MS"/>
                <a:cs typeface="Trebuchet MS"/>
              </a:rPr>
              <a:t>calling</a:t>
            </a:r>
            <a:r>
              <a:rPr sz="1400" spc="-70" dirty="0">
                <a:solidFill>
                  <a:srgbClr val="E38312"/>
                </a:solidFill>
                <a:latin typeface="Trebuchet MS"/>
                <a:cs typeface="Trebuchet MS"/>
              </a:rPr>
              <a:t> </a:t>
            </a:r>
            <a:r>
              <a:rPr sz="1400" spc="-40" dirty="0">
                <a:solidFill>
                  <a:srgbClr val="E38312"/>
                </a:solidFill>
                <a:latin typeface="Trebuchet MS"/>
                <a:cs typeface="Trebuchet MS"/>
              </a:rPr>
              <a:t>do_fork()</a:t>
            </a:r>
            <a:endParaRPr sz="1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25</a:t>
            </a:fld>
            <a:endParaRPr spc="35"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868260"/>
            <a:ext cx="4514850" cy="756920"/>
          </a:xfrm>
          <a:prstGeom prst="rect">
            <a:avLst/>
          </a:prstGeom>
        </p:spPr>
        <p:txBody>
          <a:bodyPr vert="horz" wrap="square" lIns="0" tIns="12700" rIns="0" bIns="0" rtlCol="0">
            <a:spAutoFit/>
          </a:bodyPr>
          <a:lstStyle/>
          <a:p>
            <a:pPr marL="12700">
              <a:lnSpc>
                <a:spcPct val="100000"/>
              </a:lnSpc>
              <a:spcBef>
                <a:spcPts val="100"/>
              </a:spcBef>
            </a:pPr>
            <a:r>
              <a:rPr sz="4800" spc="155" dirty="0">
                <a:solidFill>
                  <a:srgbClr val="404040"/>
                </a:solidFill>
                <a:latin typeface="Trebuchet MS"/>
                <a:cs typeface="Trebuchet MS"/>
              </a:rPr>
              <a:t>Process</a:t>
            </a:r>
            <a:r>
              <a:rPr sz="4800" spc="-250" dirty="0">
                <a:solidFill>
                  <a:srgbClr val="404040"/>
                </a:solidFill>
                <a:latin typeface="Trebuchet MS"/>
                <a:cs typeface="Trebuchet MS"/>
              </a:rPr>
              <a:t> </a:t>
            </a:r>
            <a:r>
              <a:rPr sz="4800" spc="-114" dirty="0">
                <a:solidFill>
                  <a:srgbClr val="404040"/>
                </a:solidFill>
                <a:latin typeface="Trebuchet MS"/>
                <a:cs typeface="Trebuchet MS"/>
              </a:rPr>
              <a:t>creation</a:t>
            </a:r>
            <a:endParaRPr sz="4800">
              <a:latin typeface="Trebuchet MS"/>
              <a:cs typeface="Trebuchet MS"/>
            </a:endParaRPr>
          </a:p>
        </p:txBody>
      </p:sp>
      <p:sp>
        <p:nvSpPr>
          <p:cNvPr id="3" name="object 3"/>
          <p:cNvSpPr txBox="1"/>
          <p:nvPr/>
        </p:nvSpPr>
        <p:spPr>
          <a:xfrm>
            <a:off x="1176019" y="1935479"/>
            <a:ext cx="4646295"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Trebuchet MS"/>
                <a:cs typeface="Trebuchet MS"/>
              </a:rPr>
              <a:t>https://tinylab.org/riscv-task-implementation/</a:t>
            </a:r>
            <a:endParaRPr sz="1800">
              <a:latin typeface="Trebuchet MS"/>
              <a:cs typeface="Trebuchet MS"/>
            </a:endParaRPr>
          </a:p>
        </p:txBody>
      </p:sp>
      <p:pic>
        <p:nvPicPr>
          <p:cNvPr id="4" name="object 4"/>
          <p:cNvPicPr/>
          <p:nvPr/>
        </p:nvPicPr>
        <p:blipFill>
          <a:blip r:embed="rId2" cstate="print"/>
          <a:stretch>
            <a:fillRect/>
          </a:stretch>
        </p:blipFill>
        <p:spPr>
          <a:xfrm>
            <a:off x="1010411" y="2449067"/>
            <a:ext cx="3658342" cy="2133600"/>
          </a:xfrm>
          <a:prstGeom prst="rect">
            <a:avLst/>
          </a:prstGeom>
        </p:spPr>
      </p:pic>
      <p:pic>
        <p:nvPicPr>
          <p:cNvPr id="5" name="object 5"/>
          <p:cNvPicPr/>
          <p:nvPr/>
        </p:nvPicPr>
        <p:blipFill>
          <a:blip r:embed="rId3" cstate="print"/>
          <a:stretch>
            <a:fillRect/>
          </a:stretch>
        </p:blipFill>
        <p:spPr>
          <a:xfrm>
            <a:off x="5114547" y="2412492"/>
            <a:ext cx="6553549" cy="3667488"/>
          </a:xfrm>
          <a:prstGeom prst="rect">
            <a:avLst/>
          </a:prstGeom>
        </p:spPr>
      </p:pic>
      <p:sp>
        <p:nvSpPr>
          <p:cNvPr id="6" name="object 6"/>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26</a:t>
            </a:fld>
            <a:endParaRPr spc="35"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8338820" cy="756920"/>
          </a:xfrm>
          <a:prstGeom prst="rect">
            <a:avLst/>
          </a:prstGeom>
        </p:spPr>
        <p:txBody>
          <a:bodyPr vert="horz" wrap="square" lIns="0" tIns="12700" rIns="0" bIns="0" rtlCol="0">
            <a:spAutoFit/>
          </a:bodyPr>
          <a:lstStyle/>
          <a:p>
            <a:pPr marL="12700">
              <a:lnSpc>
                <a:spcPct val="100000"/>
              </a:lnSpc>
              <a:spcBef>
                <a:spcPts val="100"/>
              </a:spcBef>
            </a:pPr>
            <a:r>
              <a:rPr spc="155" dirty="0"/>
              <a:t>Process </a:t>
            </a:r>
            <a:r>
              <a:rPr spc="-114" dirty="0"/>
              <a:t>creation</a:t>
            </a:r>
            <a:r>
              <a:rPr spc="-610" dirty="0"/>
              <a:t> </a:t>
            </a:r>
            <a:r>
              <a:rPr spc="-170" dirty="0"/>
              <a:t>(kernel_clone)</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27</a:t>
            </a:fld>
            <a:endParaRPr spc="35" dirty="0"/>
          </a:p>
        </p:txBody>
      </p:sp>
      <p:sp>
        <p:nvSpPr>
          <p:cNvPr id="3" name="object 3"/>
          <p:cNvSpPr txBox="1"/>
          <p:nvPr/>
        </p:nvSpPr>
        <p:spPr>
          <a:xfrm>
            <a:off x="1054100" y="1712379"/>
            <a:ext cx="10019665" cy="3155950"/>
          </a:xfrm>
          <a:prstGeom prst="rect">
            <a:avLst/>
          </a:prstGeom>
        </p:spPr>
        <p:txBody>
          <a:bodyPr vert="horz" wrap="square" lIns="0" tIns="13335" rIns="0" bIns="0" rtlCol="0">
            <a:spAutoFit/>
          </a:bodyPr>
          <a:lstStyle/>
          <a:p>
            <a:pPr marL="269875" indent="-257175">
              <a:lnSpc>
                <a:spcPts val="2380"/>
              </a:lnSpc>
              <a:spcBef>
                <a:spcPts val="105"/>
              </a:spcBef>
              <a:buClr>
                <a:srgbClr val="E38312"/>
              </a:buClr>
              <a:buFont typeface="Wingdings"/>
              <a:buChar char=""/>
              <a:tabLst>
                <a:tab pos="269875" algn="l"/>
              </a:tabLst>
            </a:pPr>
            <a:r>
              <a:rPr sz="2000" spc="-5" dirty="0">
                <a:solidFill>
                  <a:srgbClr val="404040"/>
                </a:solidFill>
                <a:latin typeface="Trebuchet MS"/>
                <a:cs typeface="Trebuchet MS"/>
              </a:rPr>
              <a:t>Its </a:t>
            </a:r>
            <a:r>
              <a:rPr sz="2000" spc="-40" dirty="0">
                <a:solidFill>
                  <a:srgbClr val="404040"/>
                </a:solidFill>
                <a:latin typeface="Trebuchet MS"/>
                <a:cs typeface="Trebuchet MS"/>
              </a:rPr>
              <a:t>implementation </a:t>
            </a:r>
            <a:r>
              <a:rPr sz="2000" spc="30" dirty="0">
                <a:solidFill>
                  <a:srgbClr val="404040"/>
                </a:solidFill>
                <a:latin typeface="Trebuchet MS"/>
                <a:cs typeface="Trebuchet MS"/>
              </a:rPr>
              <a:t>is </a:t>
            </a:r>
            <a:r>
              <a:rPr sz="2000" spc="-25" dirty="0">
                <a:solidFill>
                  <a:srgbClr val="404040"/>
                </a:solidFill>
                <a:latin typeface="Trebuchet MS"/>
                <a:cs typeface="Trebuchet MS"/>
              </a:rPr>
              <a:t>defined </a:t>
            </a:r>
            <a:r>
              <a:rPr sz="2000" spc="-55" dirty="0">
                <a:solidFill>
                  <a:srgbClr val="404040"/>
                </a:solidFill>
                <a:latin typeface="Trebuchet MS"/>
                <a:cs typeface="Trebuchet MS"/>
              </a:rPr>
              <a:t>in</a:t>
            </a:r>
            <a:r>
              <a:rPr sz="2000" spc="-225" dirty="0">
                <a:solidFill>
                  <a:srgbClr val="404040"/>
                </a:solidFill>
                <a:latin typeface="Trebuchet MS"/>
                <a:cs typeface="Trebuchet MS"/>
              </a:rPr>
              <a:t> </a:t>
            </a:r>
            <a:r>
              <a:rPr sz="2000" spc="-110" dirty="0">
                <a:solidFill>
                  <a:srgbClr val="404040"/>
                </a:solidFill>
                <a:latin typeface="Trebuchet MS"/>
                <a:cs typeface="Trebuchet MS"/>
              </a:rPr>
              <a:t>‘</a:t>
            </a:r>
            <a:r>
              <a:rPr sz="2000" spc="-110" dirty="0">
                <a:solidFill>
                  <a:srgbClr val="FF0000"/>
                </a:solidFill>
                <a:latin typeface="Trebuchet MS"/>
                <a:cs typeface="Trebuchet MS"/>
              </a:rPr>
              <a:t>/kernel/fork.c</a:t>
            </a:r>
            <a:r>
              <a:rPr sz="2000" spc="-110" dirty="0">
                <a:solidFill>
                  <a:srgbClr val="404040"/>
                </a:solidFill>
                <a:latin typeface="Trebuchet MS"/>
                <a:cs typeface="Trebuchet MS"/>
              </a:rPr>
              <a:t>’:</a:t>
            </a:r>
            <a:endParaRPr sz="2000">
              <a:latin typeface="Trebuchet MS"/>
              <a:cs typeface="Trebuchet MS"/>
            </a:endParaRPr>
          </a:p>
          <a:p>
            <a:pPr marL="587375" lvl="1" indent="-374015">
              <a:lnSpc>
                <a:spcPts val="2140"/>
              </a:lnSpc>
              <a:buClr>
                <a:srgbClr val="E38312"/>
              </a:buClr>
              <a:buFont typeface="Wingdings"/>
              <a:buChar char=""/>
              <a:tabLst>
                <a:tab pos="586740" algn="l"/>
                <a:tab pos="587375" algn="l"/>
              </a:tabLst>
            </a:pPr>
            <a:r>
              <a:rPr sz="1800" spc="-10" dirty="0">
                <a:solidFill>
                  <a:srgbClr val="404040"/>
                </a:solidFill>
                <a:latin typeface="Trebuchet MS"/>
                <a:cs typeface="Trebuchet MS"/>
              </a:rPr>
              <a:t>Call </a:t>
            </a:r>
            <a:r>
              <a:rPr sz="1800" spc="-35" dirty="0">
                <a:solidFill>
                  <a:srgbClr val="FF0000"/>
                </a:solidFill>
                <a:latin typeface="Trebuchet MS"/>
                <a:cs typeface="Trebuchet MS"/>
              </a:rPr>
              <a:t>get_task_pid() </a:t>
            </a:r>
            <a:r>
              <a:rPr sz="1800" spc="-45" dirty="0">
                <a:solidFill>
                  <a:srgbClr val="404040"/>
                </a:solidFill>
                <a:latin typeface="Trebuchet MS"/>
                <a:cs typeface="Trebuchet MS"/>
              </a:rPr>
              <a:t>to </a:t>
            </a:r>
            <a:r>
              <a:rPr sz="1800" spc="65" dirty="0">
                <a:solidFill>
                  <a:srgbClr val="404040"/>
                </a:solidFill>
                <a:latin typeface="Trebuchet MS"/>
                <a:cs typeface="Trebuchet MS"/>
              </a:rPr>
              <a:t>assign </a:t>
            </a:r>
            <a:r>
              <a:rPr sz="1800" spc="15" dirty="0">
                <a:solidFill>
                  <a:srgbClr val="404040"/>
                </a:solidFill>
                <a:latin typeface="Trebuchet MS"/>
                <a:cs typeface="Trebuchet MS"/>
              </a:rPr>
              <a:t>an </a:t>
            </a:r>
            <a:r>
              <a:rPr sz="1800" spc="-30" dirty="0">
                <a:solidFill>
                  <a:srgbClr val="404040"/>
                </a:solidFill>
                <a:latin typeface="Trebuchet MS"/>
                <a:cs typeface="Trebuchet MS"/>
              </a:rPr>
              <a:t>available </a:t>
            </a:r>
            <a:r>
              <a:rPr sz="1800" spc="90" dirty="0">
                <a:solidFill>
                  <a:srgbClr val="404040"/>
                </a:solidFill>
                <a:latin typeface="Trebuchet MS"/>
                <a:cs typeface="Trebuchet MS"/>
              </a:rPr>
              <a:t>PID</a:t>
            </a:r>
            <a:r>
              <a:rPr sz="1800" spc="-320" dirty="0">
                <a:solidFill>
                  <a:srgbClr val="404040"/>
                </a:solidFill>
                <a:latin typeface="Trebuchet MS"/>
                <a:cs typeface="Trebuchet MS"/>
              </a:rPr>
              <a:t> </a:t>
            </a:r>
            <a:r>
              <a:rPr sz="1800" spc="-45" dirty="0">
                <a:solidFill>
                  <a:srgbClr val="404040"/>
                </a:solidFill>
                <a:latin typeface="Trebuchet MS"/>
                <a:cs typeface="Trebuchet MS"/>
              </a:rPr>
              <a:t>to </a:t>
            </a:r>
            <a:r>
              <a:rPr sz="1800" spc="-55" dirty="0">
                <a:solidFill>
                  <a:srgbClr val="404040"/>
                </a:solidFill>
                <a:latin typeface="Trebuchet MS"/>
                <a:cs typeface="Trebuchet MS"/>
              </a:rPr>
              <a:t>the </a:t>
            </a:r>
            <a:r>
              <a:rPr sz="1800" spc="5" dirty="0">
                <a:solidFill>
                  <a:srgbClr val="404040"/>
                </a:solidFill>
                <a:latin typeface="Trebuchet MS"/>
                <a:cs typeface="Trebuchet MS"/>
              </a:rPr>
              <a:t>new </a:t>
            </a:r>
            <a:r>
              <a:rPr sz="1800" spc="-20" dirty="0">
                <a:solidFill>
                  <a:srgbClr val="404040"/>
                </a:solidFill>
                <a:latin typeface="Trebuchet MS"/>
                <a:cs typeface="Trebuchet MS"/>
              </a:rPr>
              <a:t>task.</a:t>
            </a:r>
            <a:endParaRPr sz="1800">
              <a:latin typeface="Trebuchet MS"/>
              <a:cs typeface="Trebuchet MS"/>
            </a:endParaRPr>
          </a:p>
          <a:p>
            <a:pPr marL="396875" marR="5080" lvl="1" indent="-182880">
              <a:lnSpc>
                <a:spcPct val="79900"/>
              </a:lnSpc>
              <a:spcBef>
                <a:spcPts val="600"/>
              </a:spcBef>
              <a:buClr>
                <a:srgbClr val="E38312"/>
              </a:buClr>
              <a:buFont typeface="Wingdings"/>
              <a:buChar char=""/>
              <a:tabLst>
                <a:tab pos="523240" algn="l"/>
                <a:tab pos="523875" algn="l"/>
              </a:tabLst>
            </a:pPr>
            <a:r>
              <a:rPr dirty="0"/>
              <a:t>	</a:t>
            </a:r>
            <a:r>
              <a:rPr sz="1800" spc="-10" dirty="0">
                <a:solidFill>
                  <a:srgbClr val="404040"/>
                </a:solidFill>
                <a:latin typeface="Trebuchet MS"/>
                <a:cs typeface="Trebuchet MS"/>
              </a:rPr>
              <a:t>Call </a:t>
            </a:r>
            <a:r>
              <a:rPr sz="1800" spc="10" dirty="0">
                <a:solidFill>
                  <a:srgbClr val="FF0000"/>
                </a:solidFill>
                <a:latin typeface="Trebuchet MS"/>
                <a:cs typeface="Trebuchet MS"/>
              </a:rPr>
              <a:t>copy_process() </a:t>
            </a:r>
            <a:r>
              <a:rPr sz="1800" spc="-40" dirty="0">
                <a:solidFill>
                  <a:srgbClr val="404040"/>
                </a:solidFill>
                <a:latin typeface="Trebuchet MS"/>
                <a:cs typeface="Trebuchet MS"/>
              </a:rPr>
              <a:t>then </a:t>
            </a:r>
            <a:r>
              <a:rPr sz="1800" spc="-70" dirty="0">
                <a:solidFill>
                  <a:srgbClr val="404040"/>
                </a:solidFill>
                <a:latin typeface="Trebuchet MS"/>
                <a:cs typeface="Trebuchet MS"/>
              </a:rPr>
              <a:t>either </a:t>
            </a:r>
            <a:r>
              <a:rPr sz="1800" spc="-5" dirty="0">
                <a:solidFill>
                  <a:srgbClr val="404040"/>
                </a:solidFill>
                <a:latin typeface="Trebuchet MS"/>
                <a:cs typeface="Trebuchet MS"/>
              </a:rPr>
              <a:t>duplicates </a:t>
            </a:r>
            <a:r>
              <a:rPr sz="1800" spc="-20" dirty="0">
                <a:solidFill>
                  <a:srgbClr val="404040"/>
                </a:solidFill>
                <a:latin typeface="Trebuchet MS"/>
                <a:cs typeface="Trebuchet MS"/>
              </a:rPr>
              <a:t>or </a:t>
            </a:r>
            <a:r>
              <a:rPr sz="1800" spc="40" dirty="0">
                <a:solidFill>
                  <a:srgbClr val="404040"/>
                </a:solidFill>
                <a:latin typeface="Trebuchet MS"/>
                <a:cs typeface="Trebuchet MS"/>
              </a:rPr>
              <a:t>shares </a:t>
            </a:r>
            <a:r>
              <a:rPr sz="1800" spc="30" dirty="0">
                <a:solidFill>
                  <a:srgbClr val="404040"/>
                </a:solidFill>
                <a:latin typeface="Trebuchet MS"/>
                <a:cs typeface="Trebuchet MS"/>
              </a:rPr>
              <a:t>open </a:t>
            </a:r>
            <a:r>
              <a:rPr sz="1800" spc="-65" dirty="0">
                <a:solidFill>
                  <a:srgbClr val="404040"/>
                </a:solidFill>
                <a:latin typeface="Trebuchet MS"/>
                <a:cs typeface="Trebuchet MS"/>
              </a:rPr>
              <a:t>files, </a:t>
            </a:r>
            <a:r>
              <a:rPr sz="1800" spc="-100" dirty="0">
                <a:solidFill>
                  <a:srgbClr val="404040"/>
                </a:solidFill>
                <a:latin typeface="Trebuchet MS"/>
                <a:cs typeface="Trebuchet MS"/>
              </a:rPr>
              <a:t>file </a:t>
            </a:r>
            <a:r>
              <a:rPr sz="1800" spc="35" dirty="0">
                <a:solidFill>
                  <a:srgbClr val="404040"/>
                </a:solidFill>
                <a:latin typeface="Trebuchet MS"/>
                <a:cs typeface="Trebuchet MS"/>
              </a:rPr>
              <a:t>system </a:t>
            </a:r>
            <a:r>
              <a:rPr sz="1800" spc="-50" dirty="0">
                <a:solidFill>
                  <a:srgbClr val="404040"/>
                </a:solidFill>
                <a:latin typeface="Trebuchet MS"/>
                <a:cs typeface="Trebuchet MS"/>
              </a:rPr>
              <a:t>information, </a:t>
            </a:r>
            <a:r>
              <a:rPr sz="1800" spc="10" dirty="0">
                <a:solidFill>
                  <a:srgbClr val="404040"/>
                </a:solidFill>
                <a:latin typeface="Trebuchet MS"/>
                <a:cs typeface="Trebuchet MS"/>
              </a:rPr>
              <a:t>signal  </a:t>
            </a:r>
            <a:r>
              <a:rPr sz="1800" spc="-20" dirty="0">
                <a:solidFill>
                  <a:srgbClr val="404040"/>
                </a:solidFill>
                <a:latin typeface="Trebuchet MS"/>
                <a:cs typeface="Trebuchet MS"/>
              </a:rPr>
              <a:t>handlers, </a:t>
            </a:r>
            <a:r>
              <a:rPr sz="1800" spc="60" dirty="0">
                <a:solidFill>
                  <a:srgbClr val="404040"/>
                </a:solidFill>
                <a:latin typeface="Trebuchet MS"/>
                <a:cs typeface="Trebuchet MS"/>
              </a:rPr>
              <a:t>process </a:t>
            </a:r>
            <a:r>
              <a:rPr sz="1800" spc="50" dirty="0">
                <a:solidFill>
                  <a:srgbClr val="404040"/>
                </a:solidFill>
                <a:latin typeface="Trebuchet MS"/>
                <a:cs typeface="Trebuchet MS"/>
              </a:rPr>
              <a:t>address </a:t>
            </a:r>
            <a:r>
              <a:rPr sz="1800" spc="20" dirty="0">
                <a:solidFill>
                  <a:srgbClr val="404040"/>
                </a:solidFill>
                <a:latin typeface="Trebuchet MS"/>
                <a:cs typeface="Trebuchet MS"/>
              </a:rPr>
              <a:t>space, </a:t>
            </a:r>
            <a:r>
              <a:rPr sz="1800" spc="30" dirty="0">
                <a:solidFill>
                  <a:srgbClr val="404040"/>
                </a:solidFill>
                <a:latin typeface="Trebuchet MS"/>
                <a:cs typeface="Trebuchet MS"/>
              </a:rPr>
              <a:t>and</a:t>
            </a:r>
            <a:r>
              <a:rPr sz="1800" spc="-340" dirty="0">
                <a:solidFill>
                  <a:srgbClr val="404040"/>
                </a:solidFill>
                <a:latin typeface="Trebuchet MS"/>
                <a:cs typeface="Trebuchet MS"/>
              </a:rPr>
              <a:t> </a:t>
            </a:r>
            <a:r>
              <a:rPr sz="1800" spc="15" dirty="0">
                <a:solidFill>
                  <a:srgbClr val="404040"/>
                </a:solidFill>
                <a:latin typeface="Trebuchet MS"/>
                <a:cs typeface="Trebuchet MS"/>
              </a:rPr>
              <a:t>namespace.</a:t>
            </a:r>
            <a:endParaRPr sz="1800">
              <a:latin typeface="Trebuchet MS"/>
              <a:cs typeface="Trebuchet MS"/>
            </a:endParaRPr>
          </a:p>
          <a:p>
            <a:pPr marL="396875" marR="553720" lvl="1" indent="-182880">
              <a:lnSpc>
                <a:spcPct val="79900"/>
              </a:lnSpc>
              <a:spcBef>
                <a:spcPts val="595"/>
              </a:spcBef>
              <a:buClr>
                <a:srgbClr val="E38312"/>
              </a:buClr>
              <a:buFont typeface="Wingdings"/>
              <a:buChar char=""/>
              <a:tabLst>
                <a:tab pos="396875" algn="l"/>
              </a:tabLst>
            </a:pPr>
            <a:r>
              <a:rPr sz="1800" spc="-15" dirty="0">
                <a:solidFill>
                  <a:srgbClr val="404040"/>
                </a:solidFill>
                <a:latin typeface="Trebuchet MS"/>
                <a:cs typeface="Trebuchet MS"/>
              </a:rPr>
              <a:t>In </a:t>
            </a:r>
            <a:r>
              <a:rPr sz="1800" spc="30" dirty="0">
                <a:solidFill>
                  <a:srgbClr val="404040"/>
                </a:solidFill>
                <a:latin typeface="Trebuchet MS"/>
                <a:cs typeface="Trebuchet MS"/>
              </a:rPr>
              <a:t>copy_process, </a:t>
            </a:r>
            <a:r>
              <a:rPr sz="1800" spc="-135" dirty="0">
                <a:solidFill>
                  <a:srgbClr val="404040"/>
                </a:solidFill>
                <a:latin typeface="Trebuchet MS"/>
                <a:cs typeface="Trebuchet MS"/>
              </a:rPr>
              <a:t>it </a:t>
            </a:r>
            <a:r>
              <a:rPr sz="1800" spc="-5" dirty="0">
                <a:solidFill>
                  <a:srgbClr val="404040"/>
                </a:solidFill>
                <a:latin typeface="Trebuchet MS"/>
                <a:cs typeface="Trebuchet MS"/>
              </a:rPr>
              <a:t>calls </a:t>
            </a:r>
            <a:r>
              <a:rPr sz="1800" spc="-35" dirty="0">
                <a:solidFill>
                  <a:srgbClr val="FF0000"/>
                </a:solidFill>
                <a:latin typeface="Trebuchet MS"/>
                <a:cs typeface="Trebuchet MS"/>
              </a:rPr>
              <a:t>dup_task_struct()</a:t>
            </a:r>
            <a:r>
              <a:rPr sz="1800" spc="-35" dirty="0">
                <a:latin typeface="Trebuchet MS"/>
                <a:cs typeface="Trebuchet MS"/>
              </a:rPr>
              <a:t>, </a:t>
            </a:r>
            <a:r>
              <a:rPr sz="1800" dirty="0">
                <a:solidFill>
                  <a:srgbClr val="404040"/>
                </a:solidFill>
                <a:latin typeface="Trebuchet MS"/>
                <a:cs typeface="Trebuchet MS"/>
              </a:rPr>
              <a:t>which </a:t>
            </a:r>
            <a:r>
              <a:rPr sz="1800" spc="-5" dirty="0">
                <a:solidFill>
                  <a:srgbClr val="404040"/>
                </a:solidFill>
                <a:latin typeface="Trebuchet MS"/>
                <a:cs typeface="Trebuchet MS"/>
              </a:rPr>
              <a:t>creates </a:t>
            </a:r>
            <a:r>
              <a:rPr sz="1800" spc="20" dirty="0">
                <a:solidFill>
                  <a:srgbClr val="404040"/>
                </a:solidFill>
                <a:latin typeface="Trebuchet MS"/>
                <a:cs typeface="Trebuchet MS"/>
              </a:rPr>
              <a:t>a </a:t>
            </a:r>
            <a:r>
              <a:rPr sz="1800" spc="5" dirty="0">
                <a:solidFill>
                  <a:srgbClr val="404040"/>
                </a:solidFill>
                <a:latin typeface="Trebuchet MS"/>
                <a:cs typeface="Trebuchet MS"/>
              </a:rPr>
              <a:t>new </a:t>
            </a:r>
            <a:r>
              <a:rPr sz="1800" spc="-40" dirty="0">
                <a:solidFill>
                  <a:srgbClr val="404040"/>
                </a:solidFill>
                <a:latin typeface="Trebuchet MS"/>
                <a:cs typeface="Trebuchet MS"/>
              </a:rPr>
              <a:t>kernel </a:t>
            </a:r>
            <a:r>
              <a:rPr sz="1800" spc="-5" dirty="0">
                <a:solidFill>
                  <a:srgbClr val="404040"/>
                </a:solidFill>
                <a:latin typeface="Trebuchet MS"/>
                <a:cs typeface="Trebuchet MS"/>
              </a:rPr>
              <a:t>stack,</a:t>
            </a:r>
            <a:r>
              <a:rPr sz="1800" spc="-254" dirty="0">
                <a:solidFill>
                  <a:srgbClr val="404040"/>
                </a:solidFill>
                <a:latin typeface="Trebuchet MS"/>
                <a:cs typeface="Trebuchet MS"/>
              </a:rPr>
              <a:t> </a:t>
            </a:r>
            <a:r>
              <a:rPr sz="1800" spc="-40" dirty="0">
                <a:solidFill>
                  <a:srgbClr val="404040"/>
                </a:solidFill>
                <a:latin typeface="Trebuchet MS"/>
                <a:cs typeface="Trebuchet MS"/>
              </a:rPr>
              <a:t>thread_info  </a:t>
            </a:r>
            <a:r>
              <a:rPr sz="1800" spc="-45" dirty="0">
                <a:solidFill>
                  <a:srgbClr val="404040"/>
                </a:solidFill>
                <a:latin typeface="Trebuchet MS"/>
                <a:cs typeface="Trebuchet MS"/>
              </a:rPr>
              <a:t>structure, </a:t>
            </a:r>
            <a:r>
              <a:rPr sz="1800" spc="30" dirty="0">
                <a:solidFill>
                  <a:srgbClr val="404040"/>
                </a:solidFill>
                <a:latin typeface="Trebuchet MS"/>
                <a:cs typeface="Trebuchet MS"/>
              </a:rPr>
              <a:t>and </a:t>
            </a:r>
            <a:r>
              <a:rPr sz="1800" spc="-15" dirty="0">
                <a:solidFill>
                  <a:srgbClr val="404040"/>
                </a:solidFill>
                <a:latin typeface="Trebuchet MS"/>
                <a:cs typeface="Trebuchet MS"/>
              </a:rPr>
              <a:t>task_struct </a:t>
            </a:r>
            <a:r>
              <a:rPr sz="1800" spc="-60" dirty="0">
                <a:solidFill>
                  <a:srgbClr val="404040"/>
                </a:solidFill>
                <a:latin typeface="Trebuchet MS"/>
                <a:cs typeface="Trebuchet MS"/>
              </a:rPr>
              <a:t>for </a:t>
            </a:r>
            <a:r>
              <a:rPr sz="1800" spc="-55" dirty="0">
                <a:solidFill>
                  <a:srgbClr val="404040"/>
                </a:solidFill>
                <a:latin typeface="Trebuchet MS"/>
                <a:cs typeface="Trebuchet MS"/>
              </a:rPr>
              <a:t>the </a:t>
            </a:r>
            <a:r>
              <a:rPr sz="1800" spc="5" dirty="0">
                <a:solidFill>
                  <a:srgbClr val="404040"/>
                </a:solidFill>
                <a:latin typeface="Trebuchet MS"/>
                <a:cs typeface="Trebuchet MS"/>
              </a:rPr>
              <a:t>new</a:t>
            </a:r>
            <a:r>
              <a:rPr sz="1800" spc="-125" dirty="0">
                <a:solidFill>
                  <a:srgbClr val="404040"/>
                </a:solidFill>
                <a:latin typeface="Trebuchet MS"/>
                <a:cs typeface="Trebuchet MS"/>
              </a:rPr>
              <a:t> </a:t>
            </a:r>
            <a:r>
              <a:rPr sz="1800" spc="30" dirty="0">
                <a:solidFill>
                  <a:srgbClr val="404040"/>
                </a:solidFill>
                <a:latin typeface="Trebuchet MS"/>
                <a:cs typeface="Trebuchet MS"/>
              </a:rPr>
              <a:t>process.</a:t>
            </a:r>
            <a:endParaRPr sz="1800">
              <a:latin typeface="Trebuchet MS"/>
              <a:cs typeface="Trebuchet MS"/>
            </a:endParaRPr>
          </a:p>
          <a:p>
            <a:pPr marL="396875" marR="125730" lvl="1" indent="-182880">
              <a:lnSpc>
                <a:spcPct val="79900"/>
              </a:lnSpc>
              <a:spcBef>
                <a:spcPts val="600"/>
              </a:spcBef>
              <a:buClr>
                <a:srgbClr val="E38312"/>
              </a:buClr>
              <a:buFont typeface="Wingdings"/>
              <a:buChar char=""/>
              <a:tabLst>
                <a:tab pos="396875" algn="l"/>
              </a:tabLst>
            </a:pPr>
            <a:r>
              <a:rPr sz="1800" spc="-20" dirty="0">
                <a:solidFill>
                  <a:srgbClr val="FF0000"/>
                </a:solidFill>
                <a:latin typeface="Trebuchet MS"/>
                <a:cs typeface="Trebuchet MS"/>
              </a:rPr>
              <a:t>wake_up_new_task()</a:t>
            </a:r>
            <a:r>
              <a:rPr sz="1800" spc="-45" dirty="0">
                <a:solidFill>
                  <a:srgbClr val="FF0000"/>
                </a:solidFill>
                <a:latin typeface="Trebuchet MS"/>
                <a:cs typeface="Trebuchet MS"/>
              </a:rPr>
              <a:t> </a:t>
            </a:r>
            <a:r>
              <a:rPr sz="1800" spc="-45" dirty="0">
                <a:solidFill>
                  <a:srgbClr val="404040"/>
                </a:solidFill>
                <a:latin typeface="Trebuchet MS"/>
                <a:cs typeface="Trebuchet MS"/>
              </a:rPr>
              <a:t>to </a:t>
            </a:r>
            <a:r>
              <a:rPr sz="1800" spc="10" dirty="0">
                <a:solidFill>
                  <a:srgbClr val="404040"/>
                </a:solidFill>
                <a:latin typeface="Trebuchet MS"/>
                <a:cs typeface="Trebuchet MS"/>
              </a:rPr>
              <a:t>wake</a:t>
            </a:r>
            <a:r>
              <a:rPr sz="1800" spc="-45" dirty="0">
                <a:solidFill>
                  <a:srgbClr val="404040"/>
                </a:solidFill>
                <a:latin typeface="Trebuchet MS"/>
                <a:cs typeface="Trebuchet MS"/>
              </a:rPr>
              <a:t> </a:t>
            </a:r>
            <a:r>
              <a:rPr sz="1800" spc="35" dirty="0">
                <a:solidFill>
                  <a:srgbClr val="404040"/>
                </a:solidFill>
                <a:latin typeface="Trebuchet MS"/>
                <a:cs typeface="Trebuchet MS"/>
              </a:rPr>
              <a:t>up</a:t>
            </a:r>
            <a:r>
              <a:rPr sz="1800" spc="-45" dirty="0">
                <a:solidFill>
                  <a:srgbClr val="404040"/>
                </a:solidFill>
                <a:latin typeface="Trebuchet MS"/>
                <a:cs typeface="Trebuchet MS"/>
              </a:rPr>
              <a:t> </a:t>
            </a:r>
            <a:r>
              <a:rPr sz="1800" spc="-55" dirty="0">
                <a:solidFill>
                  <a:srgbClr val="404040"/>
                </a:solidFill>
                <a:latin typeface="Trebuchet MS"/>
                <a:cs typeface="Trebuchet MS"/>
              </a:rPr>
              <a:t>the</a:t>
            </a:r>
            <a:r>
              <a:rPr sz="1800" spc="-45" dirty="0">
                <a:solidFill>
                  <a:srgbClr val="404040"/>
                </a:solidFill>
                <a:latin typeface="Trebuchet MS"/>
                <a:cs typeface="Trebuchet MS"/>
              </a:rPr>
              <a:t> </a:t>
            </a:r>
            <a:r>
              <a:rPr sz="1800" spc="-20" dirty="0">
                <a:solidFill>
                  <a:srgbClr val="404040"/>
                </a:solidFill>
                <a:latin typeface="Trebuchet MS"/>
                <a:cs typeface="Trebuchet MS"/>
              </a:rPr>
              <a:t>child</a:t>
            </a:r>
            <a:r>
              <a:rPr sz="1800" spc="-40" dirty="0">
                <a:solidFill>
                  <a:srgbClr val="404040"/>
                </a:solidFill>
                <a:latin typeface="Trebuchet MS"/>
                <a:cs typeface="Trebuchet MS"/>
              </a:rPr>
              <a:t> </a:t>
            </a:r>
            <a:r>
              <a:rPr sz="1800" spc="60" dirty="0">
                <a:solidFill>
                  <a:srgbClr val="404040"/>
                </a:solidFill>
                <a:latin typeface="Trebuchet MS"/>
                <a:cs typeface="Trebuchet MS"/>
              </a:rPr>
              <a:t>process</a:t>
            </a:r>
            <a:r>
              <a:rPr sz="1800" spc="-45" dirty="0">
                <a:solidFill>
                  <a:srgbClr val="404040"/>
                </a:solidFill>
                <a:latin typeface="Trebuchet MS"/>
                <a:cs typeface="Trebuchet MS"/>
              </a:rPr>
              <a:t> </a:t>
            </a:r>
            <a:r>
              <a:rPr sz="1800" spc="30" dirty="0">
                <a:solidFill>
                  <a:srgbClr val="404040"/>
                </a:solidFill>
                <a:latin typeface="Trebuchet MS"/>
                <a:cs typeface="Trebuchet MS"/>
              </a:rPr>
              <a:t>and</a:t>
            </a:r>
            <a:r>
              <a:rPr sz="1800" spc="-45" dirty="0">
                <a:solidFill>
                  <a:srgbClr val="404040"/>
                </a:solidFill>
                <a:latin typeface="Trebuchet MS"/>
                <a:cs typeface="Trebuchet MS"/>
              </a:rPr>
              <a:t> </a:t>
            </a:r>
            <a:r>
              <a:rPr sz="1800" spc="-35" dirty="0">
                <a:solidFill>
                  <a:srgbClr val="404040"/>
                </a:solidFill>
                <a:latin typeface="Trebuchet MS"/>
                <a:cs typeface="Trebuchet MS"/>
              </a:rPr>
              <a:t>insert</a:t>
            </a:r>
            <a:r>
              <a:rPr sz="1800" spc="-45" dirty="0">
                <a:solidFill>
                  <a:srgbClr val="404040"/>
                </a:solidFill>
                <a:latin typeface="Trebuchet MS"/>
                <a:cs typeface="Trebuchet MS"/>
              </a:rPr>
              <a:t> </a:t>
            </a:r>
            <a:r>
              <a:rPr sz="1800" spc="-55" dirty="0">
                <a:solidFill>
                  <a:srgbClr val="404040"/>
                </a:solidFill>
                <a:latin typeface="Trebuchet MS"/>
                <a:cs typeface="Trebuchet MS"/>
              </a:rPr>
              <a:t>the</a:t>
            </a:r>
            <a:r>
              <a:rPr sz="1800" spc="-45" dirty="0">
                <a:solidFill>
                  <a:srgbClr val="404040"/>
                </a:solidFill>
                <a:latin typeface="Trebuchet MS"/>
                <a:cs typeface="Trebuchet MS"/>
              </a:rPr>
              <a:t> </a:t>
            </a:r>
            <a:r>
              <a:rPr sz="1800" spc="-20" dirty="0">
                <a:solidFill>
                  <a:srgbClr val="404040"/>
                </a:solidFill>
                <a:latin typeface="Trebuchet MS"/>
                <a:cs typeface="Trebuchet MS"/>
              </a:rPr>
              <a:t>child</a:t>
            </a:r>
            <a:r>
              <a:rPr sz="1800" spc="-45" dirty="0">
                <a:solidFill>
                  <a:srgbClr val="404040"/>
                </a:solidFill>
                <a:latin typeface="Trebuchet MS"/>
                <a:cs typeface="Trebuchet MS"/>
              </a:rPr>
              <a:t> </a:t>
            </a:r>
            <a:r>
              <a:rPr sz="1800" spc="60" dirty="0">
                <a:solidFill>
                  <a:srgbClr val="404040"/>
                </a:solidFill>
                <a:latin typeface="Trebuchet MS"/>
                <a:cs typeface="Trebuchet MS"/>
              </a:rPr>
              <a:t>process</a:t>
            </a:r>
            <a:r>
              <a:rPr sz="1800" spc="-40" dirty="0">
                <a:solidFill>
                  <a:srgbClr val="404040"/>
                </a:solidFill>
                <a:latin typeface="Trebuchet MS"/>
                <a:cs typeface="Trebuchet MS"/>
              </a:rPr>
              <a:t> </a:t>
            </a:r>
            <a:r>
              <a:rPr sz="1800" spc="-45" dirty="0">
                <a:solidFill>
                  <a:srgbClr val="404040"/>
                </a:solidFill>
                <a:latin typeface="Trebuchet MS"/>
                <a:cs typeface="Trebuchet MS"/>
              </a:rPr>
              <a:t>to </a:t>
            </a:r>
            <a:r>
              <a:rPr sz="1800" spc="-55" dirty="0">
                <a:solidFill>
                  <a:srgbClr val="404040"/>
                </a:solidFill>
                <a:latin typeface="Trebuchet MS"/>
                <a:cs typeface="Trebuchet MS"/>
              </a:rPr>
              <a:t>the</a:t>
            </a:r>
            <a:r>
              <a:rPr sz="1800" spc="-45" dirty="0">
                <a:solidFill>
                  <a:srgbClr val="404040"/>
                </a:solidFill>
                <a:latin typeface="Trebuchet MS"/>
                <a:cs typeface="Trebuchet MS"/>
              </a:rPr>
              <a:t> </a:t>
            </a:r>
            <a:r>
              <a:rPr sz="1800" spc="-5" dirty="0">
                <a:solidFill>
                  <a:srgbClr val="404040"/>
                </a:solidFill>
                <a:latin typeface="Trebuchet MS"/>
                <a:cs typeface="Trebuchet MS"/>
              </a:rPr>
              <a:t>running  </a:t>
            </a:r>
            <a:r>
              <a:rPr sz="1800" spc="-20" dirty="0">
                <a:solidFill>
                  <a:srgbClr val="404040"/>
                </a:solidFill>
                <a:latin typeface="Trebuchet MS"/>
                <a:cs typeface="Trebuchet MS"/>
              </a:rPr>
              <a:t>queue.</a:t>
            </a:r>
            <a:endParaRPr sz="1800">
              <a:latin typeface="Trebuchet MS"/>
              <a:cs typeface="Trebuchet MS"/>
            </a:endParaRPr>
          </a:p>
          <a:p>
            <a:pPr marL="269875" indent="-257175">
              <a:lnSpc>
                <a:spcPts val="2385"/>
              </a:lnSpc>
              <a:spcBef>
                <a:spcPts val="1120"/>
              </a:spcBef>
              <a:buClr>
                <a:srgbClr val="E38312"/>
              </a:buClr>
              <a:buFont typeface="Wingdings"/>
              <a:buChar char=""/>
              <a:tabLst>
                <a:tab pos="269875" algn="l"/>
              </a:tabLst>
            </a:pPr>
            <a:r>
              <a:rPr sz="2000" spc="15" dirty="0">
                <a:solidFill>
                  <a:srgbClr val="404040"/>
                </a:solidFill>
                <a:latin typeface="Trebuchet MS"/>
                <a:cs typeface="Trebuchet MS"/>
              </a:rPr>
              <a:t>For </a:t>
            </a:r>
            <a:r>
              <a:rPr sz="2000" spc="-5" dirty="0">
                <a:solidFill>
                  <a:srgbClr val="404040"/>
                </a:solidFill>
                <a:latin typeface="Trebuchet MS"/>
                <a:cs typeface="Trebuchet MS"/>
              </a:rPr>
              <a:t>more</a:t>
            </a:r>
            <a:r>
              <a:rPr sz="2000" spc="-125" dirty="0">
                <a:solidFill>
                  <a:srgbClr val="404040"/>
                </a:solidFill>
                <a:latin typeface="Trebuchet MS"/>
                <a:cs typeface="Trebuchet MS"/>
              </a:rPr>
              <a:t> </a:t>
            </a:r>
            <a:r>
              <a:rPr sz="2000" spc="-30" dirty="0">
                <a:solidFill>
                  <a:srgbClr val="404040"/>
                </a:solidFill>
                <a:latin typeface="Trebuchet MS"/>
                <a:cs typeface="Trebuchet MS"/>
              </a:rPr>
              <a:t>details</a:t>
            </a:r>
            <a:endParaRPr sz="2000">
              <a:latin typeface="Trebuchet MS"/>
              <a:cs typeface="Trebuchet MS"/>
            </a:endParaRPr>
          </a:p>
          <a:p>
            <a:pPr marL="396875" indent="-183515">
              <a:lnSpc>
                <a:spcPts val="2145"/>
              </a:lnSpc>
              <a:buClr>
                <a:srgbClr val="E38312"/>
              </a:buClr>
              <a:buChar char="◦"/>
              <a:tabLst>
                <a:tab pos="396875" algn="l"/>
              </a:tabLst>
            </a:pPr>
            <a:r>
              <a:rPr sz="1800" u="sng" spc="-55" dirty="0">
                <a:solidFill>
                  <a:srgbClr val="2997E2"/>
                </a:solidFill>
                <a:uFill>
                  <a:solidFill>
                    <a:srgbClr val="2997E2"/>
                  </a:solidFill>
                </a:uFill>
                <a:latin typeface="Trebuchet MS"/>
                <a:cs typeface="Trebuchet MS"/>
                <a:hlinkClick r:id="rId2"/>
              </a:rPr>
              <a:t>https://elixir.bootlin.com/linux/v5.10/source/kernel/fork.c#L2415</a:t>
            </a:r>
            <a:endParaRPr sz="1800">
              <a:latin typeface="Trebuchet MS"/>
              <a:cs typeface="Trebuchet MS"/>
            </a:endParaRPr>
          </a:p>
          <a:p>
            <a:pPr marL="396875" indent="-183515">
              <a:lnSpc>
                <a:spcPct val="100000"/>
              </a:lnSpc>
              <a:spcBef>
                <a:spcPts val="165"/>
              </a:spcBef>
              <a:buClr>
                <a:srgbClr val="E38312"/>
              </a:buClr>
              <a:buChar char="◦"/>
              <a:tabLst>
                <a:tab pos="396875" algn="l"/>
              </a:tabLst>
            </a:pPr>
            <a:r>
              <a:rPr sz="1800" spc="70" dirty="0">
                <a:solidFill>
                  <a:srgbClr val="404040"/>
                </a:solidFill>
                <a:latin typeface="Trebuchet MS"/>
                <a:cs typeface="Trebuchet MS"/>
              </a:rPr>
              <a:t>You</a:t>
            </a:r>
            <a:r>
              <a:rPr sz="1800" spc="-50" dirty="0">
                <a:solidFill>
                  <a:srgbClr val="404040"/>
                </a:solidFill>
                <a:latin typeface="Trebuchet MS"/>
                <a:cs typeface="Trebuchet MS"/>
              </a:rPr>
              <a:t> </a:t>
            </a:r>
            <a:r>
              <a:rPr sz="1800" spc="30" dirty="0">
                <a:solidFill>
                  <a:srgbClr val="404040"/>
                </a:solidFill>
                <a:latin typeface="Trebuchet MS"/>
                <a:cs typeface="Trebuchet MS"/>
              </a:rPr>
              <a:t>should</a:t>
            </a:r>
            <a:r>
              <a:rPr sz="1800" spc="-45" dirty="0">
                <a:solidFill>
                  <a:srgbClr val="404040"/>
                </a:solidFill>
                <a:latin typeface="Trebuchet MS"/>
                <a:cs typeface="Trebuchet MS"/>
              </a:rPr>
              <a:t> </a:t>
            </a:r>
            <a:r>
              <a:rPr sz="1800" spc="30" dirty="0">
                <a:solidFill>
                  <a:srgbClr val="404040"/>
                </a:solidFill>
                <a:latin typeface="Trebuchet MS"/>
                <a:cs typeface="Trebuchet MS"/>
              </a:rPr>
              <a:t>check</a:t>
            </a:r>
            <a:r>
              <a:rPr sz="1800" spc="-45" dirty="0">
                <a:solidFill>
                  <a:srgbClr val="404040"/>
                </a:solidFill>
                <a:latin typeface="Trebuchet MS"/>
                <a:cs typeface="Trebuchet MS"/>
              </a:rPr>
              <a:t> </a:t>
            </a:r>
            <a:r>
              <a:rPr sz="1800" spc="45" dirty="0">
                <a:solidFill>
                  <a:srgbClr val="404040"/>
                </a:solidFill>
                <a:latin typeface="Trebuchet MS"/>
                <a:cs typeface="Trebuchet MS"/>
              </a:rPr>
              <a:t>basing</a:t>
            </a:r>
            <a:r>
              <a:rPr sz="1800" spc="-45" dirty="0">
                <a:solidFill>
                  <a:srgbClr val="404040"/>
                </a:solidFill>
                <a:latin typeface="Trebuchet MS"/>
                <a:cs typeface="Trebuchet MS"/>
              </a:rPr>
              <a:t> </a:t>
            </a:r>
            <a:r>
              <a:rPr sz="1800" spc="40" dirty="0">
                <a:solidFill>
                  <a:srgbClr val="404040"/>
                </a:solidFill>
                <a:latin typeface="Trebuchet MS"/>
                <a:cs typeface="Trebuchet MS"/>
              </a:rPr>
              <a:t>on</a:t>
            </a:r>
            <a:r>
              <a:rPr sz="1800" spc="-45" dirty="0">
                <a:solidFill>
                  <a:srgbClr val="404040"/>
                </a:solidFill>
                <a:latin typeface="Trebuchet MS"/>
                <a:cs typeface="Trebuchet MS"/>
              </a:rPr>
              <a:t> </a:t>
            </a:r>
            <a:r>
              <a:rPr sz="1800" spc="-5" dirty="0">
                <a:solidFill>
                  <a:srgbClr val="404040"/>
                </a:solidFill>
                <a:latin typeface="Trebuchet MS"/>
                <a:cs typeface="Trebuchet MS"/>
              </a:rPr>
              <a:t>your</a:t>
            </a:r>
            <a:r>
              <a:rPr sz="1800" spc="-45" dirty="0">
                <a:solidFill>
                  <a:srgbClr val="404040"/>
                </a:solidFill>
                <a:latin typeface="Trebuchet MS"/>
                <a:cs typeface="Trebuchet MS"/>
              </a:rPr>
              <a:t> </a:t>
            </a:r>
            <a:r>
              <a:rPr sz="1800" spc="35" dirty="0">
                <a:solidFill>
                  <a:srgbClr val="404040"/>
                </a:solidFill>
                <a:latin typeface="Trebuchet MS"/>
                <a:cs typeface="Trebuchet MS"/>
              </a:rPr>
              <a:t>own</a:t>
            </a:r>
            <a:r>
              <a:rPr sz="1800" spc="-45" dirty="0">
                <a:solidFill>
                  <a:srgbClr val="404040"/>
                </a:solidFill>
                <a:latin typeface="Trebuchet MS"/>
                <a:cs typeface="Trebuchet MS"/>
              </a:rPr>
              <a:t> </a:t>
            </a:r>
            <a:r>
              <a:rPr sz="1800" spc="5" dirty="0">
                <a:solidFill>
                  <a:srgbClr val="404040"/>
                </a:solidFill>
                <a:latin typeface="Trebuchet MS"/>
                <a:cs typeface="Trebuchet MS"/>
              </a:rPr>
              <a:t>version</a:t>
            </a:r>
            <a:endParaRPr sz="1800">
              <a:latin typeface="Trebuchet MS"/>
              <a:cs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8338820" cy="756920"/>
          </a:xfrm>
          <a:prstGeom prst="rect">
            <a:avLst/>
          </a:prstGeom>
        </p:spPr>
        <p:txBody>
          <a:bodyPr vert="horz" wrap="square" lIns="0" tIns="12700" rIns="0" bIns="0" rtlCol="0">
            <a:spAutoFit/>
          </a:bodyPr>
          <a:lstStyle/>
          <a:p>
            <a:pPr marL="12700">
              <a:lnSpc>
                <a:spcPct val="100000"/>
              </a:lnSpc>
              <a:spcBef>
                <a:spcPts val="100"/>
              </a:spcBef>
            </a:pPr>
            <a:r>
              <a:rPr spc="155" dirty="0"/>
              <a:t>Process </a:t>
            </a:r>
            <a:r>
              <a:rPr spc="-114" dirty="0"/>
              <a:t>creation</a:t>
            </a:r>
            <a:r>
              <a:rPr spc="-610" dirty="0"/>
              <a:t> </a:t>
            </a:r>
            <a:r>
              <a:rPr spc="-170" dirty="0"/>
              <a:t>(kernel_clone)</a:t>
            </a:r>
          </a:p>
        </p:txBody>
      </p:sp>
      <p:sp>
        <p:nvSpPr>
          <p:cNvPr id="3" name="object 3"/>
          <p:cNvSpPr txBox="1"/>
          <p:nvPr/>
        </p:nvSpPr>
        <p:spPr>
          <a:xfrm>
            <a:off x="1084580" y="1819699"/>
            <a:ext cx="6167755" cy="1299845"/>
          </a:xfrm>
          <a:prstGeom prst="rect">
            <a:avLst/>
          </a:prstGeom>
        </p:spPr>
        <p:txBody>
          <a:bodyPr vert="horz" wrap="square" lIns="0" tIns="39369" rIns="0" bIns="0" rtlCol="0">
            <a:spAutoFit/>
          </a:bodyPr>
          <a:lstStyle/>
          <a:p>
            <a:pPr marL="340360" indent="-327660">
              <a:lnSpc>
                <a:spcPct val="100000"/>
              </a:lnSpc>
              <a:spcBef>
                <a:spcPts val="309"/>
              </a:spcBef>
              <a:buClr>
                <a:srgbClr val="E38312"/>
              </a:buClr>
              <a:buFont typeface="Wingdings"/>
              <a:buChar char=""/>
              <a:tabLst>
                <a:tab pos="339725" algn="l"/>
                <a:tab pos="340360" algn="l"/>
              </a:tabLst>
            </a:pPr>
            <a:r>
              <a:rPr sz="2000" spc="-40" dirty="0">
                <a:solidFill>
                  <a:srgbClr val="404040"/>
                </a:solidFill>
                <a:latin typeface="Trebuchet MS"/>
                <a:cs typeface="Trebuchet MS"/>
              </a:rPr>
              <a:t>kernel_clone:</a:t>
            </a:r>
            <a:endParaRPr sz="2000">
              <a:latin typeface="Trebuchet MS"/>
              <a:cs typeface="Trebuchet MS"/>
            </a:endParaRPr>
          </a:p>
          <a:p>
            <a:pPr marL="213360">
              <a:lnSpc>
                <a:spcPct val="100000"/>
              </a:lnSpc>
              <a:spcBef>
                <a:spcPts val="185"/>
              </a:spcBef>
            </a:pPr>
            <a:r>
              <a:rPr sz="1800" spc="-45" dirty="0">
                <a:solidFill>
                  <a:srgbClr val="FF0000"/>
                </a:solidFill>
                <a:latin typeface="Trebuchet MS"/>
                <a:cs typeface="Trebuchet MS"/>
              </a:rPr>
              <a:t>extern </a:t>
            </a:r>
            <a:r>
              <a:rPr sz="1800" spc="-40" dirty="0">
                <a:solidFill>
                  <a:srgbClr val="FF0000"/>
                </a:solidFill>
                <a:latin typeface="Trebuchet MS"/>
                <a:cs typeface="Trebuchet MS"/>
              </a:rPr>
              <a:t>pid_t </a:t>
            </a:r>
            <a:r>
              <a:rPr sz="1800" spc="-35" dirty="0">
                <a:solidFill>
                  <a:srgbClr val="FF0000"/>
                </a:solidFill>
                <a:latin typeface="Trebuchet MS"/>
                <a:cs typeface="Trebuchet MS"/>
              </a:rPr>
              <a:t>kernel_clone(struct </a:t>
            </a:r>
            <a:r>
              <a:rPr sz="1800" spc="-10" dirty="0">
                <a:solidFill>
                  <a:srgbClr val="FF0000"/>
                </a:solidFill>
                <a:latin typeface="Trebuchet MS"/>
                <a:cs typeface="Trebuchet MS"/>
              </a:rPr>
              <a:t>kernel_clone_args </a:t>
            </a:r>
            <a:r>
              <a:rPr sz="1800" spc="-20" dirty="0">
                <a:solidFill>
                  <a:srgbClr val="FF0000"/>
                </a:solidFill>
                <a:latin typeface="Trebuchet MS"/>
                <a:cs typeface="Trebuchet MS"/>
              </a:rPr>
              <a:t>*kargs);</a:t>
            </a:r>
            <a:endParaRPr sz="1800">
              <a:latin typeface="Trebuchet MS"/>
              <a:cs typeface="Trebuchet MS"/>
            </a:endParaRPr>
          </a:p>
          <a:p>
            <a:pPr>
              <a:lnSpc>
                <a:spcPct val="100000"/>
              </a:lnSpc>
              <a:spcBef>
                <a:spcPts val="15"/>
              </a:spcBef>
            </a:pPr>
            <a:endParaRPr sz="2500">
              <a:latin typeface="Trebuchet MS"/>
              <a:cs typeface="Trebuchet MS"/>
            </a:endParaRPr>
          </a:p>
          <a:p>
            <a:pPr marL="396875" lvl="1" indent="-183515">
              <a:lnSpc>
                <a:spcPct val="100000"/>
              </a:lnSpc>
              <a:buClr>
                <a:srgbClr val="E38312"/>
              </a:buClr>
              <a:buChar char="◦"/>
              <a:tabLst>
                <a:tab pos="396875" algn="l"/>
              </a:tabLst>
            </a:pPr>
            <a:r>
              <a:rPr sz="1800" dirty="0">
                <a:solidFill>
                  <a:srgbClr val="404040"/>
                </a:solidFill>
                <a:latin typeface="Trebuchet MS"/>
                <a:cs typeface="Trebuchet MS"/>
              </a:rPr>
              <a:t>Arguments:</a:t>
            </a:r>
            <a:endParaRPr sz="1800">
              <a:latin typeface="Trebuchet MS"/>
              <a:cs typeface="Trebuchet MS"/>
            </a:endParaRPr>
          </a:p>
        </p:txBody>
      </p:sp>
      <p:pic>
        <p:nvPicPr>
          <p:cNvPr id="4" name="object 4"/>
          <p:cNvPicPr/>
          <p:nvPr/>
        </p:nvPicPr>
        <p:blipFill>
          <a:blip r:embed="rId2" cstate="print"/>
          <a:stretch>
            <a:fillRect/>
          </a:stretch>
        </p:blipFill>
        <p:spPr>
          <a:xfrm>
            <a:off x="1508760" y="3307079"/>
            <a:ext cx="3810353" cy="2714244"/>
          </a:xfrm>
          <a:prstGeom prst="rect">
            <a:avLst/>
          </a:prstGeom>
        </p:spPr>
      </p:pic>
      <p:sp>
        <p:nvSpPr>
          <p:cNvPr id="5" name="object 5"/>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28</a:t>
            </a:fld>
            <a:endParaRPr spc="35"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8338820" cy="756920"/>
          </a:xfrm>
          <a:prstGeom prst="rect">
            <a:avLst/>
          </a:prstGeom>
        </p:spPr>
        <p:txBody>
          <a:bodyPr vert="horz" wrap="square" lIns="0" tIns="12700" rIns="0" bIns="0" rtlCol="0">
            <a:spAutoFit/>
          </a:bodyPr>
          <a:lstStyle/>
          <a:p>
            <a:pPr marL="12700">
              <a:lnSpc>
                <a:spcPct val="100000"/>
              </a:lnSpc>
              <a:spcBef>
                <a:spcPts val="100"/>
              </a:spcBef>
            </a:pPr>
            <a:r>
              <a:rPr spc="155" dirty="0"/>
              <a:t>Process </a:t>
            </a:r>
            <a:r>
              <a:rPr spc="-114" dirty="0"/>
              <a:t>creation</a:t>
            </a:r>
            <a:r>
              <a:rPr spc="-610" dirty="0"/>
              <a:t> </a:t>
            </a:r>
            <a:r>
              <a:rPr spc="-170" dirty="0"/>
              <a:t>(kernel_clone)</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29</a:t>
            </a:fld>
            <a:endParaRPr spc="35" dirty="0"/>
          </a:p>
        </p:txBody>
      </p:sp>
      <p:sp>
        <p:nvSpPr>
          <p:cNvPr id="3" name="object 3"/>
          <p:cNvSpPr txBox="1"/>
          <p:nvPr/>
        </p:nvSpPr>
        <p:spPr>
          <a:xfrm>
            <a:off x="1084580" y="1819699"/>
            <a:ext cx="10034905" cy="2760345"/>
          </a:xfrm>
          <a:prstGeom prst="rect">
            <a:avLst/>
          </a:prstGeom>
        </p:spPr>
        <p:txBody>
          <a:bodyPr vert="horz" wrap="square" lIns="0" tIns="39369" rIns="0" bIns="0" rtlCol="0">
            <a:spAutoFit/>
          </a:bodyPr>
          <a:lstStyle/>
          <a:p>
            <a:pPr marL="340360" indent="-327660">
              <a:lnSpc>
                <a:spcPct val="100000"/>
              </a:lnSpc>
              <a:spcBef>
                <a:spcPts val="309"/>
              </a:spcBef>
              <a:buClr>
                <a:srgbClr val="E38312"/>
              </a:buClr>
              <a:buFont typeface="Wingdings"/>
              <a:buChar char=""/>
              <a:tabLst>
                <a:tab pos="339725" algn="l"/>
                <a:tab pos="340360" algn="l"/>
              </a:tabLst>
            </a:pPr>
            <a:r>
              <a:rPr sz="2000" dirty="0">
                <a:solidFill>
                  <a:srgbClr val="404040"/>
                </a:solidFill>
                <a:latin typeface="Trebuchet MS"/>
                <a:cs typeface="Trebuchet MS"/>
              </a:rPr>
              <a:t>Arguments:</a:t>
            </a:r>
            <a:endParaRPr sz="2000">
              <a:latin typeface="Trebuchet MS"/>
              <a:cs typeface="Trebuchet MS"/>
            </a:endParaRPr>
          </a:p>
          <a:p>
            <a:pPr marL="396875" lvl="1" indent="-183515">
              <a:lnSpc>
                <a:spcPct val="100000"/>
              </a:lnSpc>
              <a:spcBef>
                <a:spcPts val="185"/>
              </a:spcBef>
              <a:buClr>
                <a:srgbClr val="E38312"/>
              </a:buClr>
              <a:buChar char="◦"/>
              <a:tabLst>
                <a:tab pos="396875" algn="l"/>
              </a:tabLst>
            </a:pPr>
            <a:r>
              <a:rPr sz="1800" spc="-20" dirty="0">
                <a:latin typeface="Trebuchet MS"/>
                <a:cs typeface="Trebuchet MS"/>
              </a:rPr>
              <a:t>flags: </a:t>
            </a:r>
            <a:r>
              <a:rPr sz="1800" spc="70" dirty="0">
                <a:latin typeface="Trebuchet MS"/>
                <a:cs typeface="Trebuchet MS"/>
              </a:rPr>
              <a:t>How </a:t>
            </a:r>
            <a:r>
              <a:rPr sz="1800" spc="-45" dirty="0">
                <a:latin typeface="Trebuchet MS"/>
                <a:cs typeface="Trebuchet MS"/>
              </a:rPr>
              <a:t>to </a:t>
            </a:r>
            <a:r>
              <a:rPr sz="1800" dirty="0">
                <a:latin typeface="Trebuchet MS"/>
                <a:cs typeface="Trebuchet MS"/>
              </a:rPr>
              <a:t>clone </a:t>
            </a:r>
            <a:r>
              <a:rPr sz="1800" spc="-55" dirty="0">
                <a:latin typeface="Trebuchet MS"/>
                <a:cs typeface="Trebuchet MS"/>
              </a:rPr>
              <a:t>the </a:t>
            </a:r>
            <a:r>
              <a:rPr sz="1800" spc="-20" dirty="0">
                <a:latin typeface="Trebuchet MS"/>
                <a:cs typeface="Trebuchet MS"/>
              </a:rPr>
              <a:t>child </a:t>
            </a:r>
            <a:r>
              <a:rPr sz="1800" spc="30" dirty="0">
                <a:latin typeface="Trebuchet MS"/>
                <a:cs typeface="Trebuchet MS"/>
              </a:rPr>
              <a:t>process. When </a:t>
            </a:r>
            <a:r>
              <a:rPr sz="1800" spc="-10" dirty="0">
                <a:latin typeface="Trebuchet MS"/>
                <a:cs typeface="Trebuchet MS"/>
              </a:rPr>
              <a:t>executing </a:t>
            </a:r>
            <a:r>
              <a:rPr sz="1800" spc="-100" dirty="0">
                <a:latin typeface="Trebuchet MS"/>
                <a:cs typeface="Trebuchet MS"/>
              </a:rPr>
              <a:t>fork(), </a:t>
            </a:r>
            <a:r>
              <a:rPr sz="1800" spc="-135" dirty="0">
                <a:latin typeface="Trebuchet MS"/>
                <a:cs typeface="Trebuchet MS"/>
              </a:rPr>
              <a:t>it </a:t>
            </a:r>
            <a:r>
              <a:rPr sz="1800" spc="25" dirty="0">
                <a:latin typeface="Trebuchet MS"/>
                <a:cs typeface="Trebuchet MS"/>
              </a:rPr>
              <a:t>is </a:t>
            </a:r>
            <a:r>
              <a:rPr sz="1800" dirty="0">
                <a:latin typeface="Trebuchet MS"/>
                <a:cs typeface="Trebuchet MS"/>
              </a:rPr>
              <a:t>set </a:t>
            </a:r>
            <a:r>
              <a:rPr sz="1800" spc="90" dirty="0">
                <a:latin typeface="Trebuchet MS"/>
                <a:cs typeface="Trebuchet MS"/>
              </a:rPr>
              <a:t>as</a:t>
            </a:r>
            <a:r>
              <a:rPr sz="1800" spc="-375" dirty="0">
                <a:latin typeface="Trebuchet MS"/>
                <a:cs typeface="Trebuchet MS"/>
              </a:rPr>
              <a:t> </a:t>
            </a:r>
            <a:r>
              <a:rPr sz="1800" spc="85" dirty="0">
                <a:latin typeface="Trebuchet MS"/>
                <a:cs typeface="Trebuchet MS"/>
              </a:rPr>
              <a:t>SIGCHILD.</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5" dirty="0">
                <a:latin typeface="Trebuchet MS"/>
                <a:cs typeface="Trebuchet MS"/>
              </a:rPr>
              <a:t>stack: </a:t>
            </a:r>
            <a:r>
              <a:rPr sz="1800" spc="20" dirty="0">
                <a:latin typeface="Trebuchet MS"/>
                <a:cs typeface="Trebuchet MS"/>
              </a:rPr>
              <a:t>Specifies </a:t>
            </a:r>
            <a:r>
              <a:rPr sz="1800" spc="-55" dirty="0">
                <a:latin typeface="Trebuchet MS"/>
                <a:cs typeface="Trebuchet MS"/>
              </a:rPr>
              <a:t>the </a:t>
            </a:r>
            <a:r>
              <a:rPr sz="1800" spc="-20" dirty="0">
                <a:latin typeface="Trebuchet MS"/>
                <a:cs typeface="Trebuchet MS"/>
              </a:rPr>
              <a:t>location </a:t>
            </a:r>
            <a:r>
              <a:rPr sz="1800" spc="-35" dirty="0">
                <a:latin typeface="Trebuchet MS"/>
                <a:cs typeface="Trebuchet MS"/>
              </a:rPr>
              <a:t>of </a:t>
            </a:r>
            <a:r>
              <a:rPr sz="1800" spc="-55" dirty="0">
                <a:latin typeface="Trebuchet MS"/>
                <a:cs typeface="Trebuchet MS"/>
              </a:rPr>
              <a:t>the </a:t>
            </a:r>
            <a:r>
              <a:rPr sz="1800" spc="25" dirty="0">
                <a:latin typeface="Trebuchet MS"/>
                <a:cs typeface="Trebuchet MS"/>
              </a:rPr>
              <a:t>stack </a:t>
            </a:r>
            <a:r>
              <a:rPr sz="1800" spc="55" dirty="0">
                <a:latin typeface="Trebuchet MS"/>
                <a:cs typeface="Trebuchet MS"/>
              </a:rPr>
              <a:t>used </a:t>
            </a:r>
            <a:r>
              <a:rPr sz="1800" spc="35" dirty="0">
                <a:latin typeface="Trebuchet MS"/>
                <a:cs typeface="Trebuchet MS"/>
              </a:rPr>
              <a:t>by</a:t>
            </a:r>
            <a:r>
              <a:rPr sz="1800" spc="-355" dirty="0">
                <a:latin typeface="Trebuchet MS"/>
                <a:cs typeface="Trebuchet MS"/>
              </a:rPr>
              <a:t> </a:t>
            </a:r>
            <a:r>
              <a:rPr sz="1800" spc="-55" dirty="0">
                <a:latin typeface="Trebuchet MS"/>
                <a:cs typeface="Trebuchet MS"/>
              </a:rPr>
              <a:t>the </a:t>
            </a:r>
            <a:r>
              <a:rPr sz="1800" spc="-20" dirty="0">
                <a:latin typeface="Trebuchet MS"/>
                <a:cs typeface="Trebuchet MS"/>
              </a:rPr>
              <a:t>child </a:t>
            </a:r>
            <a:r>
              <a:rPr sz="1800" spc="30" dirty="0">
                <a:latin typeface="Trebuchet MS"/>
                <a:cs typeface="Trebuchet MS"/>
              </a:rPr>
              <a:t>process.</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5" dirty="0">
                <a:latin typeface="Trebuchet MS"/>
                <a:cs typeface="Trebuchet MS"/>
              </a:rPr>
              <a:t>stack_size: </a:t>
            </a:r>
            <a:r>
              <a:rPr sz="1800" spc="-10" dirty="0">
                <a:latin typeface="Trebuchet MS"/>
                <a:cs typeface="Trebuchet MS"/>
              </a:rPr>
              <a:t>Normally </a:t>
            </a:r>
            <a:r>
              <a:rPr sz="1800" dirty="0">
                <a:latin typeface="Trebuchet MS"/>
                <a:cs typeface="Trebuchet MS"/>
              </a:rPr>
              <a:t>set </a:t>
            </a:r>
            <a:r>
              <a:rPr sz="1800" spc="90" dirty="0">
                <a:latin typeface="Trebuchet MS"/>
                <a:cs typeface="Trebuchet MS"/>
              </a:rPr>
              <a:t>as </a:t>
            </a:r>
            <a:r>
              <a:rPr sz="1800" spc="55" dirty="0">
                <a:latin typeface="Trebuchet MS"/>
                <a:cs typeface="Trebuchet MS"/>
              </a:rPr>
              <a:t>0 </a:t>
            </a:r>
            <a:r>
              <a:rPr sz="1800" spc="40" dirty="0">
                <a:latin typeface="Trebuchet MS"/>
                <a:cs typeface="Trebuchet MS"/>
              </a:rPr>
              <a:t>because</a:t>
            </a:r>
            <a:r>
              <a:rPr sz="1800" spc="-385" dirty="0">
                <a:latin typeface="Trebuchet MS"/>
                <a:cs typeface="Trebuchet MS"/>
              </a:rPr>
              <a:t> </a:t>
            </a:r>
            <a:r>
              <a:rPr sz="1800" spc="-135" dirty="0">
                <a:latin typeface="Trebuchet MS"/>
                <a:cs typeface="Trebuchet MS"/>
              </a:rPr>
              <a:t>it </a:t>
            </a:r>
            <a:r>
              <a:rPr sz="1800" spc="25" dirty="0">
                <a:latin typeface="Trebuchet MS"/>
                <a:cs typeface="Trebuchet MS"/>
              </a:rPr>
              <a:t>is </a:t>
            </a:r>
            <a:r>
              <a:rPr sz="1800" spc="10" dirty="0">
                <a:latin typeface="Trebuchet MS"/>
                <a:cs typeface="Trebuchet MS"/>
              </a:rPr>
              <a:t>unused.</a:t>
            </a:r>
            <a:endParaRPr sz="1800">
              <a:latin typeface="Trebuchet MS"/>
              <a:cs typeface="Trebuchet MS"/>
            </a:endParaRPr>
          </a:p>
          <a:p>
            <a:pPr marL="396875" marR="5080" lvl="1" indent="-182880">
              <a:lnSpc>
                <a:spcPts val="1939"/>
              </a:lnSpc>
              <a:spcBef>
                <a:spcPts val="625"/>
              </a:spcBef>
              <a:buClr>
                <a:srgbClr val="E38312"/>
              </a:buClr>
              <a:buChar char="◦"/>
              <a:tabLst>
                <a:tab pos="396875" algn="l"/>
              </a:tabLst>
            </a:pPr>
            <a:r>
              <a:rPr sz="1800" spc="-55" dirty="0">
                <a:latin typeface="Trebuchet MS"/>
                <a:cs typeface="Trebuchet MS"/>
              </a:rPr>
              <a:t>parent_tid:</a:t>
            </a:r>
            <a:r>
              <a:rPr sz="1800" spc="-45" dirty="0">
                <a:latin typeface="Trebuchet MS"/>
                <a:cs typeface="Trebuchet MS"/>
              </a:rPr>
              <a:t> </a:t>
            </a:r>
            <a:r>
              <a:rPr sz="1800" spc="85" dirty="0">
                <a:latin typeface="Trebuchet MS"/>
                <a:cs typeface="Trebuchet MS"/>
              </a:rPr>
              <a:t>Used</a:t>
            </a:r>
            <a:r>
              <a:rPr sz="1800" spc="-45" dirty="0">
                <a:latin typeface="Trebuchet MS"/>
                <a:cs typeface="Trebuchet MS"/>
              </a:rPr>
              <a:t> </a:t>
            </a:r>
            <a:r>
              <a:rPr sz="1800" spc="-60" dirty="0">
                <a:latin typeface="Trebuchet MS"/>
                <a:cs typeface="Trebuchet MS"/>
              </a:rPr>
              <a:t>for</a:t>
            </a:r>
            <a:r>
              <a:rPr sz="1800" spc="-45" dirty="0">
                <a:latin typeface="Trebuchet MS"/>
                <a:cs typeface="Trebuchet MS"/>
              </a:rPr>
              <a:t> </a:t>
            </a:r>
            <a:r>
              <a:rPr sz="1800" spc="-60" dirty="0">
                <a:latin typeface="Trebuchet MS"/>
                <a:cs typeface="Trebuchet MS"/>
              </a:rPr>
              <a:t>clone()</a:t>
            </a:r>
            <a:r>
              <a:rPr sz="1800" spc="-45" dirty="0">
                <a:latin typeface="Trebuchet MS"/>
                <a:cs typeface="Trebuchet MS"/>
              </a:rPr>
              <a:t> to </a:t>
            </a:r>
            <a:r>
              <a:rPr sz="1800" spc="-25" dirty="0">
                <a:latin typeface="Trebuchet MS"/>
                <a:cs typeface="Trebuchet MS"/>
              </a:rPr>
              <a:t>point</a:t>
            </a:r>
            <a:r>
              <a:rPr sz="1800" spc="-45" dirty="0">
                <a:latin typeface="Trebuchet MS"/>
                <a:cs typeface="Trebuchet MS"/>
              </a:rPr>
              <a:t> to</a:t>
            </a:r>
            <a:r>
              <a:rPr sz="1800" spc="-40" dirty="0">
                <a:latin typeface="Trebuchet MS"/>
                <a:cs typeface="Trebuchet MS"/>
              </a:rPr>
              <a:t> </a:t>
            </a:r>
            <a:r>
              <a:rPr sz="1800" spc="15" dirty="0">
                <a:latin typeface="Trebuchet MS"/>
                <a:cs typeface="Trebuchet MS"/>
              </a:rPr>
              <a:t>user</a:t>
            </a:r>
            <a:r>
              <a:rPr sz="1800" spc="-45" dirty="0">
                <a:latin typeface="Trebuchet MS"/>
                <a:cs typeface="Trebuchet MS"/>
              </a:rPr>
              <a:t> </a:t>
            </a:r>
            <a:r>
              <a:rPr sz="1800" spc="60" dirty="0">
                <a:latin typeface="Trebuchet MS"/>
                <a:cs typeface="Trebuchet MS"/>
              </a:rPr>
              <a:t>space</a:t>
            </a:r>
            <a:r>
              <a:rPr sz="1800" spc="-45" dirty="0">
                <a:latin typeface="Trebuchet MS"/>
                <a:cs typeface="Trebuchet MS"/>
              </a:rPr>
              <a:t> </a:t>
            </a:r>
            <a:r>
              <a:rPr sz="1800" spc="5" dirty="0">
                <a:latin typeface="Trebuchet MS"/>
                <a:cs typeface="Trebuchet MS"/>
              </a:rPr>
              <a:t>memory</a:t>
            </a:r>
            <a:r>
              <a:rPr sz="1800" spc="-45" dirty="0">
                <a:latin typeface="Trebuchet MS"/>
                <a:cs typeface="Trebuchet MS"/>
              </a:rPr>
              <a:t> </a:t>
            </a:r>
            <a:r>
              <a:rPr sz="1800" spc="-50" dirty="0">
                <a:latin typeface="Trebuchet MS"/>
                <a:cs typeface="Trebuchet MS"/>
              </a:rPr>
              <a:t>in</a:t>
            </a:r>
            <a:r>
              <a:rPr sz="1800" spc="-45" dirty="0">
                <a:latin typeface="Trebuchet MS"/>
                <a:cs typeface="Trebuchet MS"/>
              </a:rPr>
              <a:t> </a:t>
            </a:r>
            <a:r>
              <a:rPr sz="1800" spc="-30" dirty="0">
                <a:latin typeface="Trebuchet MS"/>
                <a:cs typeface="Trebuchet MS"/>
              </a:rPr>
              <a:t>parent</a:t>
            </a:r>
            <a:r>
              <a:rPr sz="1800" spc="-45" dirty="0">
                <a:latin typeface="Trebuchet MS"/>
                <a:cs typeface="Trebuchet MS"/>
              </a:rPr>
              <a:t> </a:t>
            </a:r>
            <a:r>
              <a:rPr sz="1800" spc="60" dirty="0">
                <a:latin typeface="Trebuchet MS"/>
                <a:cs typeface="Trebuchet MS"/>
              </a:rPr>
              <a:t>process</a:t>
            </a:r>
            <a:r>
              <a:rPr sz="1800" spc="-45" dirty="0">
                <a:latin typeface="Trebuchet MS"/>
                <a:cs typeface="Trebuchet MS"/>
              </a:rPr>
              <a:t> </a:t>
            </a:r>
            <a:r>
              <a:rPr sz="1800" spc="50" dirty="0">
                <a:latin typeface="Trebuchet MS"/>
                <a:cs typeface="Trebuchet MS"/>
              </a:rPr>
              <a:t>address</a:t>
            </a:r>
            <a:r>
              <a:rPr sz="1800" spc="-40" dirty="0">
                <a:latin typeface="Trebuchet MS"/>
                <a:cs typeface="Trebuchet MS"/>
              </a:rPr>
              <a:t> </a:t>
            </a:r>
            <a:r>
              <a:rPr sz="1800" spc="20" dirty="0">
                <a:latin typeface="Trebuchet MS"/>
                <a:cs typeface="Trebuchet MS"/>
              </a:rPr>
              <a:t>space.</a:t>
            </a:r>
            <a:r>
              <a:rPr sz="1800" spc="-45" dirty="0">
                <a:latin typeface="Trebuchet MS"/>
                <a:cs typeface="Trebuchet MS"/>
              </a:rPr>
              <a:t> </a:t>
            </a:r>
            <a:r>
              <a:rPr sz="1800" spc="-95" dirty="0">
                <a:latin typeface="Trebuchet MS"/>
                <a:cs typeface="Trebuchet MS"/>
              </a:rPr>
              <a:t>It  </a:t>
            </a:r>
            <a:r>
              <a:rPr sz="1800" spc="25" dirty="0">
                <a:latin typeface="Trebuchet MS"/>
                <a:cs typeface="Trebuchet MS"/>
              </a:rPr>
              <a:t>is </a:t>
            </a:r>
            <a:r>
              <a:rPr sz="1800" dirty="0">
                <a:latin typeface="Trebuchet MS"/>
                <a:cs typeface="Trebuchet MS"/>
              </a:rPr>
              <a:t>set </a:t>
            </a:r>
            <a:r>
              <a:rPr sz="1800" spc="90" dirty="0">
                <a:latin typeface="Trebuchet MS"/>
                <a:cs typeface="Trebuchet MS"/>
              </a:rPr>
              <a:t>as </a:t>
            </a:r>
            <a:r>
              <a:rPr sz="1800" spc="110" dirty="0">
                <a:latin typeface="Trebuchet MS"/>
                <a:cs typeface="Trebuchet MS"/>
              </a:rPr>
              <a:t>NULL</a:t>
            </a:r>
            <a:r>
              <a:rPr sz="1800" spc="-385" dirty="0">
                <a:latin typeface="Trebuchet MS"/>
                <a:cs typeface="Trebuchet MS"/>
              </a:rPr>
              <a:t> </a:t>
            </a:r>
            <a:r>
              <a:rPr sz="1800" spc="5" dirty="0">
                <a:latin typeface="Trebuchet MS"/>
                <a:cs typeface="Trebuchet MS"/>
              </a:rPr>
              <a:t>when </a:t>
            </a:r>
            <a:r>
              <a:rPr sz="1800" spc="-10" dirty="0">
                <a:latin typeface="Trebuchet MS"/>
                <a:cs typeface="Trebuchet MS"/>
              </a:rPr>
              <a:t>executing </a:t>
            </a:r>
            <a:r>
              <a:rPr sz="1800" spc="-100" dirty="0">
                <a:latin typeface="Trebuchet MS"/>
                <a:cs typeface="Trebuchet MS"/>
              </a:rPr>
              <a:t>fork();</a:t>
            </a:r>
            <a:endParaRPr sz="1800">
              <a:latin typeface="Trebuchet MS"/>
              <a:cs typeface="Trebuchet MS"/>
            </a:endParaRPr>
          </a:p>
          <a:p>
            <a:pPr marL="396875" marR="114300" lvl="1" indent="-182880">
              <a:lnSpc>
                <a:spcPts val="1939"/>
              </a:lnSpc>
              <a:spcBef>
                <a:spcPts val="600"/>
              </a:spcBef>
              <a:buClr>
                <a:srgbClr val="E38312"/>
              </a:buClr>
              <a:buChar char="◦"/>
              <a:tabLst>
                <a:tab pos="396875" algn="l"/>
              </a:tabLst>
            </a:pPr>
            <a:r>
              <a:rPr sz="1800" spc="-55" dirty="0">
                <a:latin typeface="Trebuchet MS"/>
                <a:cs typeface="Trebuchet MS"/>
              </a:rPr>
              <a:t>child_tid:</a:t>
            </a:r>
            <a:r>
              <a:rPr sz="1800" spc="-45" dirty="0">
                <a:latin typeface="Trebuchet MS"/>
                <a:cs typeface="Trebuchet MS"/>
              </a:rPr>
              <a:t> </a:t>
            </a:r>
            <a:r>
              <a:rPr sz="1800" spc="85" dirty="0">
                <a:latin typeface="Trebuchet MS"/>
                <a:cs typeface="Trebuchet MS"/>
              </a:rPr>
              <a:t>Used</a:t>
            </a:r>
            <a:r>
              <a:rPr sz="1800" spc="-40" dirty="0">
                <a:latin typeface="Trebuchet MS"/>
                <a:cs typeface="Trebuchet MS"/>
              </a:rPr>
              <a:t> </a:t>
            </a:r>
            <a:r>
              <a:rPr sz="1800" spc="-60" dirty="0">
                <a:latin typeface="Trebuchet MS"/>
                <a:cs typeface="Trebuchet MS"/>
              </a:rPr>
              <a:t>for</a:t>
            </a:r>
            <a:r>
              <a:rPr sz="1800" spc="-45" dirty="0">
                <a:latin typeface="Trebuchet MS"/>
                <a:cs typeface="Trebuchet MS"/>
              </a:rPr>
              <a:t> </a:t>
            </a:r>
            <a:r>
              <a:rPr sz="1800" spc="-60" dirty="0">
                <a:latin typeface="Trebuchet MS"/>
                <a:cs typeface="Trebuchet MS"/>
              </a:rPr>
              <a:t>clone()</a:t>
            </a:r>
            <a:r>
              <a:rPr sz="1800" spc="-40" dirty="0">
                <a:latin typeface="Trebuchet MS"/>
                <a:cs typeface="Trebuchet MS"/>
              </a:rPr>
              <a:t> </a:t>
            </a:r>
            <a:r>
              <a:rPr sz="1800" spc="-45" dirty="0">
                <a:latin typeface="Trebuchet MS"/>
                <a:cs typeface="Trebuchet MS"/>
              </a:rPr>
              <a:t>to </a:t>
            </a:r>
            <a:r>
              <a:rPr sz="1800" spc="-25" dirty="0">
                <a:latin typeface="Trebuchet MS"/>
                <a:cs typeface="Trebuchet MS"/>
              </a:rPr>
              <a:t>point</a:t>
            </a:r>
            <a:r>
              <a:rPr sz="1800" spc="-40" dirty="0">
                <a:latin typeface="Trebuchet MS"/>
                <a:cs typeface="Trebuchet MS"/>
              </a:rPr>
              <a:t> </a:t>
            </a:r>
            <a:r>
              <a:rPr sz="1800" spc="-45" dirty="0">
                <a:latin typeface="Trebuchet MS"/>
                <a:cs typeface="Trebuchet MS"/>
              </a:rPr>
              <a:t>to</a:t>
            </a:r>
            <a:r>
              <a:rPr sz="1800" spc="-40" dirty="0">
                <a:latin typeface="Trebuchet MS"/>
                <a:cs typeface="Trebuchet MS"/>
              </a:rPr>
              <a:t> </a:t>
            </a:r>
            <a:r>
              <a:rPr sz="1800" spc="15" dirty="0">
                <a:latin typeface="Trebuchet MS"/>
                <a:cs typeface="Trebuchet MS"/>
              </a:rPr>
              <a:t>user</a:t>
            </a:r>
            <a:r>
              <a:rPr sz="1800" spc="-45" dirty="0">
                <a:latin typeface="Trebuchet MS"/>
                <a:cs typeface="Trebuchet MS"/>
              </a:rPr>
              <a:t> </a:t>
            </a:r>
            <a:r>
              <a:rPr sz="1800" spc="60" dirty="0">
                <a:latin typeface="Trebuchet MS"/>
                <a:cs typeface="Trebuchet MS"/>
              </a:rPr>
              <a:t>space</a:t>
            </a:r>
            <a:r>
              <a:rPr sz="1800" spc="-40" dirty="0">
                <a:latin typeface="Trebuchet MS"/>
                <a:cs typeface="Trebuchet MS"/>
              </a:rPr>
              <a:t> </a:t>
            </a:r>
            <a:r>
              <a:rPr sz="1800" spc="5" dirty="0">
                <a:latin typeface="Trebuchet MS"/>
                <a:cs typeface="Trebuchet MS"/>
              </a:rPr>
              <a:t>memory</a:t>
            </a:r>
            <a:r>
              <a:rPr sz="1800" spc="-45" dirty="0">
                <a:latin typeface="Trebuchet MS"/>
                <a:cs typeface="Trebuchet MS"/>
              </a:rPr>
              <a:t> </a:t>
            </a:r>
            <a:r>
              <a:rPr sz="1800" spc="-50" dirty="0">
                <a:latin typeface="Trebuchet MS"/>
                <a:cs typeface="Trebuchet MS"/>
              </a:rPr>
              <a:t>in</a:t>
            </a:r>
            <a:r>
              <a:rPr sz="1800" spc="-40" dirty="0">
                <a:latin typeface="Trebuchet MS"/>
                <a:cs typeface="Trebuchet MS"/>
              </a:rPr>
              <a:t> </a:t>
            </a:r>
            <a:r>
              <a:rPr sz="1800" spc="-20" dirty="0">
                <a:latin typeface="Trebuchet MS"/>
                <a:cs typeface="Trebuchet MS"/>
              </a:rPr>
              <a:t>child</a:t>
            </a:r>
            <a:r>
              <a:rPr sz="1800" spc="-45" dirty="0">
                <a:latin typeface="Trebuchet MS"/>
                <a:cs typeface="Trebuchet MS"/>
              </a:rPr>
              <a:t> </a:t>
            </a:r>
            <a:r>
              <a:rPr sz="1800" spc="60" dirty="0">
                <a:latin typeface="Trebuchet MS"/>
                <a:cs typeface="Trebuchet MS"/>
              </a:rPr>
              <a:t>process</a:t>
            </a:r>
            <a:r>
              <a:rPr sz="1800" spc="-40" dirty="0">
                <a:latin typeface="Trebuchet MS"/>
                <a:cs typeface="Trebuchet MS"/>
              </a:rPr>
              <a:t> </a:t>
            </a:r>
            <a:r>
              <a:rPr sz="1800" spc="50" dirty="0">
                <a:latin typeface="Trebuchet MS"/>
                <a:cs typeface="Trebuchet MS"/>
              </a:rPr>
              <a:t>address</a:t>
            </a:r>
            <a:r>
              <a:rPr sz="1800" spc="-40" dirty="0">
                <a:latin typeface="Trebuchet MS"/>
                <a:cs typeface="Trebuchet MS"/>
              </a:rPr>
              <a:t> </a:t>
            </a:r>
            <a:r>
              <a:rPr sz="1800" spc="20" dirty="0">
                <a:latin typeface="Trebuchet MS"/>
                <a:cs typeface="Trebuchet MS"/>
              </a:rPr>
              <a:t>space.</a:t>
            </a:r>
            <a:r>
              <a:rPr sz="1800" spc="-45" dirty="0">
                <a:latin typeface="Trebuchet MS"/>
                <a:cs typeface="Trebuchet MS"/>
              </a:rPr>
              <a:t> </a:t>
            </a:r>
            <a:r>
              <a:rPr sz="1800" spc="-95" dirty="0">
                <a:latin typeface="Trebuchet MS"/>
                <a:cs typeface="Trebuchet MS"/>
              </a:rPr>
              <a:t>It</a:t>
            </a:r>
            <a:r>
              <a:rPr sz="1800" spc="-40" dirty="0">
                <a:latin typeface="Trebuchet MS"/>
                <a:cs typeface="Trebuchet MS"/>
              </a:rPr>
              <a:t> </a:t>
            </a:r>
            <a:r>
              <a:rPr sz="1800" spc="25" dirty="0">
                <a:latin typeface="Trebuchet MS"/>
                <a:cs typeface="Trebuchet MS"/>
              </a:rPr>
              <a:t>is  </a:t>
            </a:r>
            <a:r>
              <a:rPr sz="1800" dirty="0">
                <a:latin typeface="Trebuchet MS"/>
                <a:cs typeface="Trebuchet MS"/>
              </a:rPr>
              <a:t>set </a:t>
            </a:r>
            <a:r>
              <a:rPr sz="1800" spc="90" dirty="0">
                <a:latin typeface="Trebuchet MS"/>
                <a:cs typeface="Trebuchet MS"/>
              </a:rPr>
              <a:t>as </a:t>
            </a:r>
            <a:r>
              <a:rPr sz="1800" spc="110" dirty="0">
                <a:latin typeface="Trebuchet MS"/>
                <a:cs typeface="Trebuchet MS"/>
              </a:rPr>
              <a:t>NULL</a:t>
            </a:r>
            <a:r>
              <a:rPr sz="1800" spc="-315" dirty="0">
                <a:latin typeface="Trebuchet MS"/>
                <a:cs typeface="Trebuchet MS"/>
              </a:rPr>
              <a:t> </a:t>
            </a:r>
            <a:r>
              <a:rPr sz="1800" spc="5" dirty="0">
                <a:latin typeface="Trebuchet MS"/>
                <a:cs typeface="Trebuchet MS"/>
              </a:rPr>
              <a:t>when </a:t>
            </a:r>
            <a:r>
              <a:rPr sz="1800" spc="-10" dirty="0">
                <a:latin typeface="Trebuchet MS"/>
                <a:cs typeface="Trebuchet MS"/>
              </a:rPr>
              <a:t>executing </a:t>
            </a:r>
            <a:r>
              <a:rPr sz="1800" spc="-100" dirty="0">
                <a:latin typeface="Trebuchet MS"/>
                <a:cs typeface="Trebuchet MS"/>
              </a:rPr>
              <a:t>fork();</a:t>
            </a:r>
            <a:endParaRPr sz="1800">
              <a:latin typeface="Trebuchet MS"/>
              <a:cs typeface="Trebuchet MS"/>
            </a:endParaRPr>
          </a:p>
          <a:p>
            <a:pPr marL="396875" lvl="1" indent="-183515">
              <a:lnSpc>
                <a:spcPct val="100000"/>
              </a:lnSpc>
              <a:spcBef>
                <a:spcPts val="355"/>
              </a:spcBef>
              <a:buClr>
                <a:srgbClr val="E38312"/>
              </a:buClr>
              <a:buChar char="◦"/>
              <a:tabLst>
                <a:tab pos="396875" algn="l"/>
              </a:tabLst>
            </a:pPr>
            <a:r>
              <a:rPr sz="1800" spc="-70" dirty="0">
                <a:latin typeface="Trebuchet MS"/>
                <a:cs typeface="Trebuchet MS"/>
              </a:rPr>
              <a:t>tls: </a:t>
            </a:r>
            <a:r>
              <a:rPr sz="1800" spc="40" dirty="0">
                <a:latin typeface="Trebuchet MS"/>
                <a:cs typeface="Trebuchet MS"/>
              </a:rPr>
              <a:t>Set </a:t>
            </a:r>
            <a:r>
              <a:rPr sz="1800" spc="-30" dirty="0">
                <a:latin typeface="Trebuchet MS"/>
                <a:cs typeface="Trebuchet MS"/>
              </a:rPr>
              <a:t>thread </a:t>
            </a:r>
            <a:r>
              <a:rPr sz="1800" spc="-25" dirty="0">
                <a:latin typeface="Trebuchet MS"/>
                <a:cs typeface="Trebuchet MS"/>
              </a:rPr>
              <a:t>local</a:t>
            </a:r>
            <a:r>
              <a:rPr sz="1800" spc="-125" dirty="0">
                <a:latin typeface="Trebuchet MS"/>
                <a:cs typeface="Trebuchet MS"/>
              </a:rPr>
              <a:t> </a:t>
            </a:r>
            <a:r>
              <a:rPr sz="1800" spc="-10" dirty="0">
                <a:latin typeface="Trebuchet MS"/>
                <a:cs typeface="Trebuchet MS"/>
              </a:rPr>
              <a:t>storage.</a:t>
            </a:r>
            <a:endParaRPr sz="18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2200275" cy="756920"/>
          </a:xfrm>
          <a:prstGeom prst="rect">
            <a:avLst/>
          </a:prstGeom>
        </p:spPr>
        <p:txBody>
          <a:bodyPr vert="horz" wrap="square" lIns="0" tIns="12700" rIns="0" bIns="0" rtlCol="0">
            <a:spAutoFit/>
          </a:bodyPr>
          <a:lstStyle/>
          <a:p>
            <a:pPr marL="12700">
              <a:lnSpc>
                <a:spcPct val="100000"/>
              </a:lnSpc>
              <a:spcBef>
                <a:spcPts val="100"/>
              </a:spcBef>
            </a:pPr>
            <a:r>
              <a:rPr spc="155" dirty="0"/>
              <a:t>Process</a:t>
            </a:r>
          </a:p>
        </p:txBody>
      </p:sp>
      <p:sp>
        <p:nvSpPr>
          <p:cNvPr id="3" name="object 3"/>
          <p:cNvSpPr txBox="1"/>
          <p:nvPr/>
        </p:nvSpPr>
        <p:spPr>
          <a:xfrm>
            <a:off x="1084580" y="1699170"/>
            <a:ext cx="1732280" cy="929640"/>
          </a:xfrm>
          <a:prstGeom prst="rect">
            <a:avLst/>
          </a:prstGeom>
        </p:spPr>
        <p:txBody>
          <a:bodyPr vert="horz" wrap="square" lIns="0" tIns="160020" rIns="0" bIns="0" rtlCol="0">
            <a:spAutoFit/>
          </a:bodyPr>
          <a:lstStyle/>
          <a:p>
            <a:pPr marL="269875" indent="-257175">
              <a:lnSpc>
                <a:spcPct val="100000"/>
              </a:lnSpc>
              <a:spcBef>
                <a:spcPts val="1260"/>
              </a:spcBef>
              <a:buClr>
                <a:srgbClr val="E38312"/>
              </a:buClr>
              <a:buFont typeface="Wingdings"/>
              <a:buChar char=""/>
              <a:tabLst>
                <a:tab pos="269875" algn="l"/>
              </a:tabLst>
            </a:pPr>
            <a:r>
              <a:rPr sz="2000" spc="50" dirty="0">
                <a:solidFill>
                  <a:srgbClr val="404040"/>
                </a:solidFill>
                <a:latin typeface="Trebuchet MS"/>
                <a:cs typeface="Trebuchet MS"/>
              </a:rPr>
              <a:t>User</a:t>
            </a:r>
            <a:r>
              <a:rPr sz="2000" spc="-145" dirty="0">
                <a:solidFill>
                  <a:srgbClr val="404040"/>
                </a:solidFill>
                <a:latin typeface="Trebuchet MS"/>
                <a:cs typeface="Trebuchet MS"/>
              </a:rPr>
              <a:t> </a:t>
            </a:r>
            <a:r>
              <a:rPr sz="2000" spc="110" dirty="0">
                <a:solidFill>
                  <a:srgbClr val="404040"/>
                </a:solidFill>
                <a:latin typeface="Trebuchet MS"/>
                <a:cs typeface="Trebuchet MS"/>
              </a:rPr>
              <a:t>Mode</a:t>
            </a:r>
            <a:endParaRPr sz="2000">
              <a:latin typeface="Trebuchet MS"/>
              <a:cs typeface="Trebuchet MS"/>
            </a:endParaRPr>
          </a:p>
          <a:p>
            <a:pPr marL="269875" indent="-257175">
              <a:lnSpc>
                <a:spcPct val="100000"/>
              </a:lnSpc>
              <a:spcBef>
                <a:spcPts val="1160"/>
              </a:spcBef>
              <a:buClr>
                <a:srgbClr val="E38312"/>
              </a:buClr>
              <a:buFont typeface="Wingdings"/>
              <a:buChar char=""/>
              <a:tabLst>
                <a:tab pos="269875" algn="l"/>
              </a:tabLst>
            </a:pPr>
            <a:r>
              <a:rPr sz="2000" spc="-20" dirty="0">
                <a:solidFill>
                  <a:srgbClr val="404040"/>
                </a:solidFill>
                <a:latin typeface="Trebuchet MS"/>
                <a:cs typeface="Trebuchet MS"/>
              </a:rPr>
              <a:t>Kernel</a:t>
            </a:r>
            <a:r>
              <a:rPr sz="2000" spc="-125" dirty="0">
                <a:solidFill>
                  <a:srgbClr val="404040"/>
                </a:solidFill>
                <a:latin typeface="Trebuchet MS"/>
                <a:cs typeface="Trebuchet MS"/>
              </a:rPr>
              <a:t> </a:t>
            </a:r>
            <a:r>
              <a:rPr sz="2000" spc="110" dirty="0">
                <a:solidFill>
                  <a:srgbClr val="404040"/>
                </a:solidFill>
                <a:latin typeface="Trebuchet MS"/>
                <a:cs typeface="Trebuchet MS"/>
              </a:rPr>
              <a:t>Mode</a:t>
            </a:r>
            <a:endParaRPr sz="2000">
              <a:latin typeface="Trebuchet MS"/>
              <a:cs typeface="Trebuchet MS"/>
            </a:endParaRPr>
          </a:p>
        </p:txBody>
      </p:sp>
      <p:pic>
        <p:nvPicPr>
          <p:cNvPr id="4" name="object 4"/>
          <p:cNvPicPr/>
          <p:nvPr/>
        </p:nvPicPr>
        <p:blipFill>
          <a:blip r:embed="rId2" cstate="print"/>
          <a:stretch>
            <a:fillRect/>
          </a:stretch>
        </p:blipFill>
        <p:spPr>
          <a:xfrm>
            <a:off x="1333500" y="3095223"/>
            <a:ext cx="8762621" cy="2714264"/>
          </a:xfrm>
          <a:prstGeom prst="rect">
            <a:avLst/>
          </a:prstGeom>
        </p:spPr>
      </p:pic>
      <p:sp>
        <p:nvSpPr>
          <p:cNvPr id="5" name="object 5"/>
          <p:cNvSpPr txBox="1"/>
          <p:nvPr/>
        </p:nvSpPr>
        <p:spPr>
          <a:xfrm>
            <a:off x="1844662" y="5208866"/>
            <a:ext cx="308864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Trebuchet MS"/>
                <a:cs typeface="Trebuchet MS"/>
              </a:rPr>
              <a:t>Complete </a:t>
            </a:r>
            <a:r>
              <a:rPr sz="1800" spc="75" dirty="0">
                <a:solidFill>
                  <a:srgbClr val="FF0000"/>
                </a:solidFill>
                <a:latin typeface="Trebuchet MS"/>
                <a:cs typeface="Trebuchet MS"/>
              </a:rPr>
              <a:t>access </a:t>
            </a:r>
            <a:r>
              <a:rPr sz="1800" spc="-45" dirty="0">
                <a:solidFill>
                  <a:srgbClr val="FF0000"/>
                </a:solidFill>
                <a:latin typeface="Trebuchet MS"/>
                <a:cs typeface="Trebuchet MS"/>
              </a:rPr>
              <a:t>to</a:t>
            </a:r>
            <a:r>
              <a:rPr sz="1800" spc="-220" dirty="0">
                <a:solidFill>
                  <a:srgbClr val="FF0000"/>
                </a:solidFill>
                <a:latin typeface="Trebuchet MS"/>
                <a:cs typeface="Trebuchet MS"/>
              </a:rPr>
              <a:t> </a:t>
            </a:r>
            <a:r>
              <a:rPr sz="1800" spc="-15" dirty="0">
                <a:solidFill>
                  <a:srgbClr val="FF0000"/>
                </a:solidFill>
                <a:latin typeface="Trebuchet MS"/>
                <a:cs typeface="Trebuchet MS"/>
              </a:rPr>
              <a:t>hardware</a:t>
            </a:r>
            <a:endParaRPr sz="1800">
              <a:latin typeface="Trebuchet MS"/>
              <a:cs typeface="Trebuchet MS"/>
            </a:endParaRPr>
          </a:p>
        </p:txBody>
      </p:sp>
      <p:sp>
        <p:nvSpPr>
          <p:cNvPr id="6" name="object 6"/>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3</a:t>
            </a:fld>
            <a:endParaRPr spc="35"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8338820" cy="756920"/>
          </a:xfrm>
          <a:prstGeom prst="rect">
            <a:avLst/>
          </a:prstGeom>
        </p:spPr>
        <p:txBody>
          <a:bodyPr vert="horz" wrap="square" lIns="0" tIns="12700" rIns="0" bIns="0" rtlCol="0">
            <a:spAutoFit/>
          </a:bodyPr>
          <a:lstStyle/>
          <a:p>
            <a:pPr marL="12700">
              <a:lnSpc>
                <a:spcPct val="100000"/>
              </a:lnSpc>
              <a:spcBef>
                <a:spcPts val="100"/>
              </a:spcBef>
            </a:pPr>
            <a:r>
              <a:rPr spc="155" dirty="0"/>
              <a:t>Process </a:t>
            </a:r>
            <a:r>
              <a:rPr spc="-114" dirty="0"/>
              <a:t>creation</a:t>
            </a:r>
            <a:r>
              <a:rPr spc="-610" dirty="0"/>
              <a:t> </a:t>
            </a:r>
            <a:r>
              <a:rPr spc="-170" dirty="0"/>
              <a:t>(kernel_clone)</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30</a:t>
            </a:fld>
            <a:endParaRPr spc="35" dirty="0"/>
          </a:p>
        </p:txBody>
      </p:sp>
      <p:sp>
        <p:nvSpPr>
          <p:cNvPr id="3" name="object 3"/>
          <p:cNvSpPr txBox="1"/>
          <p:nvPr/>
        </p:nvSpPr>
        <p:spPr>
          <a:xfrm>
            <a:off x="1084580" y="1819699"/>
            <a:ext cx="4320540" cy="977265"/>
          </a:xfrm>
          <a:prstGeom prst="rect">
            <a:avLst/>
          </a:prstGeom>
        </p:spPr>
        <p:txBody>
          <a:bodyPr vert="horz" wrap="square" lIns="0" tIns="39369" rIns="0" bIns="0" rtlCol="0">
            <a:spAutoFit/>
          </a:bodyPr>
          <a:lstStyle/>
          <a:p>
            <a:pPr marL="340360" indent="-327660">
              <a:lnSpc>
                <a:spcPct val="100000"/>
              </a:lnSpc>
              <a:spcBef>
                <a:spcPts val="309"/>
              </a:spcBef>
              <a:buClr>
                <a:srgbClr val="E38312"/>
              </a:buClr>
              <a:buFont typeface="Wingdings"/>
              <a:buChar char=""/>
              <a:tabLst>
                <a:tab pos="339725" algn="l"/>
                <a:tab pos="340360" algn="l"/>
              </a:tabLst>
            </a:pPr>
            <a:r>
              <a:rPr sz="2000" spc="-10" dirty="0">
                <a:solidFill>
                  <a:srgbClr val="404040"/>
                </a:solidFill>
                <a:latin typeface="Trebuchet MS"/>
                <a:cs typeface="Trebuchet MS"/>
              </a:rPr>
              <a:t>Return</a:t>
            </a:r>
            <a:r>
              <a:rPr sz="2000" spc="-60" dirty="0">
                <a:solidFill>
                  <a:srgbClr val="404040"/>
                </a:solidFill>
                <a:latin typeface="Trebuchet MS"/>
                <a:cs typeface="Trebuchet MS"/>
              </a:rPr>
              <a:t> </a:t>
            </a:r>
            <a:r>
              <a:rPr sz="2000" spc="-50" dirty="0">
                <a:solidFill>
                  <a:srgbClr val="404040"/>
                </a:solidFill>
                <a:latin typeface="Trebuchet MS"/>
                <a:cs typeface="Trebuchet MS"/>
              </a:rPr>
              <a:t>value:</a:t>
            </a:r>
            <a:endParaRPr sz="2000">
              <a:latin typeface="Trebuchet MS"/>
              <a:cs typeface="Trebuchet MS"/>
            </a:endParaRPr>
          </a:p>
          <a:p>
            <a:pPr marL="396875" lvl="1" indent="-183515">
              <a:lnSpc>
                <a:spcPct val="100000"/>
              </a:lnSpc>
              <a:spcBef>
                <a:spcPts val="185"/>
              </a:spcBef>
              <a:buClr>
                <a:srgbClr val="E38312"/>
              </a:buClr>
              <a:buChar char="◦"/>
              <a:tabLst>
                <a:tab pos="396875" algn="l"/>
              </a:tabLst>
            </a:pPr>
            <a:r>
              <a:rPr sz="1800" spc="20" dirty="0">
                <a:latin typeface="Trebuchet MS"/>
                <a:cs typeface="Trebuchet MS"/>
              </a:rPr>
              <a:t>Fork </a:t>
            </a:r>
            <a:r>
              <a:rPr sz="1800" spc="5" dirty="0">
                <a:latin typeface="Trebuchet MS"/>
                <a:cs typeface="Trebuchet MS"/>
              </a:rPr>
              <a:t>successfully: </a:t>
            </a:r>
            <a:r>
              <a:rPr sz="1800" dirty="0">
                <a:latin typeface="Trebuchet MS"/>
                <a:cs typeface="Trebuchet MS"/>
              </a:rPr>
              <a:t>pid </a:t>
            </a:r>
            <a:r>
              <a:rPr sz="1800" spc="-35" dirty="0">
                <a:latin typeface="Trebuchet MS"/>
                <a:cs typeface="Trebuchet MS"/>
              </a:rPr>
              <a:t>of </a:t>
            </a:r>
            <a:r>
              <a:rPr sz="1800" spc="-20" dirty="0">
                <a:latin typeface="Trebuchet MS"/>
                <a:cs typeface="Trebuchet MS"/>
              </a:rPr>
              <a:t>child</a:t>
            </a:r>
            <a:r>
              <a:rPr sz="1800" spc="-245" dirty="0">
                <a:latin typeface="Trebuchet MS"/>
                <a:cs typeface="Trebuchet MS"/>
              </a:rPr>
              <a:t> </a:t>
            </a:r>
            <a:r>
              <a:rPr sz="1800" spc="60" dirty="0">
                <a:latin typeface="Trebuchet MS"/>
                <a:cs typeface="Trebuchet MS"/>
              </a:rPr>
              <a:t>process</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40" dirty="0">
                <a:latin typeface="Trebuchet MS"/>
                <a:cs typeface="Trebuchet MS"/>
              </a:rPr>
              <a:t>Failed:</a:t>
            </a:r>
            <a:r>
              <a:rPr sz="1800" spc="-50" dirty="0">
                <a:latin typeface="Trebuchet MS"/>
                <a:cs typeface="Trebuchet MS"/>
              </a:rPr>
              <a:t> </a:t>
            </a:r>
            <a:r>
              <a:rPr sz="1800" spc="-25" dirty="0">
                <a:latin typeface="Trebuchet MS"/>
                <a:cs typeface="Trebuchet MS"/>
              </a:rPr>
              <a:t>Err</a:t>
            </a:r>
            <a:endParaRPr sz="1800">
              <a:latin typeface="Trebuchet MS"/>
              <a:cs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8452485" cy="756920"/>
          </a:xfrm>
          <a:prstGeom prst="rect">
            <a:avLst/>
          </a:prstGeom>
        </p:spPr>
        <p:txBody>
          <a:bodyPr vert="horz" wrap="square" lIns="0" tIns="12700" rIns="0" bIns="0" rtlCol="0">
            <a:spAutoFit/>
          </a:bodyPr>
          <a:lstStyle/>
          <a:p>
            <a:pPr marL="12700">
              <a:lnSpc>
                <a:spcPct val="100000"/>
              </a:lnSpc>
              <a:spcBef>
                <a:spcPts val="100"/>
              </a:spcBef>
            </a:pPr>
            <a:r>
              <a:rPr spc="35" dirty="0"/>
              <a:t>Program </a:t>
            </a:r>
            <a:r>
              <a:rPr spc="-75" dirty="0"/>
              <a:t>execution</a:t>
            </a:r>
            <a:r>
              <a:rPr spc="-450" dirty="0"/>
              <a:t> </a:t>
            </a:r>
            <a:r>
              <a:rPr spc="-105" dirty="0"/>
              <a:t>(do_execve)</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31</a:t>
            </a:fld>
            <a:endParaRPr spc="35" dirty="0"/>
          </a:p>
        </p:txBody>
      </p:sp>
      <p:sp>
        <p:nvSpPr>
          <p:cNvPr id="3" name="object 3"/>
          <p:cNvSpPr txBox="1"/>
          <p:nvPr/>
        </p:nvSpPr>
        <p:spPr>
          <a:xfrm>
            <a:off x="1084580" y="1819699"/>
            <a:ext cx="10024110" cy="3082925"/>
          </a:xfrm>
          <a:prstGeom prst="rect">
            <a:avLst/>
          </a:prstGeom>
        </p:spPr>
        <p:txBody>
          <a:bodyPr vert="horz" wrap="square" lIns="0" tIns="39369" rIns="0" bIns="0" rtlCol="0">
            <a:spAutoFit/>
          </a:bodyPr>
          <a:lstStyle/>
          <a:p>
            <a:pPr marL="269875" indent="-257175">
              <a:lnSpc>
                <a:spcPct val="100000"/>
              </a:lnSpc>
              <a:spcBef>
                <a:spcPts val="309"/>
              </a:spcBef>
              <a:buClr>
                <a:srgbClr val="E38312"/>
              </a:buClr>
              <a:buFont typeface="Wingdings"/>
              <a:buChar char=""/>
              <a:tabLst>
                <a:tab pos="269875" algn="l"/>
              </a:tabLst>
            </a:pPr>
            <a:r>
              <a:rPr sz="2000" spc="-5" dirty="0">
                <a:solidFill>
                  <a:srgbClr val="404040"/>
                </a:solidFill>
                <a:latin typeface="Trebuchet MS"/>
                <a:cs typeface="Trebuchet MS"/>
              </a:rPr>
              <a:t>Its </a:t>
            </a:r>
            <a:r>
              <a:rPr sz="2000" spc="-40" dirty="0">
                <a:solidFill>
                  <a:srgbClr val="404040"/>
                </a:solidFill>
                <a:latin typeface="Trebuchet MS"/>
                <a:cs typeface="Trebuchet MS"/>
              </a:rPr>
              <a:t>implementation </a:t>
            </a:r>
            <a:r>
              <a:rPr sz="2000" spc="30" dirty="0">
                <a:solidFill>
                  <a:srgbClr val="404040"/>
                </a:solidFill>
                <a:latin typeface="Trebuchet MS"/>
                <a:cs typeface="Trebuchet MS"/>
              </a:rPr>
              <a:t>is </a:t>
            </a:r>
            <a:r>
              <a:rPr sz="2000" spc="-25" dirty="0">
                <a:solidFill>
                  <a:srgbClr val="404040"/>
                </a:solidFill>
                <a:latin typeface="Trebuchet MS"/>
                <a:cs typeface="Trebuchet MS"/>
              </a:rPr>
              <a:t>defined </a:t>
            </a:r>
            <a:r>
              <a:rPr sz="2000" spc="-55" dirty="0">
                <a:solidFill>
                  <a:srgbClr val="404040"/>
                </a:solidFill>
                <a:latin typeface="Trebuchet MS"/>
                <a:cs typeface="Trebuchet MS"/>
              </a:rPr>
              <a:t>in</a:t>
            </a:r>
            <a:r>
              <a:rPr sz="2000" spc="-225" dirty="0">
                <a:solidFill>
                  <a:srgbClr val="404040"/>
                </a:solidFill>
                <a:latin typeface="Trebuchet MS"/>
                <a:cs typeface="Trebuchet MS"/>
              </a:rPr>
              <a:t> </a:t>
            </a:r>
            <a:r>
              <a:rPr sz="2000" spc="-105" dirty="0">
                <a:solidFill>
                  <a:srgbClr val="404040"/>
                </a:solidFill>
                <a:latin typeface="Trebuchet MS"/>
                <a:cs typeface="Trebuchet MS"/>
              </a:rPr>
              <a:t>‘</a:t>
            </a:r>
            <a:r>
              <a:rPr sz="2000" spc="-105" dirty="0">
                <a:solidFill>
                  <a:srgbClr val="FF0000"/>
                </a:solidFill>
                <a:latin typeface="Trebuchet MS"/>
                <a:cs typeface="Trebuchet MS"/>
              </a:rPr>
              <a:t>/fs/exec.c</a:t>
            </a:r>
            <a:r>
              <a:rPr sz="2000" spc="-105" dirty="0">
                <a:solidFill>
                  <a:srgbClr val="404040"/>
                </a:solidFill>
                <a:latin typeface="Trebuchet MS"/>
                <a:cs typeface="Trebuchet MS"/>
              </a:rPr>
              <a:t>’:</a:t>
            </a:r>
            <a:endParaRPr sz="2000">
              <a:latin typeface="Trebuchet MS"/>
              <a:cs typeface="Trebuchet MS"/>
            </a:endParaRPr>
          </a:p>
          <a:p>
            <a:pPr marL="396875" marR="146050" lvl="1" indent="-182880">
              <a:lnSpc>
                <a:spcPts val="1939"/>
              </a:lnSpc>
              <a:spcBef>
                <a:spcPts val="430"/>
              </a:spcBef>
              <a:buClr>
                <a:srgbClr val="E38312"/>
              </a:buClr>
              <a:buFont typeface="Wingdings"/>
              <a:buChar char=""/>
              <a:tabLst>
                <a:tab pos="460375" algn="l"/>
              </a:tabLst>
            </a:pPr>
            <a:r>
              <a:rPr dirty="0"/>
              <a:t>	</a:t>
            </a:r>
            <a:r>
              <a:rPr sz="1800" spc="-25" dirty="0">
                <a:solidFill>
                  <a:srgbClr val="FF0000"/>
                </a:solidFill>
                <a:latin typeface="Trebuchet MS"/>
                <a:cs typeface="Trebuchet MS"/>
              </a:rPr>
              <a:t>struct </a:t>
            </a:r>
            <a:r>
              <a:rPr sz="1800" spc="-35" dirty="0">
                <a:solidFill>
                  <a:srgbClr val="FF0000"/>
                </a:solidFill>
                <a:latin typeface="Trebuchet MS"/>
                <a:cs typeface="Trebuchet MS"/>
              </a:rPr>
              <a:t>linux_binprm</a:t>
            </a:r>
            <a:r>
              <a:rPr sz="1800" spc="-35" dirty="0">
                <a:solidFill>
                  <a:srgbClr val="404040"/>
                </a:solidFill>
                <a:latin typeface="Trebuchet MS"/>
                <a:cs typeface="Trebuchet MS"/>
              </a:rPr>
              <a:t>: </a:t>
            </a:r>
            <a:r>
              <a:rPr sz="1800" spc="10" dirty="0">
                <a:solidFill>
                  <a:srgbClr val="404040"/>
                </a:solidFill>
                <a:latin typeface="Trebuchet MS"/>
                <a:cs typeface="Trebuchet MS"/>
              </a:rPr>
              <a:t>This </a:t>
            </a:r>
            <a:r>
              <a:rPr sz="1800" spc="-30" dirty="0">
                <a:solidFill>
                  <a:srgbClr val="404040"/>
                </a:solidFill>
                <a:latin typeface="Trebuchet MS"/>
                <a:cs typeface="Trebuchet MS"/>
              </a:rPr>
              <a:t>structure </a:t>
            </a:r>
            <a:r>
              <a:rPr sz="1800" spc="25" dirty="0">
                <a:solidFill>
                  <a:srgbClr val="404040"/>
                </a:solidFill>
                <a:latin typeface="Trebuchet MS"/>
                <a:cs typeface="Trebuchet MS"/>
              </a:rPr>
              <a:t>is </a:t>
            </a:r>
            <a:r>
              <a:rPr sz="1800" spc="55" dirty="0">
                <a:solidFill>
                  <a:srgbClr val="404040"/>
                </a:solidFill>
                <a:latin typeface="Trebuchet MS"/>
                <a:cs typeface="Trebuchet MS"/>
              </a:rPr>
              <a:t>used </a:t>
            </a:r>
            <a:r>
              <a:rPr sz="1800" spc="-45" dirty="0">
                <a:solidFill>
                  <a:srgbClr val="404040"/>
                </a:solidFill>
                <a:latin typeface="Trebuchet MS"/>
                <a:cs typeface="Trebuchet MS"/>
              </a:rPr>
              <a:t>to </a:t>
            </a:r>
            <a:r>
              <a:rPr sz="1800" dirty="0">
                <a:solidFill>
                  <a:srgbClr val="404040"/>
                </a:solidFill>
                <a:latin typeface="Trebuchet MS"/>
                <a:cs typeface="Trebuchet MS"/>
              </a:rPr>
              <a:t>hold </a:t>
            </a:r>
            <a:r>
              <a:rPr sz="1800" spc="-55" dirty="0">
                <a:solidFill>
                  <a:srgbClr val="404040"/>
                </a:solidFill>
                <a:latin typeface="Trebuchet MS"/>
                <a:cs typeface="Trebuchet MS"/>
              </a:rPr>
              <a:t>the </a:t>
            </a:r>
            <a:r>
              <a:rPr sz="1800" spc="10" dirty="0">
                <a:solidFill>
                  <a:srgbClr val="404040"/>
                </a:solidFill>
                <a:latin typeface="Trebuchet MS"/>
                <a:cs typeface="Trebuchet MS"/>
              </a:rPr>
              <a:t>arguments </a:t>
            </a:r>
            <a:r>
              <a:rPr sz="1800" spc="-70" dirty="0">
                <a:solidFill>
                  <a:srgbClr val="404040"/>
                </a:solidFill>
                <a:latin typeface="Trebuchet MS"/>
                <a:cs typeface="Trebuchet MS"/>
              </a:rPr>
              <a:t>that </a:t>
            </a:r>
            <a:r>
              <a:rPr sz="1800" spc="-35" dirty="0">
                <a:solidFill>
                  <a:srgbClr val="404040"/>
                </a:solidFill>
                <a:latin typeface="Trebuchet MS"/>
                <a:cs typeface="Trebuchet MS"/>
              </a:rPr>
              <a:t>are </a:t>
            </a:r>
            <a:r>
              <a:rPr sz="1800" spc="55" dirty="0">
                <a:solidFill>
                  <a:srgbClr val="404040"/>
                </a:solidFill>
                <a:latin typeface="Trebuchet MS"/>
                <a:cs typeface="Trebuchet MS"/>
              </a:rPr>
              <a:t>used</a:t>
            </a:r>
            <a:r>
              <a:rPr sz="1800" spc="-390" dirty="0">
                <a:solidFill>
                  <a:srgbClr val="404040"/>
                </a:solidFill>
                <a:latin typeface="Trebuchet MS"/>
                <a:cs typeface="Trebuchet MS"/>
              </a:rPr>
              <a:t> </a:t>
            </a:r>
            <a:r>
              <a:rPr sz="1800" spc="5" dirty="0">
                <a:solidFill>
                  <a:srgbClr val="404040"/>
                </a:solidFill>
                <a:latin typeface="Trebuchet MS"/>
                <a:cs typeface="Trebuchet MS"/>
              </a:rPr>
              <a:t>when loading  </a:t>
            </a:r>
            <a:r>
              <a:rPr sz="1800" spc="-30" dirty="0">
                <a:solidFill>
                  <a:srgbClr val="404040"/>
                </a:solidFill>
                <a:latin typeface="Trebuchet MS"/>
                <a:cs typeface="Trebuchet MS"/>
              </a:rPr>
              <a:t>binaries. </a:t>
            </a:r>
            <a:r>
              <a:rPr sz="1800" spc="-95" dirty="0">
                <a:solidFill>
                  <a:srgbClr val="404040"/>
                </a:solidFill>
                <a:latin typeface="Trebuchet MS"/>
                <a:cs typeface="Trebuchet MS"/>
              </a:rPr>
              <a:t>It </a:t>
            </a:r>
            <a:r>
              <a:rPr sz="1800" spc="25" dirty="0">
                <a:solidFill>
                  <a:srgbClr val="404040"/>
                </a:solidFill>
                <a:latin typeface="Trebuchet MS"/>
                <a:cs typeface="Trebuchet MS"/>
              </a:rPr>
              <a:t>is </a:t>
            </a:r>
            <a:r>
              <a:rPr sz="1800" spc="-25" dirty="0">
                <a:solidFill>
                  <a:srgbClr val="404040"/>
                </a:solidFill>
                <a:latin typeface="Trebuchet MS"/>
                <a:cs typeface="Trebuchet MS"/>
              </a:rPr>
              <a:t>defined </a:t>
            </a:r>
            <a:r>
              <a:rPr sz="1800" spc="-50" dirty="0">
                <a:solidFill>
                  <a:srgbClr val="404040"/>
                </a:solidFill>
                <a:latin typeface="Trebuchet MS"/>
                <a:cs typeface="Trebuchet MS"/>
              </a:rPr>
              <a:t>in</a:t>
            </a:r>
            <a:r>
              <a:rPr sz="1800" spc="-105" dirty="0">
                <a:solidFill>
                  <a:srgbClr val="404040"/>
                </a:solidFill>
                <a:latin typeface="Trebuchet MS"/>
                <a:cs typeface="Trebuchet MS"/>
              </a:rPr>
              <a:t> </a:t>
            </a:r>
            <a:r>
              <a:rPr sz="1800" spc="-65" dirty="0">
                <a:solidFill>
                  <a:srgbClr val="404040"/>
                </a:solidFill>
                <a:latin typeface="Trebuchet MS"/>
                <a:cs typeface="Trebuchet MS"/>
              </a:rPr>
              <a:t>‘include/linux/binfmts.h’</a:t>
            </a:r>
            <a:endParaRPr sz="1800">
              <a:latin typeface="Trebuchet MS"/>
              <a:cs typeface="Trebuchet MS"/>
            </a:endParaRPr>
          </a:p>
          <a:p>
            <a:pPr marL="523875" lvl="1" indent="-310515">
              <a:lnSpc>
                <a:spcPct val="100000"/>
              </a:lnSpc>
              <a:spcBef>
                <a:spcPts val="355"/>
              </a:spcBef>
              <a:buClr>
                <a:srgbClr val="E38312"/>
              </a:buClr>
              <a:buFont typeface="Wingdings"/>
              <a:buChar char=""/>
              <a:tabLst>
                <a:tab pos="523240" algn="l"/>
                <a:tab pos="523875" algn="l"/>
              </a:tabLst>
            </a:pPr>
            <a:r>
              <a:rPr sz="1800" spc="95" dirty="0">
                <a:solidFill>
                  <a:srgbClr val="404040"/>
                </a:solidFill>
                <a:latin typeface="Trebuchet MS"/>
                <a:cs typeface="Trebuchet MS"/>
              </a:rPr>
              <a:t>Use </a:t>
            </a:r>
            <a:r>
              <a:rPr sz="1800" dirty="0">
                <a:solidFill>
                  <a:srgbClr val="FF0000"/>
                </a:solidFill>
                <a:latin typeface="Trebuchet MS"/>
                <a:cs typeface="Trebuchet MS"/>
              </a:rPr>
              <a:t>prepare_bprm_creds </a:t>
            </a:r>
            <a:r>
              <a:rPr sz="1800" spc="70" dirty="0">
                <a:solidFill>
                  <a:srgbClr val="404040"/>
                </a:solidFill>
                <a:latin typeface="Trebuchet MS"/>
                <a:cs typeface="Trebuchet MS"/>
              </a:rPr>
              <a:t>API </a:t>
            </a:r>
            <a:r>
              <a:rPr sz="1800" spc="-45" dirty="0">
                <a:solidFill>
                  <a:srgbClr val="404040"/>
                </a:solidFill>
                <a:latin typeface="Trebuchet MS"/>
                <a:cs typeface="Trebuchet MS"/>
              </a:rPr>
              <a:t>to </a:t>
            </a:r>
            <a:r>
              <a:rPr sz="1800" spc="-75" dirty="0">
                <a:solidFill>
                  <a:srgbClr val="404040"/>
                </a:solidFill>
                <a:latin typeface="Trebuchet MS"/>
                <a:cs typeface="Trebuchet MS"/>
              </a:rPr>
              <a:t>initialize </a:t>
            </a:r>
            <a:r>
              <a:rPr sz="1800" spc="-55" dirty="0">
                <a:solidFill>
                  <a:srgbClr val="404040"/>
                </a:solidFill>
                <a:latin typeface="Trebuchet MS"/>
                <a:cs typeface="Trebuchet MS"/>
              </a:rPr>
              <a:t>the</a:t>
            </a:r>
            <a:r>
              <a:rPr sz="1800" spc="-315" dirty="0">
                <a:solidFill>
                  <a:srgbClr val="404040"/>
                </a:solidFill>
                <a:latin typeface="Trebuchet MS"/>
                <a:cs typeface="Trebuchet MS"/>
              </a:rPr>
              <a:t> </a:t>
            </a:r>
            <a:r>
              <a:rPr sz="1800" spc="-25" dirty="0">
                <a:solidFill>
                  <a:srgbClr val="404040"/>
                </a:solidFill>
                <a:latin typeface="Trebuchet MS"/>
                <a:cs typeface="Trebuchet MS"/>
              </a:rPr>
              <a:t>struct</a:t>
            </a:r>
            <a:endParaRPr sz="1800">
              <a:latin typeface="Trebuchet MS"/>
              <a:cs typeface="Trebuchet MS"/>
            </a:endParaRPr>
          </a:p>
          <a:p>
            <a:pPr marL="523875" lvl="1" indent="-310515">
              <a:lnSpc>
                <a:spcPct val="100000"/>
              </a:lnSpc>
              <a:spcBef>
                <a:spcPts val="380"/>
              </a:spcBef>
              <a:buClr>
                <a:srgbClr val="E38312"/>
              </a:buClr>
              <a:buFont typeface="Wingdings"/>
              <a:buChar char=""/>
              <a:tabLst>
                <a:tab pos="523240" algn="l"/>
                <a:tab pos="523875" algn="l"/>
              </a:tabLst>
            </a:pPr>
            <a:r>
              <a:rPr sz="1800" spc="50" dirty="0">
                <a:solidFill>
                  <a:srgbClr val="404040"/>
                </a:solidFill>
                <a:latin typeface="Trebuchet MS"/>
                <a:cs typeface="Trebuchet MS"/>
              </a:rPr>
              <a:t>Open </a:t>
            </a:r>
            <a:r>
              <a:rPr sz="1800" spc="-5" dirty="0">
                <a:solidFill>
                  <a:srgbClr val="404040"/>
                </a:solidFill>
                <a:latin typeface="Trebuchet MS"/>
                <a:cs typeface="Trebuchet MS"/>
              </a:rPr>
              <a:t>your </a:t>
            </a:r>
            <a:r>
              <a:rPr sz="1800" spc="15" dirty="0">
                <a:solidFill>
                  <a:srgbClr val="404040"/>
                </a:solidFill>
                <a:latin typeface="Trebuchet MS"/>
                <a:cs typeface="Trebuchet MS"/>
              </a:rPr>
              <a:t>program </a:t>
            </a:r>
            <a:r>
              <a:rPr sz="1800" spc="-100" dirty="0">
                <a:solidFill>
                  <a:srgbClr val="404040"/>
                </a:solidFill>
                <a:latin typeface="Trebuchet MS"/>
                <a:cs typeface="Trebuchet MS"/>
              </a:rPr>
              <a:t>file </a:t>
            </a:r>
            <a:r>
              <a:rPr sz="1800" spc="30" dirty="0">
                <a:solidFill>
                  <a:srgbClr val="404040"/>
                </a:solidFill>
                <a:latin typeface="Trebuchet MS"/>
                <a:cs typeface="Trebuchet MS"/>
              </a:rPr>
              <a:t>and </a:t>
            </a:r>
            <a:r>
              <a:rPr sz="1800" spc="65" dirty="0">
                <a:solidFill>
                  <a:srgbClr val="404040"/>
                </a:solidFill>
                <a:latin typeface="Trebuchet MS"/>
                <a:cs typeface="Trebuchet MS"/>
              </a:rPr>
              <a:t>assign</a:t>
            </a:r>
            <a:r>
              <a:rPr sz="1800" spc="-380" dirty="0">
                <a:solidFill>
                  <a:srgbClr val="404040"/>
                </a:solidFill>
                <a:latin typeface="Trebuchet MS"/>
                <a:cs typeface="Trebuchet MS"/>
              </a:rPr>
              <a:t> </a:t>
            </a:r>
            <a:r>
              <a:rPr sz="1800" spc="20" dirty="0">
                <a:solidFill>
                  <a:srgbClr val="404040"/>
                </a:solidFill>
                <a:latin typeface="Trebuchet MS"/>
                <a:cs typeface="Trebuchet MS"/>
              </a:rPr>
              <a:t>corresponding </a:t>
            </a:r>
            <a:r>
              <a:rPr sz="1800" spc="10" dirty="0">
                <a:solidFill>
                  <a:srgbClr val="404040"/>
                </a:solidFill>
                <a:latin typeface="Trebuchet MS"/>
                <a:cs typeface="Trebuchet MS"/>
              </a:rPr>
              <a:t>values </a:t>
            </a:r>
            <a:r>
              <a:rPr sz="1800" spc="-50" dirty="0">
                <a:solidFill>
                  <a:srgbClr val="404040"/>
                </a:solidFill>
                <a:latin typeface="Trebuchet MS"/>
                <a:cs typeface="Trebuchet MS"/>
              </a:rPr>
              <a:t>into </a:t>
            </a:r>
            <a:r>
              <a:rPr sz="1800" spc="-25" dirty="0">
                <a:solidFill>
                  <a:srgbClr val="FF0000"/>
                </a:solidFill>
                <a:latin typeface="Trebuchet MS"/>
                <a:cs typeface="Trebuchet MS"/>
              </a:rPr>
              <a:t>struct linux_binprm</a:t>
            </a:r>
            <a:endParaRPr sz="1800">
              <a:latin typeface="Trebuchet MS"/>
              <a:cs typeface="Trebuchet MS"/>
            </a:endParaRPr>
          </a:p>
          <a:p>
            <a:pPr marL="523875" lvl="1" indent="-310515">
              <a:lnSpc>
                <a:spcPct val="100000"/>
              </a:lnSpc>
              <a:spcBef>
                <a:spcPts val="380"/>
              </a:spcBef>
              <a:buClr>
                <a:srgbClr val="E38312"/>
              </a:buClr>
              <a:buFont typeface="Wingdings"/>
              <a:buChar char=""/>
              <a:tabLst>
                <a:tab pos="523240" algn="l"/>
                <a:tab pos="523875" algn="l"/>
              </a:tabLst>
            </a:pPr>
            <a:r>
              <a:rPr sz="1800" spc="95" dirty="0">
                <a:solidFill>
                  <a:srgbClr val="404040"/>
                </a:solidFill>
                <a:latin typeface="Trebuchet MS"/>
                <a:cs typeface="Trebuchet MS"/>
              </a:rPr>
              <a:t>Use </a:t>
            </a:r>
            <a:r>
              <a:rPr sz="1800" spc="-55" dirty="0">
                <a:solidFill>
                  <a:srgbClr val="404040"/>
                </a:solidFill>
                <a:latin typeface="Trebuchet MS"/>
                <a:cs typeface="Trebuchet MS"/>
              </a:rPr>
              <a:t>the </a:t>
            </a:r>
            <a:r>
              <a:rPr sz="1800" spc="-30" dirty="0">
                <a:solidFill>
                  <a:srgbClr val="FF0000"/>
                </a:solidFill>
                <a:latin typeface="Trebuchet MS"/>
                <a:cs typeface="Trebuchet MS"/>
              </a:rPr>
              <a:t>bprm_mm_init </a:t>
            </a:r>
            <a:r>
              <a:rPr sz="1800" spc="30" dirty="0">
                <a:solidFill>
                  <a:srgbClr val="404040"/>
                </a:solidFill>
                <a:latin typeface="Trebuchet MS"/>
                <a:cs typeface="Trebuchet MS"/>
              </a:rPr>
              <a:t>and </a:t>
            </a:r>
            <a:r>
              <a:rPr sz="1800" spc="-15" dirty="0">
                <a:solidFill>
                  <a:srgbClr val="FF0000"/>
                </a:solidFill>
                <a:latin typeface="Trebuchet MS"/>
                <a:cs typeface="Trebuchet MS"/>
              </a:rPr>
              <a:t>prepare_binprm </a:t>
            </a:r>
            <a:r>
              <a:rPr sz="1800" spc="-45" dirty="0">
                <a:solidFill>
                  <a:srgbClr val="404040"/>
                </a:solidFill>
                <a:latin typeface="Trebuchet MS"/>
                <a:cs typeface="Trebuchet MS"/>
              </a:rPr>
              <a:t>to </a:t>
            </a:r>
            <a:r>
              <a:rPr sz="1800" spc="-15" dirty="0">
                <a:solidFill>
                  <a:srgbClr val="404040"/>
                </a:solidFill>
                <a:latin typeface="Trebuchet MS"/>
                <a:cs typeface="Trebuchet MS"/>
              </a:rPr>
              <a:t>prepare execute </a:t>
            </a:r>
            <a:r>
              <a:rPr sz="1800" spc="-5" dirty="0">
                <a:solidFill>
                  <a:srgbClr val="404040"/>
                </a:solidFill>
                <a:latin typeface="Trebuchet MS"/>
                <a:cs typeface="Trebuchet MS"/>
              </a:rPr>
              <a:t>your </a:t>
            </a:r>
            <a:r>
              <a:rPr sz="1800" spc="-20" dirty="0">
                <a:solidFill>
                  <a:srgbClr val="404040"/>
                </a:solidFill>
                <a:latin typeface="Trebuchet MS"/>
                <a:cs typeface="Trebuchet MS"/>
              </a:rPr>
              <a:t>binary</a:t>
            </a:r>
            <a:r>
              <a:rPr sz="1800" spc="-390" dirty="0">
                <a:solidFill>
                  <a:srgbClr val="404040"/>
                </a:solidFill>
                <a:latin typeface="Trebuchet MS"/>
                <a:cs typeface="Trebuchet MS"/>
              </a:rPr>
              <a:t> </a:t>
            </a:r>
            <a:r>
              <a:rPr sz="1800" spc="15" dirty="0">
                <a:solidFill>
                  <a:srgbClr val="404040"/>
                </a:solidFill>
                <a:latin typeface="Trebuchet MS"/>
                <a:cs typeface="Trebuchet MS"/>
              </a:rPr>
              <a:t>program</a:t>
            </a:r>
            <a:endParaRPr sz="1800">
              <a:latin typeface="Trebuchet MS"/>
              <a:cs typeface="Trebuchet MS"/>
            </a:endParaRPr>
          </a:p>
          <a:p>
            <a:pPr marL="523875" lvl="1" indent="-310515">
              <a:lnSpc>
                <a:spcPct val="100000"/>
              </a:lnSpc>
              <a:spcBef>
                <a:spcPts val="380"/>
              </a:spcBef>
              <a:buClr>
                <a:srgbClr val="E38312"/>
              </a:buClr>
              <a:buFont typeface="Wingdings"/>
              <a:buChar char=""/>
              <a:tabLst>
                <a:tab pos="523240" algn="l"/>
                <a:tab pos="523875" algn="l"/>
              </a:tabLst>
            </a:pPr>
            <a:r>
              <a:rPr sz="1800" spc="60" dirty="0">
                <a:solidFill>
                  <a:srgbClr val="404040"/>
                </a:solidFill>
                <a:latin typeface="Trebuchet MS"/>
                <a:cs typeface="Trebuchet MS"/>
              </a:rPr>
              <a:t>Read </a:t>
            </a:r>
            <a:r>
              <a:rPr sz="1800" spc="-55" dirty="0">
                <a:solidFill>
                  <a:srgbClr val="404040"/>
                </a:solidFill>
                <a:latin typeface="Trebuchet MS"/>
                <a:cs typeface="Trebuchet MS"/>
              </a:rPr>
              <a:t>the </a:t>
            </a:r>
            <a:r>
              <a:rPr sz="1800" spc="-100" dirty="0">
                <a:solidFill>
                  <a:srgbClr val="404040"/>
                </a:solidFill>
                <a:latin typeface="Trebuchet MS"/>
                <a:cs typeface="Trebuchet MS"/>
              </a:rPr>
              <a:t>file </a:t>
            </a:r>
            <a:r>
              <a:rPr sz="1800" spc="-25" dirty="0">
                <a:solidFill>
                  <a:srgbClr val="404040"/>
                </a:solidFill>
                <a:latin typeface="Trebuchet MS"/>
                <a:cs typeface="Trebuchet MS"/>
              </a:rPr>
              <a:t>content </a:t>
            </a:r>
            <a:r>
              <a:rPr sz="1800" spc="30" dirty="0">
                <a:solidFill>
                  <a:srgbClr val="404040"/>
                </a:solidFill>
                <a:latin typeface="Trebuchet MS"/>
                <a:cs typeface="Trebuchet MS"/>
              </a:rPr>
              <a:t>and </a:t>
            </a:r>
            <a:r>
              <a:rPr sz="1800" spc="50" dirty="0">
                <a:solidFill>
                  <a:srgbClr val="404040"/>
                </a:solidFill>
                <a:latin typeface="Trebuchet MS"/>
                <a:cs typeface="Trebuchet MS"/>
              </a:rPr>
              <a:t>copy </a:t>
            </a:r>
            <a:r>
              <a:rPr sz="1800" spc="20" dirty="0">
                <a:solidFill>
                  <a:srgbClr val="404040"/>
                </a:solidFill>
                <a:latin typeface="Trebuchet MS"/>
                <a:cs typeface="Trebuchet MS"/>
              </a:rPr>
              <a:t>corresponding </a:t>
            </a:r>
            <a:r>
              <a:rPr sz="1800" spc="-40" dirty="0">
                <a:solidFill>
                  <a:srgbClr val="404040"/>
                </a:solidFill>
                <a:latin typeface="Trebuchet MS"/>
                <a:cs typeface="Trebuchet MS"/>
              </a:rPr>
              <a:t>information </a:t>
            </a:r>
            <a:r>
              <a:rPr sz="1800" spc="-50" dirty="0">
                <a:solidFill>
                  <a:srgbClr val="404040"/>
                </a:solidFill>
                <a:latin typeface="Trebuchet MS"/>
                <a:cs typeface="Trebuchet MS"/>
              </a:rPr>
              <a:t>into </a:t>
            </a:r>
            <a:r>
              <a:rPr sz="1800" spc="-5" dirty="0">
                <a:solidFill>
                  <a:srgbClr val="404040"/>
                </a:solidFill>
                <a:latin typeface="Trebuchet MS"/>
                <a:cs typeface="Trebuchet MS"/>
              </a:rPr>
              <a:t>your </a:t>
            </a:r>
            <a:r>
              <a:rPr sz="1800" spc="-25" dirty="0">
                <a:solidFill>
                  <a:srgbClr val="FF0000"/>
                </a:solidFill>
                <a:latin typeface="Trebuchet MS"/>
                <a:cs typeface="Trebuchet MS"/>
              </a:rPr>
              <a:t>struct</a:t>
            </a:r>
            <a:r>
              <a:rPr sz="1800" spc="-330" dirty="0">
                <a:solidFill>
                  <a:srgbClr val="FF0000"/>
                </a:solidFill>
                <a:latin typeface="Trebuchet MS"/>
                <a:cs typeface="Trebuchet MS"/>
              </a:rPr>
              <a:t> </a:t>
            </a:r>
            <a:r>
              <a:rPr sz="1800" spc="-25" dirty="0">
                <a:solidFill>
                  <a:srgbClr val="FF0000"/>
                </a:solidFill>
                <a:latin typeface="Trebuchet MS"/>
                <a:cs typeface="Trebuchet MS"/>
              </a:rPr>
              <a:t>linux_binprm</a:t>
            </a:r>
            <a:endParaRPr sz="1800">
              <a:latin typeface="Trebuchet MS"/>
              <a:cs typeface="Trebuchet MS"/>
            </a:endParaRPr>
          </a:p>
          <a:p>
            <a:pPr marL="523875" lvl="1" indent="-310515">
              <a:lnSpc>
                <a:spcPct val="100000"/>
              </a:lnSpc>
              <a:spcBef>
                <a:spcPts val="380"/>
              </a:spcBef>
              <a:buClr>
                <a:srgbClr val="E38312"/>
              </a:buClr>
              <a:buFont typeface="Wingdings"/>
              <a:buChar char=""/>
              <a:tabLst>
                <a:tab pos="523240" algn="l"/>
                <a:tab pos="523875" algn="l"/>
              </a:tabLst>
            </a:pPr>
            <a:r>
              <a:rPr sz="1800" spc="95" dirty="0">
                <a:solidFill>
                  <a:srgbClr val="404040"/>
                </a:solidFill>
                <a:latin typeface="Trebuchet MS"/>
                <a:cs typeface="Trebuchet MS"/>
              </a:rPr>
              <a:t>Use </a:t>
            </a:r>
            <a:r>
              <a:rPr sz="1800" spc="-10" dirty="0">
                <a:solidFill>
                  <a:srgbClr val="FF0000"/>
                </a:solidFill>
                <a:latin typeface="Trebuchet MS"/>
                <a:cs typeface="Trebuchet MS"/>
              </a:rPr>
              <a:t>search_binary_handler </a:t>
            </a:r>
            <a:r>
              <a:rPr sz="1800" spc="-45" dirty="0">
                <a:solidFill>
                  <a:srgbClr val="404040"/>
                </a:solidFill>
                <a:latin typeface="Trebuchet MS"/>
                <a:cs typeface="Trebuchet MS"/>
              </a:rPr>
              <a:t>to </a:t>
            </a:r>
            <a:r>
              <a:rPr sz="1800" spc="-15" dirty="0">
                <a:solidFill>
                  <a:srgbClr val="404040"/>
                </a:solidFill>
                <a:latin typeface="Trebuchet MS"/>
                <a:cs typeface="Trebuchet MS"/>
              </a:rPr>
              <a:t>execute </a:t>
            </a:r>
            <a:r>
              <a:rPr sz="1800" spc="-5" dirty="0">
                <a:solidFill>
                  <a:srgbClr val="404040"/>
                </a:solidFill>
                <a:latin typeface="Trebuchet MS"/>
                <a:cs typeface="Trebuchet MS"/>
              </a:rPr>
              <a:t>your </a:t>
            </a:r>
            <a:r>
              <a:rPr sz="1800" spc="-20" dirty="0">
                <a:solidFill>
                  <a:srgbClr val="404040"/>
                </a:solidFill>
                <a:latin typeface="Trebuchet MS"/>
                <a:cs typeface="Trebuchet MS"/>
              </a:rPr>
              <a:t>binary</a:t>
            </a:r>
            <a:r>
              <a:rPr sz="1800" spc="-300" dirty="0">
                <a:solidFill>
                  <a:srgbClr val="404040"/>
                </a:solidFill>
                <a:latin typeface="Trebuchet MS"/>
                <a:cs typeface="Trebuchet MS"/>
              </a:rPr>
              <a:t> </a:t>
            </a:r>
            <a:r>
              <a:rPr sz="1800" spc="15" dirty="0">
                <a:solidFill>
                  <a:srgbClr val="404040"/>
                </a:solidFill>
                <a:latin typeface="Trebuchet MS"/>
                <a:cs typeface="Trebuchet MS"/>
              </a:rPr>
              <a:t>program</a:t>
            </a:r>
            <a:endParaRPr sz="1800">
              <a:latin typeface="Trebuchet MS"/>
              <a:cs typeface="Trebuchet MS"/>
            </a:endParaRPr>
          </a:p>
          <a:p>
            <a:pPr marL="396875" marR="5080" lvl="1" indent="-182880">
              <a:lnSpc>
                <a:spcPts val="1939"/>
              </a:lnSpc>
              <a:spcBef>
                <a:spcPts val="625"/>
              </a:spcBef>
              <a:buClr>
                <a:srgbClr val="E38312"/>
              </a:buClr>
              <a:buFont typeface="Wingdings"/>
              <a:buChar char=""/>
              <a:tabLst>
                <a:tab pos="523240" algn="l"/>
                <a:tab pos="523875" algn="l"/>
              </a:tabLst>
            </a:pPr>
            <a:r>
              <a:rPr dirty="0"/>
              <a:t>	</a:t>
            </a:r>
            <a:r>
              <a:rPr sz="1800" spc="-65" dirty="0">
                <a:solidFill>
                  <a:srgbClr val="404040"/>
                </a:solidFill>
                <a:latin typeface="Trebuchet MS"/>
                <a:cs typeface="Trebuchet MS"/>
              </a:rPr>
              <a:t>After </a:t>
            </a:r>
            <a:r>
              <a:rPr sz="1800" spc="5" dirty="0">
                <a:solidFill>
                  <a:srgbClr val="404040"/>
                </a:solidFill>
                <a:latin typeface="Trebuchet MS"/>
                <a:cs typeface="Trebuchet MS"/>
              </a:rPr>
              <a:t>execve </a:t>
            </a:r>
            <a:r>
              <a:rPr sz="1800" spc="20" dirty="0">
                <a:solidFill>
                  <a:srgbClr val="404040"/>
                </a:solidFill>
                <a:latin typeface="Trebuchet MS"/>
                <a:cs typeface="Trebuchet MS"/>
              </a:rPr>
              <a:t>succeeded, </a:t>
            </a:r>
            <a:r>
              <a:rPr sz="1800" spc="-135" dirty="0">
                <a:solidFill>
                  <a:srgbClr val="404040"/>
                </a:solidFill>
                <a:latin typeface="Trebuchet MS"/>
                <a:cs typeface="Trebuchet MS"/>
              </a:rPr>
              <a:t>it </a:t>
            </a:r>
            <a:r>
              <a:rPr sz="1800" spc="-5" dirty="0">
                <a:solidFill>
                  <a:srgbClr val="404040"/>
                </a:solidFill>
                <a:latin typeface="Trebuchet MS"/>
                <a:cs typeface="Trebuchet MS"/>
              </a:rPr>
              <a:t>calls </a:t>
            </a:r>
            <a:r>
              <a:rPr sz="1800" spc="-15" dirty="0">
                <a:solidFill>
                  <a:srgbClr val="FF0000"/>
                </a:solidFill>
                <a:latin typeface="Trebuchet MS"/>
                <a:cs typeface="Trebuchet MS"/>
              </a:rPr>
              <a:t>acct_update_integrals </a:t>
            </a:r>
            <a:r>
              <a:rPr sz="1800" spc="30" dirty="0">
                <a:solidFill>
                  <a:srgbClr val="404040"/>
                </a:solidFill>
                <a:latin typeface="Trebuchet MS"/>
                <a:cs typeface="Trebuchet MS"/>
              </a:rPr>
              <a:t>and </a:t>
            </a:r>
            <a:r>
              <a:rPr sz="1800" spc="-70" dirty="0">
                <a:solidFill>
                  <a:srgbClr val="404040"/>
                </a:solidFill>
                <a:latin typeface="Trebuchet MS"/>
                <a:cs typeface="Trebuchet MS"/>
              </a:rPr>
              <a:t>free </a:t>
            </a:r>
            <a:r>
              <a:rPr sz="1800" spc="-55" dirty="0">
                <a:solidFill>
                  <a:srgbClr val="404040"/>
                </a:solidFill>
                <a:latin typeface="Trebuchet MS"/>
                <a:cs typeface="Trebuchet MS"/>
              </a:rPr>
              <a:t>the </a:t>
            </a:r>
            <a:r>
              <a:rPr sz="1800" spc="-20" dirty="0">
                <a:solidFill>
                  <a:srgbClr val="404040"/>
                </a:solidFill>
                <a:latin typeface="Trebuchet MS"/>
                <a:cs typeface="Trebuchet MS"/>
              </a:rPr>
              <a:t>binary </a:t>
            </a:r>
            <a:r>
              <a:rPr sz="1800" spc="15" dirty="0">
                <a:solidFill>
                  <a:srgbClr val="404040"/>
                </a:solidFill>
                <a:latin typeface="Trebuchet MS"/>
                <a:cs typeface="Trebuchet MS"/>
              </a:rPr>
              <a:t>program </a:t>
            </a:r>
            <a:r>
              <a:rPr sz="1800" spc="35" dirty="0">
                <a:solidFill>
                  <a:srgbClr val="404040"/>
                </a:solidFill>
                <a:latin typeface="Trebuchet MS"/>
                <a:cs typeface="Trebuchet MS"/>
              </a:rPr>
              <a:t>by </a:t>
            </a:r>
            <a:r>
              <a:rPr sz="1800" spc="-25" dirty="0">
                <a:solidFill>
                  <a:srgbClr val="404040"/>
                </a:solidFill>
                <a:latin typeface="Trebuchet MS"/>
                <a:cs typeface="Trebuchet MS"/>
              </a:rPr>
              <a:t>calling  </a:t>
            </a:r>
            <a:r>
              <a:rPr sz="1800" spc="-30" dirty="0">
                <a:solidFill>
                  <a:srgbClr val="FF0000"/>
                </a:solidFill>
                <a:latin typeface="Trebuchet MS"/>
                <a:cs typeface="Trebuchet MS"/>
              </a:rPr>
              <a:t>free_brpm</a:t>
            </a:r>
            <a:endParaRPr sz="1800">
              <a:latin typeface="Trebuchet MS"/>
              <a:cs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8452485" cy="756920"/>
          </a:xfrm>
          <a:prstGeom prst="rect">
            <a:avLst/>
          </a:prstGeom>
        </p:spPr>
        <p:txBody>
          <a:bodyPr vert="horz" wrap="square" lIns="0" tIns="12700" rIns="0" bIns="0" rtlCol="0">
            <a:spAutoFit/>
          </a:bodyPr>
          <a:lstStyle/>
          <a:p>
            <a:pPr marL="12700">
              <a:lnSpc>
                <a:spcPct val="100000"/>
              </a:lnSpc>
              <a:spcBef>
                <a:spcPts val="100"/>
              </a:spcBef>
            </a:pPr>
            <a:r>
              <a:rPr spc="35" dirty="0"/>
              <a:t>Program </a:t>
            </a:r>
            <a:r>
              <a:rPr spc="-75" dirty="0"/>
              <a:t>execution</a:t>
            </a:r>
            <a:r>
              <a:rPr spc="-450" dirty="0"/>
              <a:t> </a:t>
            </a:r>
            <a:r>
              <a:rPr spc="-105" dirty="0"/>
              <a:t>(do_execve)</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32</a:t>
            </a:fld>
            <a:endParaRPr spc="35" dirty="0"/>
          </a:p>
        </p:txBody>
      </p:sp>
      <p:sp>
        <p:nvSpPr>
          <p:cNvPr id="3" name="object 3"/>
          <p:cNvSpPr txBox="1"/>
          <p:nvPr/>
        </p:nvSpPr>
        <p:spPr>
          <a:xfrm>
            <a:off x="1084580" y="1794929"/>
            <a:ext cx="6167120" cy="3477260"/>
          </a:xfrm>
          <a:prstGeom prst="rect">
            <a:avLst/>
          </a:prstGeom>
        </p:spPr>
        <p:txBody>
          <a:bodyPr vert="horz" wrap="square" lIns="0" tIns="13335" rIns="0" bIns="0" rtlCol="0">
            <a:spAutoFit/>
          </a:bodyPr>
          <a:lstStyle/>
          <a:p>
            <a:pPr marL="340360" indent="-327660">
              <a:lnSpc>
                <a:spcPts val="2275"/>
              </a:lnSpc>
              <a:spcBef>
                <a:spcPts val="105"/>
              </a:spcBef>
              <a:buClr>
                <a:srgbClr val="E38312"/>
              </a:buClr>
              <a:buFont typeface="Wingdings"/>
              <a:buChar char=""/>
              <a:tabLst>
                <a:tab pos="339725" algn="l"/>
                <a:tab pos="340360" algn="l"/>
              </a:tabLst>
            </a:pPr>
            <a:r>
              <a:rPr sz="2000" spc="-5" dirty="0">
                <a:solidFill>
                  <a:srgbClr val="404040"/>
                </a:solidFill>
                <a:latin typeface="Trebuchet MS"/>
                <a:cs typeface="Trebuchet MS"/>
              </a:rPr>
              <a:t>do_execve:</a:t>
            </a:r>
            <a:endParaRPr sz="2000">
              <a:latin typeface="Trebuchet MS"/>
              <a:cs typeface="Trebuchet MS"/>
            </a:endParaRPr>
          </a:p>
          <a:p>
            <a:pPr marL="396875" lvl="1" indent="-183515">
              <a:lnSpc>
                <a:spcPts val="2010"/>
              </a:lnSpc>
              <a:buClr>
                <a:srgbClr val="E38312"/>
              </a:buClr>
              <a:buChar char="◦"/>
              <a:tabLst>
                <a:tab pos="396875" algn="l"/>
                <a:tab pos="2755265" algn="l"/>
              </a:tabLst>
            </a:pPr>
            <a:r>
              <a:rPr sz="1800" spc="-85" dirty="0">
                <a:solidFill>
                  <a:srgbClr val="FF0000"/>
                </a:solidFill>
                <a:latin typeface="Trebuchet MS"/>
                <a:cs typeface="Trebuchet MS"/>
              </a:rPr>
              <a:t>int</a:t>
            </a:r>
            <a:r>
              <a:rPr sz="1800" spc="-45" dirty="0">
                <a:solidFill>
                  <a:srgbClr val="FF0000"/>
                </a:solidFill>
                <a:latin typeface="Trebuchet MS"/>
                <a:cs typeface="Trebuchet MS"/>
              </a:rPr>
              <a:t> </a:t>
            </a:r>
            <a:r>
              <a:rPr sz="1800" spc="15" dirty="0">
                <a:solidFill>
                  <a:srgbClr val="FF0000"/>
                </a:solidFill>
                <a:latin typeface="Trebuchet MS"/>
                <a:cs typeface="Trebuchet MS"/>
              </a:rPr>
              <a:t>do_execve</a:t>
            </a:r>
            <a:r>
              <a:rPr sz="1800" spc="-40" dirty="0">
                <a:solidFill>
                  <a:srgbClr val="FF0000"/>
                </a:solidFill>
                <a:latin typeface="Trebuchet MS"/>
                <a:cs typeface="Trebuchet MS"/>
              </a:rPr>
              <a:t> </a:t>
            </a:r>
            <a:r>
              <a:rPr sz="1800" spc="-195" dirty="0">
                <a:solidFill>
                  <a:srgbClr val="FF0000"/>
                </a:solidFill>
                <a:latin typeface="Trebuchet MS"/>
                <a:cs typeface="Trebuchet MS"/>
              </a:rPr>
              <a:t>(	</a:t>
            </a:r>
            <a:r>
              <a:rPr sz="1800" spc="-25" dirty="0">
                <a:solidFill>
                  <a:srgbClr val="FF0000"/>
                </a:solidFill>
                <a:latin typeface="Trebuchet MS"/>
                <a:cs typeface="Trebuchet MS"/>
              </a:rPr>
              <a:t>struct </a:t>
            </a:r>
            <a:r>
              <a:rPr sz="1800" spc="-45" dirty="0">
                <a:solidFill>
                  <a:srgbClr val="FF0000"/>
                </a:solidFill>
                <a:latin typeface="Trebuchet MS"/>
                <a:cs typeface="Trebuchet MS"/>
              </a:rPr>
              <a:t>filename</a:t>
            </a:r>
            <a:r>
              <a:rPr sz="1800" spc="-75" dirty="0">
                <a:solidFill>
                  <a:srgbClr val="FF0000"/>
                </a:solidFill>
                <a:latin typeface="Trebuchet MS"/>
                <a:cs typeface="Trebuchet MS"/>
              </a:rPr>
              <a:t> </a:t>
            </a:r>
            <a:r>
              <a:rPr sz="1800" spc="-55" dirty="0">
                <a:solidFill>
                  <a:srgbClr val="FF0000"/>
                </a:solidFill>
                <a:latin typeface="Trebuchet MS"/>
                <a:cs typeface="Trebuchet MS"/>
              </a:rPr>
              <a:t>*filename,</a:t>
            </a:r>
            <a:endParaRPr sz="1800">
              <a:latin typeface="Trebuchet MS"/>
              <a:cs typeface="Trebuchet MS"/>
            </a:endParaRPr>
          </a:p>
          <a:p>
            <a:pPr marL="1905000" marR="5080" indent="-63500">
              <a:lnSpc>
                <a:spcPts val="2110"/>
              </a:lnSpc>
              <a:spcBef>
                <a:spcPts val="85"/>
              </a:spcBef>
              <a:tabLst>
                <a:tab pos="3211830" algn="l"/>
                <a:tab pos="3275329" algn="l"/>
                <a:tab pos="4655185" algn="l"/>
                <a:tab pos="4718685" algn="l"/>
                <a:tab pos="5467985" algn="l"/>
                <a:tab pos="5531485" algn="l"/>
              </a:tabLst>
            </a:pPr>
            <a:r>
              <a:rPr sz="1800" spc="30" dirty="0">
                <a:solidFill>
                  <a:srgbClr val="FF0000"/>
                </a:solidFill>
                <a:latin typeface="Trebuchet MS"/>
                <a:cs typeface="Trebuchet MS"/>
              </a:rPr>
              <a:t>const</a:t>
            </a:r>
            <a:r>
              <a:rPr sz="1800" spc="-35" dirty="0">
                <a:solidFill>
                  <a:srgbClr val="FF0000"/>
                </a:solidFill>
                <a:latin typeface="Trebuchet MS"/>
                <a:cs typeface="Trebuchet MS"/>
              </a:rPr>
              <a:t> </a:t>
            </a:r>
            <a:r>
              <a:rPr sz="1800" spc="-5" dirty="0">
                <a:solidFill>
                  <a:srgbClr val="FF0000"/>
                </a:solidFill>
                <a:latin typeface="Trebuchet MS"/>
                <a:cs typeface="Trebuchet MS"/>
              </a:rPr>
              <a:t>char</a:t>
            </a:r>
            <a:r>
              <a:rPr sz="1800" u="sng" spc="-5" dirty="0">
                <a:solidFill>
                  <a:srgbClr val="FF0000"/>
                </a:solidFill>
                <a:uFill>
                  <a:solidFill>
                    <a:srgbClr val="FE0000"/>
                  </a:solidFill>
                </a:uFill>
                <a:latin typeface="Times New Roman"/>
                <a:cs typeface="Times New Roman"/>
              </a:rPr>
              <a:t>	</a:t>
            </a:r>
            <a:r>
              <a:rPr sz="1800" spc="15" dirty="0">
                <a:solidFill>
                  <a:srgbClr val="FF0000"/>
                </a:solidFill>
                <a:latin typeface="Trebuchet MS"/>
                <a:cs typeface="Trebuchet MS"/>
              </a:rPr>
              <a:t>user</a:t>
            </a:r>
            <a:r>
              <a:rPr sz="1800" spc="-35" dirty="0">
                <a:solidFill>
                  <a:srgbClr val="FF0000"/>
                </a:solidFill>
                <a:latin typeface="Trebuchet MS"/>
                <a:cs typeface="Trebuchet MS"/>
              </a:rPr>
              <a:t> </a:t>
            </a:r>
            <a:r>
              <a:rPr sz="1800" spc="20" dirty="0">
                <a:solidFill>
                  <a:srgbClr val="FF0000"/>
                </a:solidFill>
                <a:latin typeface="Trebuchet MS"/>
                <a:cs typeface="Trebuchet MS"/>
              </a:rPr>
              <a:t>*const</a:t>
            </a:r>
            <a:r>
              <a:rPr sz="1800" u="sng" spc="20" dirty="0">
                <a:solidFill>
                  <a:srgbClr val="FF0000"/>
                </a:solidFill>
                <a:uFill>
                  <a:solidFill>
                    <a:srgbClr val="FE0000"/>
                  </a:solidFill>
                </a:uFill>
                <a:latin typeface="Times New Roman"/>
                <a:cs typeface="Times New Roman"/>
              </a:rPr>
              <a:t>	</a:t>
            </a:r>
            <a:r>
              <a:rPr sz="1800" spc="15" dirty="0">
                <a:solidFill>
                  <a:srgbClr val="FF0000"/>
                </a:solidFill>
                <a:latin typeface="Trebuchet MS"/>
                <a:cs typeface="Trebuchet MS"/>
              </a:rPr>
              <a:t>user</a:t>
            </a:r>
            <a:r>
              <a:rPr sz="1800" spc="-40" dirty="0">
                <a:solidFill>
                  <a:srgbClr val="FF0000"/>
                </a:solidFill>
                <a:latin typeface="Trebuchet MS"/>
                <a:cs typeface="Trebuchet MS"/>
              </a:rPr>
              <a:t> </a:t>
            </a:r>
            <a:r>
              <a:rPr sz="1800" spc="-30" dirty="0">
                <a:solidFill>
                  <a:srgbClr val="FF0000"/>
                </a:solidFill>
                <a:latin typeface="Trebuchet MS"/>
                <a:cs typeface="Trebuchet MS"/>
              </a:rPr>
              <a:t>*</a:t>
            </a:r>
            <a:r>
              <a:rPr sz="1800" u="sng" spc="-30" dirty="0">
                <a:solidFill>
                  <a:srgbClr val="FF0000"/>
                </a:solidFill>
                <a:uFill>
                  <a:solidFill>
                    <a:srgbClr val="FE0000"/>
                  </a:solidFill>
                </a:uFill>
                <a:latin typeface="Times New Roman"/>
                <a:cs typeface="Times New Roman"/>
              </a:rPr>
              <a:t>	</a:t>
            </a:r>
            <a:r>
              <a:rPr sz="1800" spc="-20" dirty="0">
                <a:solidFill>
                  <a:srgbClr val="FF0000"/>
                </a:solidFill>
                <a:latin typeface="Trebuchet MS"/>
                <a:cs typeface="Trebuchet MS"/>
              </a:rPr>
              <a:t>argv,  </a:t>
            </a:r>
            <a:r>
              <a:rPr sz="1800" spc="70" dirty="0">
                <a:solidFill>
                  <a:srgbClr val="FF0000"/>
                </a:solidFill>
                <a:latin typeface="Trebuchet MS"/>
                <a:cs typeface="Trebuchet MS"/>
              </a:rPr>
              <a:t>c</a:t>
            </a:r>
            <a:r>
              <a:rPr sz="1800" spc="65" dirty="0">
                <a:solidFill>
                  <a:srgbClr val="FF0000"/>
                </a:solidFill>
                <a:latin typeface="Trebuchet MS"/>
                <a:cs typeface="Trebuchet MS"/>
              </a:rPr>
              <a:t>o</a:t>
            </a:r>
            <a:r>
              <a:rPr sz="1800" spc="10" dirty="0">
                <a:solidFill>
                  <a:srgbClr val="FF0000"/>
                </a:solidFill>
                <a:latin typeface="Trebuchet MS"/>
                <a:cs typeface="Trebuchet MS"/>
              </a:rPr>
              <a:t>n</a:t>
            </a:r>
            <a:r>
              <a:rPr sz="1800" spc="170" dirty="0">
                <a:solidFill>
                  <a:srgbClr val="FF0000"/>
                </a:solidFill>
                <a:latin typeface="Trebuchet MS"/>
                <a:cs typeface="Trebuchet MS"/>
              </a:rPr>
              <a:t>s</a:t>
            </a:r>
            <a:r>
              <a:rPr sz="1800" spc="-150" dirty="0">
                <a:solidFill>
                  <a:srgbClr val="FF0000"/>
                </a:solidFill>
                <a:latin typeface="Trebuchet MS"/>
                <a:cs typeface="Trebuchet MS"/>
              </a:rPr>
              <a:t>t</a:t>
            </a:r>
            <a:r>
              <a:rPr sz="1800" spc="-45" dirty="0">
                <a:solidFill>
                  <a:srgbClr val="FF0000"/>
                </a:solidFill>
                <a:latin typeface="Trebuchet MS"/>
                <a:cs typeface="Trebuchet MS"/>
              </a:rPr>
              <a:t> </a:t>
            </a:r>
            <a:r>
              <a:rPr sz="1800" spc="70" dirty="0">
                <a:solidFill>
                  <a:srgbClr val="FF0000"/>
                </a:solidFill>
                <a:latin typeface="Trebuchet MS"/>
                <a:cs typeface="Trebuchet MS"/>
              </a:rPr>
              <a:t>c</a:t>
            </a:r>
            <a:r>
              <a:rPr sz="1800" spc="10" dirty="0">
                <a:solidFill>
                  <a:srgbClr val="FF0000"/>
                </a:solidFill>
                <a:latin typeface="Trebuchet MS"/>
                <a:cs typeface="Trebuchet MS"/>
              </a:rPr>
              <a:t>h</a:t>
            </a:r>
            <a:r>
              <a:rPr sz="1800" spc="15" dirty="0">
                <a:solidFill>
                  <a:srgbClr val="FF0000"/>
                </a:solidFill>
                <a:latin typeface="Trebuchet MS"/>
                <a:cs typeface="Trebuchet MS"/>
              </a:rPr>
              <a:t>a</a:t>
            </a:r>
            <a:r>
              <a:rPr sz="1800" spc="-105" dirty="0">
                <a:solidFill>
                  <a:srgbClr val="FF0000"/>
                </a:solidFill>
                <a:latin typeface="Trebuchet MS"/>
                <a:cs typeface="Trebuchet MS"/>
              </a:rPr>
              <a:t>r</a:t>
            </a:r>
            <a:r>
              <a:rPr sz="1800" spc="-45" dirty="0">
                <a:solidFill>
                  <a:srgbClr val="FF0000"/>
                </a:solidFill>
                <a:latin typeface="Trebuchet MS"/>
                <a:cs typeface="Trebuchet MS"/>
              </a:rPr>
              <a:t> </a:t>
            </a:r>
            <a:r>
              <a:rPr sz="1800" u="sng" dirty="0">
                <a:solidFill>
                  <a:srgbClr val="FF0000"/>
                </a:solidFill>
                <a:uFill>
                  <a:solidFill>
                    <a:srgbClr val="FE0000"/>
                  </a:solidFill>
                </a:uFill>
                <a:latin typeface="Times New Roman"/>
                <a:cs typeface="Times New Roman"/>
              </a:rPr>
              <a:t> 		</a:t>
            </a:r>
            <a:r>
              <a:rPr sz="1800" spc="10" dirty="0">
                <a:solidFill>
                  <a:srgbClr val="FF0000"/>
                </a:solidFill>
                <a:latin typeface="Trebuchet MS"/>
                <a:cs typeface="Trebuchet MS"/>
              </a:rPr>
              <a:t>u</a:t>
            </a:r>
            <a:r>
              <a:rPr sz="1800" spc="170" dirty="0">
                <a:solidFill>
                  <a:srgbClr val="FF0000"/>
                </a:solidFill>
                <a:latin typeface="Trebuchet MS"/>
                <a:cs typeface="Trebuchet MS"/>
              </a:rPr>
              <a:t>s</a:t>
            </a:r>
            <a:r>
              <a:rPr sz="1800" spc="-25" dirty="0">
                <a:solidFill>
                  <a:srgbClr val="FF0000"/>
                </a:solidFill>
                <a:latin typeface="Trebuchet MS"/>
                <a:cs typeface="Trebuchet MS"/>
              </a:rPr>
              <a:t>e</a:t>
            </a:r>
            <a:r>
              <a:rPr sz="1800" spc="-105" dirty="0">
                <a:solidFill>
                  <a:srgbClr val="FF0000"/>
                </a:solidFill>
                <a:latin typeface="Trebuchet MS"/>
                <a:cs typeface="Trebuchet MS"/>
              </a:rPr>
              <a:t>r</a:t>
            </a:r>
            <a:r>
              <a:rPr sz="1800" spc="-45" dirty="0">
                <a:solidFill>
                  <a:srgbClr val="FF0000"/>
                </a:solidFill>
                <a:latin typeface="Trebuchet MS"/>
                <a:cs typeface="Trebuchet MS"/>
              </a:rPr>
              <a:t> </a:t>
            </a:r>
            <a:r>
              <a:rPr sz="1800" spc="-30" dirty="0">
                <a:solidFill>
                  <a:srgbClr val="FF0000"/>
                </a:solidFill>
                <a:latin typeface="Trebuchet MS"/>
                <a:cs typeface="Trebuchet MS"/>
              </a:rPr>
              <a:t>*</a:t>
            </a:r>
            <a:r>
              <a:rPr sz="1800" spc="70" dirty="0">
                <a:solidFill>
                  <a:srgbClr val="FF0000"/>
                </a:solidFill>
                <a:latin typeface="Trebuchet MS"/>
                <a:cs typeface="Trebuchet MS"/>
              </a:rPr>
              <a:t>c</a:t>
            </a:r>
            <a:r>
              <a:rPr sz="1800" spc="65" dirty="0">
                <a:solidFill>
                  <a:srgbClr val="FF0000"/>
                </a:solidFill>
                <a:latin typeface="Trebuchet MS"/>
                <a:cs typeface="Trebuchet MS"/>
              </a:rPr>
              <a:t>o</a:t>
            </a:r>
            <a:r>
              <a:rPr sz="1800" spc="10" dirty="0">
                <a:solidFill>
                  <a:srgbClr val="FF0000"/>
                </a:solidFill>
                <a:latin typeface="Trebuchet MS"/>
                <a:cs typeface="Trebuchet MS"/>
              </a:rPr>
              <a:t>n</a:t>
            </a:r>
            <a:r>
              <a:rPr sz="1800" spc="170" dirty="0">
                <a:solidFill>
                  <a:srgbClr val="FF0000"/>
                </a:solidFill>
                <a:latin typeface="Trebuchet MS"/>
                <a:cs typeface="Trebuchet MS"/>
              </a:rPr>
              <a:t>s</a:t>
            </a:r>
            <a:r>
              <a:rPr sz="1800" spc="-150" dirty="0">
                <a:solidFill>
                  <a:srgbClr val="FF0000"/>
                </a:solidFill>
                <a:latin typeface="Trebuchet MS"/>
                <a:cs typeface="Trebuchet MS"/>
              </a:rPr>
              <a:t>t</a:t>
            </a:r>
            <a:r>
              <a:rPr sz="1800" spc="-45" dirty="0">
                <a:solidFill>
                  <a:srgbClr val="FF0000"/>
                </a:solidFill>
                <a:latin typeface="Trebuchet MS"/>
                <a:cs typeface="Trebuchet MS"/>
              </a:rPr>
              <a:t> </a:t>
            </a:r>
            <a:r>
              <a:rPr sz="1800" u="sng" dirty="0">
                <a:solidFill>
                  <a:srgbClr val="FF0000"/>
                </a:solidFill>
                <a:uFill>
                  <a:solidFill>
                    <a:srgbClr val="FE0000"/>
                  </a:solidFill>
                </a:uFill>
                <a:latin typeface="Times New Roman"/>
                <a:cs typeface="Times New Roman"/>
              </a:rPr>
              <a:t> 		</a:t>
            </a:r>
            <a:r>
              <a:rPr sz="1800" spc="10" dirty="0">
                <a:solidFill>
                  <a:srgbClr val="FF0000"/>
                </a:solidFill>
                <a:latin typeface="Trebuchet MS"/>
                <a:cs typeface="Trebuchet MS"/>
              </a:rPr>
              <a:t>u</a:t>
            </a:r>
            <a:r>
              <a:rPr sz="1800" spc="170" dirty="0">
                <a:solidFill>
                  <a:srgbClr val="FF0000"/>
                </a:solidFill>
                <a:latin typeface="Trebuchet MS"/>
                <a:cs typeface="Trebuchet MS"/>
              </a:rPr>
              <a:t>s</a:t>
            </a:r>
            <a:r>
              <a:rPr sz="1800" spc="-25" dirty="0">
                <a:solidFill>
                  <a:srgbClr val="FF0000"/>
                </a:solidFill>
                <a:latin typeface="Trebuchet MS"/>
                <a:cs typeface="Trebuchet MS"/>
              </a:rPr>
              <a:t>e</a:t>
            </a:r>
            <a:r>
              <a:rPr sz="1800" spc="-105" dirty="0">
                <a:solidFill>
                  <a:srgbClr val="FF0000"/>
                </a:solidFill>
                <a:latin typeface="Trebuchet MS"/>
                <a:cs typeface="Trebuchet MS"/>
              </a:rPr>
              <a:t>r</a:t>
            </a:r>
            <a:r>
              <a:rPr sz="1800" spc="-45" dirty="0">
                <a:solidFill>
                  <a:srgbClr val="FF0000"/>
                </a:solidFill>
                <a:latin typeface="Trebuchet MS"/>
                <a:cs typeface="Trebuchet MS"/>
              </a:rPr>
              <a:t> </a:t>
            </a:r>
            <a:r>
              <a:rPr sz="1800" spc="-30" dirty="0">
                <a:solidFill>
                  <a:srgbClr val="FF0000"/>
                </a:solidFill>
                <a:latin typeface="Trebuchet MS"/>
                <a:cs typeface="Trebuchet MS"/>
              </a:rPr>
              <a:t>*</a:t>
            </a:r>
            <a:r>
              <a:rPr sz="1800" u="sng" dirty="0">
                <a:solidFill>
                  <a:srgbClr val="FF0000"/>
                </a:solidFill>
                <a:uFill>
                  <a:solidFill>
                    <a:srgbClr val="FE0000"/>
                  </a:solidFill>
                </a:uFill>
                <a:latin typeface="Times New Roman"/>
                <a:cs typeface="Times New Roman"/>
              </a:rPr>
              <a:t> 		</a:t>
            </a:r>
            <a:r>
              <a:rPr sz="1800" spc="-25" dirty="0">
                <a:solidFill>
                  <a:srgbClr val="FF0000"/>
                </a:solidFill>
                <a:latin typeface="Trebuchet MS"/>
                <a:cs typeface="Trebuchet MS"/>
              </a:rPr>
              <a:t>e</a:t>
            </a:r>
            <a:r>
              <a:rPr sz="1800" spc="10" dirty="0">
                <a:solidFill>
                  <a:srgbClr val="FF0000"/>
                </a:solidFill>
                <a:latin typeface="Trebuchet MS"/>
                <a:cs typeface="Trebuchet MS"/>
              </a:rPr>
              <a:t>n</a:t>
            </a:r>
            <a:r>
              <a:rPr sz="1800" spc="15" dirty="0">
                <a:solidFill>
                  <a:srgbClr val="FF0000"/>
                </a:solidFill>
                <a:latin typeface="Trebuchet MS"/>
                <a:cs typeface="Trebuchet MS"/>
              </a:rPr>
              <a:t>v</a:t>
            </a:r>
            <a:r>
              <a:rPr sz="1800" spc="55" dirty="0">
                <a:solidFill>
                  <a:srgbClr val="FF0000"/>
                </a:solidFill>
                <a:latin typeface="Trebuchet MS"/>
                <a:cs typeface="Trebuchet MS"/>
              </a:rPr>
              <a:t>p</a:t>
            </a:r>
            <a:r>
              <a:rPr sz="1800" spc="-200" dirty="0">
                <a:solidFill>
                  <a:srgbClr val="FF0000"/>
                </a:solidFill>
                <a:latin typeface="Trebuchet MS"/>
                <a:cs typeface="Trebuchet MS"/>
              </a:rPr>
              <a:t>)</a:t>
            </a:r>
            <a:r>
              <a:rPr sz="1800" spc="-165" dirty="0">
                <a:solidFill>
                  <a:srgbClr val="FF0000"/>
                </a:solidFill>
                <a:latin typeface="Trebuchet MS"/>
                <a:cs typeface="Trebuchet MS"/>
              </a:rPr>
              <a:t>;</a:t>
            </a:r>
            <a:endParaRPr sz="1800">
              <a:latin typeface="Trebuchet MS"/>
              <a:cs typeface="Trebuchet MS"/>
            </a:endParaRPr>
          </a:p>
          <a:p>
            <a:pPr marL="269875" indent="-257175">
              <a:lnSpc>
                <a:spcPts val="2275"/>
              </a:lnSpc>
              <a:spcBef>
                <a:spcPts val="825"/>
              </a:spcBef>
              <a:buClr>
                <a:srgbClr val="E38312"/>
              </a:buClr>
              <a:buFont typeface="Wingdings"/>
              <a:buChar char=""/>
              <a:tabLst>
                <a:tab pos="269875" algn="l"/>
              </a:tabLst>
            </a:pPr>
            <a:r>
              <a:rPr sz="2000" spc="-15" dirty="0">
                <a:solidFill>
                  <a:srgbClr val="404040"/>
                </a:solidFill>
                <a:latin typeface="Trebuchet MS"/>
                <a:cs typeface="Trebuchet MS"/>
              </a:rPr>
              <a:t>Parameters:</a:t>
            </a:r>
            <a:endParaRPr sz="2000">
              <a:latin typeface="Trebuchet MS"/>
              <a:cs typeface="Trebuchet MS"/>
            </a:endParaRPr>
          </a:p>
          <a:p>
            <a:pPr marL="396875" lvl="1" indent="-183515">
              <a:lnSpc>
                <a:spcPts val="2010"/>
              </a:lnSpc>
              <a:buClr>
                <a:srgbClr val="E38312"/>
              </a:buClr>
              <a:buChar char="◦"/>
              <a:tabLst>
                <a:tab pos="396875" algn="l"/>
              </a:tabLst>
            </a:pPr>
            <a:r>
              <a:rPr sz="1800" spc="-60" dirty="0">
                <a:latin typeface="Trebuchet MS"/>
                <a:cs typeface="Trebuchet MS"/>
              </a:rPr>
              <a:t>filename: </a:t>
            </a:r>
            <a:r>
              <a:rPr sz="1800" spc="-20" dirty="0">
                <a:latin typeface="Trebuchet MS"/>
                <a:cs typeface="Trebuchet MS"/>
              </a:rPr>
              <a:t>Filename </a:t>
            </a:r>
            <a:r>
              <a:rPr sz="1800" spc="-35" dirty="0">
                <a:latin typeface="Trebuchet MS"/>
                <a:cs typeface="Trebuchet MS"/>
              </a:rPr>
              <a:t>of </a:t>
            </a:r>
            <a:r>
              <a:rPr sz="1800" spc="-55" dirty="0">
                <a:latin typeface="Trebuchet MS"/>
                <a:cs typeface="Trebuchet MS"/>
              </a:rPr>
              <a:t>the </a:t>
            </a:r>
            <a:r>
              <a:rPr sz="1800" spc="-20" dirty="0">
                <a:latin typeface="Trebuchet MS"/>
                <a:cs typeface="Trebuchet MS"/>
              </a:rPr>
              <a:t>executable</a:t>
            </a:r>
            <a:r>
              <a:rPr sz="1800" spc="-50" dirty="0">
                <a:latin typeface="Trebuchet MS"/>
                <a:cs typeface="Trebuchet MS"/>
              </a:rPr>
              <a:t> </a:t>
            </a:r>
            <a:r>
              <a:rPr sz="1800" spc="-114" dirty="0">
                <a:latin typeface="Trebuchet MS"/>
                <a:cs typeface="Trebuchet MS"/>
              </a:rPr>
              <a:t>file.</a:t>
            </a:r>
            <a:endParaRPr sz="1800">
              <a:latin typeface="Trebuchet MS"/>
              <a:cs typeface="Trebuchet MS"/>
            </a:endParaRPr>
          </a:p>
          <a:p>
            <a:pPr marL="396875" lvl="1" indent="-183515">
              <a:lnSpc>
                <a:spcPts val="2110"/>
              </a:lnSpc>
              <a:buClr>
                <a:srgbClr val="E38312"/>
              </a:buClr>
              <a:buChar char="◦"/>
              <a:tabLst>
                <a:tab pos="396875" algn="l"/>
              </a:tabLst>
            </a:pPr>
            <a:r>
              <a:rPr sz="1800" spc="-20" dirty="0">
                <a:latin typeface="Trebuchet MS"/>
                <a:cs typeface="Trebuchet MS"/>
              </a:rPr>
              <a:t>argv: </a:t>
            </a:r>
            <a:r>
              <a:rPr sz="1800" spc="-5" dirty="0">
                <a:latin typeface="Trebuchet MS"/>
                <a:cs typeface="Trebuchet MS"/>
              </a:rPr>
              <a:t>The </a:t>
            </a:r>
            <a:r>
              <a:rPr sz="1800" spc="10" dirty="0">
                <a:latin typeface="Trebuchet MS"/>
                <a:cs typeface="Trebuchet MS"/>
              </a:rPr>
              <a:t>arguments </a:t>
            </a:r>
            <a:r>
              <a:rPr sz="1800" spc="-60" dirty="0">
                <a:latin typeface="Trebuchet MS"/>
                <a:cs typeface="Trebuchet MS"/>
              </a:rPr>
              <a:t>for </a:t>
            </a:r>
            <a:r>
              <a:rPr sz="1800" spc="-10" dirty="0">
                <a:latin typeface="Trebuchet MS"/>
                <a:cs typeface="Trebuchet MS"/>
              </a:rPr>
              <a:t>executing </a:t>
            </a:r>
            <a:r>
              <a:rPr sz="1800" spc="-55" dirty="0">
                <a:latin typeface="Trebuchet MS"/>
                <a:cs typeface="Trebuchet MS"/>
              </a:rPr>
              <a:t>the</a:t>
            </a:r>
            <a:r>
              <a:rPr sz="1800" spc="-190" dirty="0">
                <a:latin typeface="Trebuchet MS"/>
                <a:cs typeface="Trebuchet MS"/>
              </a:rPr>
              <a:t> </a:t>
            </a:r>
            <a:r>
              <a:rPr sz="1800" spc="-114" dirty="0">
                <a:latin typeface="Trebuchet MS"/>
                <a:cs typeface="Trebuchet MS"/>
              </a:rPr>
              <a:t>file.</a:t>
            </a:r>
            <a:endParaRPr sz="1800">
              <a:latin typeface="Trebuchet MS"/>
              <a:cs typeface="Trebuchet MS"/>
            </a:endParaRPr>
          </a:p>
          <a:p>
            <a:pPr marL="396875" lvl="1" indent="-183515">
              <a:lnSpc>
                <a:spcPts val="2135"/>
              </a:lnSpc>
              <a:buClr>
                <a:srgbClr val="E38312"/>
              </a:buClr>
              <a:buChar char="◦"/>
              <a:tabLst>
                <a:tab pos="396875" algn="l"/>
              </a:tabLst>
            </a:pPr>
            <a:r>
              <a:rPr sz="1800" spc="-20" dirty="0">
                <a:latin typeface="Trebuchet MS"/>
                <a:cs typeface="Trebuchet MS"/>
              </a:rPr>
              <a:t>envp: </a:t>
            </a:r>
            <a:r>
              <a:rPr sz="1800" spc="55" dirty="0">
                <a:latin typeface="Trebuchet MS"/>
                <a:cs typeface="Trebuchet MS"/>
              </a:rPr>
              <a:t>System </a:t>
            </a:r>
            <a:r>
              <a:rPr sz="1800" spc="-25" dirty="0">
                <a:latin typeface="Trebuchet MS"/>
                <a:cs typeface="Trebuchet MS"/>
              </a:rPr>
              <a:t>environment </a:t>
            </a:r>
            <a:r>
              <a:rPr sz="1800" spc="-35" dirty="0">
                <a:latin typeface="Trebuchet MS"/>
                <a:cs typeface="Trebuchet MS"/>
              </a:rPr>
              <a:t>variable</a:t>
            </a:r>
            <a:r>
              <a:rPr sz="1800" spc="-190" dirty="0">
                <a:latin typeface="Trebuchet MS"/>
                <a:cs typeface="Trebuchet MS"/>
              </a:rPr>
              <a:t> </a:t>
            </a:r>
            <a:r>
              <a:rPr sz="1800" spc="-45" dirty="0">
                <a:latin typeface="Trebuchet MS"/>
                <a:cs typeface="Trebuchet MS"/>
              </a:rPr>
              <a:t>set.</a:t>
            </a:r>
            <a:endParaRPr sz="1800">
              <a:latin typeface="Trebuchet MS"/>
              <a:cs typeface="Trebuchet MS"/>
            </a:endParaRPr>
          </a:p>
          <a:p>
            <a:pPr lvl="1">
              <a:lnSpc>
                <a:spcPct val="100000"/>
              </a:lnSpc>
              <a:spcBef>
                <a:spcPts val="40"/>
              </a:spcBef>
              <a:buClr>
                <a:srgbClr val="E38312"/>
              </a:buClr>
              <a:buFont typeface="Trebuchet MS"/>
              <a:buChar char="◦"/>
            </a:pPr>
            <a:endParaRPr sz="2600">
              <a:latin typeface="Trebuchet MS"/>
              <a:cs typeface="Trebuchet MS"/>
            </a:endParaRPr>
          </a:p>
          <a:p>
            <a:pPr marL="244475" indent="-231775">
              <a:lnSpc>
                <a:spcPts val="2035"/>
              </a:lnSpc>
              <a:buClr>
                <a:srgbClr val="E38312"/>
              </a:buClr>
              <a:buFont typeface="Wingdings"/>
              <a:buChar char=""/>
              <a:tabLst>
                <a:tab pos="244475" algn="l"/>
              </a:tabLst>
            </a:pPr>
            <a:r>
              <a:rPr sz="1800" spc="-10" dirty="0">
                <a:solidFill>
                  <a:srgbClr val="404040"/>
                </a:solidFill>
                <a:latin typeface="Trebuchet MS"/>
                <a:cs typeface="Trebuchet MS"/>
              </a:rPr>
              <a:t>Return</a:t>
            </a:r>
            <a:r>
              <a:rPr sz="1800" spc="-50" dirty="0">
                <a:solidFill>
                  <a:srgbClr val="404040"/>
                </a:solidFill>
                <a:latin typeface="Trebuchet MS"/>
                <a:cs typeface="Trebuchet MS"/>
              </a:rPr>
              <a:t> </a:t>
            </a:r>
            <a:r>
              <a:rPr sz="1800" spc="-45" dirty="0">
                <a:solidFill>
                  <a:srgbClr val="404040"/>
                </a:solidFill>
                <a:latin typeface="Trebuchet MS"/>
                <a:cs typeface="Trebuchet MS"/>
              </a:rPr>
              <a:t>value:</a:t>
            </a:r>
            <a:endParaRPr sz="1800">
              <a:latin typeface="Trebuchet MS"/>
              <a:cs typeface="Trebuchet MS"/>
            </a:endParaRPr>
          </a:p>
          <a:p>
            <a:pPr marL="396875" lvl="1" indent="-183515">
              <a:lnSpc>
                <a:spcPts val="2010"/>
              </a:lnSpc>
              <a:buClr>
                <a:srgbClr val="E38312"/>
              </a:buClr>
              <a:buChar char="◦"/>
              <a:tabLst>
                <a:tab pos="396875" algn="l"/>
              </a:tabLst>
            </a:pPr>
            <a:r>
              <a:rPr sz="1800" spc="5" dirty="0">
                <a:latin typeface="Trebuchet MS"/>
                <a:cs typeface="Trebuchet MS"/>
              </a:rPr>
              <a:t>Execute successfully:</a:t>
            </a:r>
            <a:r>
              <a:rPr sz="1800" spc="-100" dirty="0">
                <a:latin typeface="Trebuchet MS"/>
                <a:cs typeface="Trebuchet MS"/>
              </a:rPr>
              <a:t> </a:t>
            </a:r>
            <a:r>
              <a:rPr sz="1800" spc="55" dirty="0">
                <a:latin typeface="Trebuchet MS"/>
                <a:cs typeface="Trebuchet MS"/>
              </a:rPr>
              <a:t>0</a:t>
            </a:r>
            <a:endParaRPr sz="1800">
              <a:latin typeface="Trebuchet MS"/>
              <a:cs typeface="Trebuchet MS"/>
            </a:endParaRPr>
          </a:p>
          <a:p>
            <a:pPr marL="396875" lvl="1" indent="-183515">
              <a:lnSpc>
                <a:spcPts val="2135"/>
              </a:lnSpc>
              <a:buClr>
                <a:srgbClr val="E38312"/>
              </a:buClr>
              <a:buChar char="◦"/>
              <a:tabLst>
                <a:tab pos="396875" algn="l"/>
              </a:tabLst>
            </a:pPr>
            <a:r>
              <a:rPr sz="1800" spc="-40" dirty="0">
                <a:latin typeface="Trebuchet MS"/>
                <a:cs typeface="Trebuchet MS"/>
              </a:rPr>
              <a:t>Failed:</a:t>
            </a:r>
            <a:r>
              <a:rPr sz="1800" spc="-50" dirty="0">
                <a:latin typeface="Trebuchet MS"/>
                <a:cs typeface="Trebuchet MS"/>
              </a:rPr>
              <a:t> </a:t>
            </a:r>
            <a:r>
              <a:rPr sz="1800" spc="-25" dirty="0">
                <a:latin typeface="Trebuchet MS"/>
                <a:cs typeface="Trebuchet MS"/>
              </a:rPr>
              <a:t>Err</a:t>
            </a:r>
            <a:endParaRPr sz="1800">
              <a:latin typeface="Trebuchet MS"/>
              <a:cs typeface="Trebuchet M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6375400" cy="756920"/>
          </a:xfrm>
          <a:prstGeom prst="rect">
            <a:avLst/>
          </a:prstGeom>
        </p:spPr>
        <p:txBody>
          <a:bodyPr vert="horz" wrap="square" lIns="0" tIns="12700" rIns="0" bIns="0" rtlCol="0">
            <a:spAutoFit/>
          </a:bodyPr>
          <a:lstStyle/>
          <a:p>
            <a:pPr marL="12700">
              <a:lnSpc>
                <a:spcPct val="100000"/>
              </a:lnSpc>
              <a:spcBef>
                <a:spcPts val="100"/>
              </a:spcBef>
            </a:pPr>
            <a:r>
              <a:rPr spc="-110" dirty="0"/>
              <a:t>Wait </a:t>
            </a:r>
            <a:r>
              <a:rPr spc="-185" dirty="0"/>
              <a:t>for </a:t>
            </a:r>
            <a:r>
              <a:rPr spc="-5" dirty="0"/>
              <a:t>signal</a:t>
            </a:r>
            <a:r>
              <a:rPr spc="-415" dirty="0"/>
              <a:t> </a:t>
            </a:r>
            <a:r>
              <a:rPr spc="-200" dirty="0"/>
              <a:t>(do_wait)</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33</a:t>
            </a:fld>
            <a:endParaRPr spc="35" dirty="0"/>
          </a:p>
        </p:txBody>
      </p:sp>
      <p:sp>
        <p:nvSpPr>
          <p:cNvPr id="3" name="object 3"/>
          <p:cNvSpPr txBox="1"/>
          <p:nvPr/>
        </p:nvSpPr>
        <p:spPr>
          <a:xfrm>
            <a:off x="1084580" y="1699170"/>
            <a:ext cx="9702165" cy="2893695"/>
          </a:xfrm>
          <a:prstGeom prst="rect">
            <a:avLst/>
          </a:prstGeom>
        </p:spPr>
        <p:txBody>
          <a:bodyPr vert="horz" wrap="square" lIns="0" tIns="160020" rIns="0" bIns="0" rtlCol="0">
            <a:spAutoFit/>
          </a:bodyPr>
          <a:lstStyle/>
          <a:p>
            <a:pPr marL="199390" indent="-186690">
              <a:lnSpc>
                <a:spcPct val="100000"/>
              </a:lnSpc>
              <a:spcBef>
                <a:spcPts val="1260"/>
              </a:spcBef>
              <a:buClr>
                <a:srgbClr val="E38312"/>
              </a:buClr>
              <a:buFont typeface="Wingdings"/>
              <a:buChar char=""/>
              <a:tabLst>
                <a:tab pos="199390" algn="l"/>
              </a:tabLst>
            </a:pPr>
            <a:r>
              <a:rPr sz="2000" spc="-10" dirty="0">
                <a:solidFill>
                  <a:srgbClr val="404040"/>
                </a:solidFill>
                <a:latin typeface="Trebuchet MS"/>
                <a:cs typeface="Trebuchet MS"/>
              </a:rPr>
              <a:t>In </a:t>
            </a:r>
            <a:r>
              <a:rPr sz="2000" spc="-45" dirty="0">
                <a:solidFill>
                  <a:srgbClr val="404040"/>
                </a:solidFill>
                <a:latin typeface="Trebuchet MS"/>
                <a:cs typeface="Trebuchet MS"/>
              </a:rPr>
              <a:t>kernel </a:t>
            </a:r>
            <a:r>
              <a:rPr sz="2000" spc="-5" dirty="0">
                <a:solidFill>
                  <a:srgbClr val="404040"/>
                </a:solidFill>
                <a:latin typeface="Trebuchet MS"/>
                <a:cs typeface="Trebuchet MS"/>
              </a:rPr>
              <a:t>mode, </a:t>
            </a:r>
            <a:r>
              <a:rPr sz="2000" spc="10" dirty="0">
                <a:solidFill>
                  <a:srgbClr val="404040"/>
                </a:solidFill>
                <a:latin typeface="Trebuchet MS"/>
                <a:cs typeface="Trebuchet MS"/>
              </a:rPr>
              <a:t>when </a:t>
            </a:r>
            <a:r>
              <a:rPr sz="2000" spc="40" dirty="0">
                <a:solidFill>
                  <a:srgbClr val="404040"/>
                </a:solidFill>
                <a:latin typeface="Trebuchet MS"/>
                <a:cs typeface="Trebuchet MS"/>
              </a:rPr>
              <a:t>system </a:t>
            </a:r>
            <a:r>
              <a:rPr sz="2000" spc="-50" dirty="0">
                <a:solidFill>
                  <a:srgbClr val="404040"/>
                </a:solidFill>
                <a:latin typeface="Trebuchet MS"/>
                <a:cs typeface="Trebuchet MS"/>
              </a:rPr>
              <a:t>call </a:t>
            </a:r>
            <a:r>
              <a:rPr sz="2000" spc="-70" dirty="0">
                <a:solidFill>
                  <a:srgbClr val="404040"/>
                </a:solidFill>
                <a:latin typeface="Trebuchet MS"/>
                <a:cs typeface="Trebuchet MS"/>
              </a:rPr>
              <a:t>do_wait() </a:t>
            </a:r>
            <a:r>
              <a:rPr sz="2000" spc="30" dirty="0">
                <a:solidFill>
                  <a:srgbClr val="404040"/>
                </a:solidFill>
                <a:latin typeface="Trebuchet MS"/>
                <a:cs typeface="Trebuchet MS"/>
              </a:rPr>
              <a:t>is </a:t>
            </a:r>
            <a:r>
              <a:rPr sz="2000" spc="-25" dirty="0">
                <a:solidFill>
                  <a:srgbClr val="404040"/>
                </a:solidFill>
                <a:latin typeface="Trebuchet MS"/>
                <a:cs typeface="Trebuchet MS"/>
              </a:rPr>
              <a:t>executed, </a:t>
            </a:r>
            <a:r>
              <a:rPr sz="2000" spc="-150" dirty="0">
                <a:solidFill>
                  <a:srgbClr val="404040"/>
                </a:solidFill>
                <a:latin typeface="Trebuchet MS"/>
                <a:cs typeface="Trebuchet MS"/>
              </a:rPr>
              <a:t>it </a:t>
            </a:r>
            <a:r>
              <a:rPr sz="2000" spc="30" dirty="0">
                <a:solidFill>
                  <a:srgbClr val="404040"/>
                </a:solidFill>
                <a:latin typeface="Trebuchet MS"/>
                <a:cs typeface="Trebuchet MS"/>
              </a:rPr>
              <a:t>is </a:t>
            </a:r>
            <a:r>
              <a:rPr sz="2000" spc="5" dirty="0">
                <a:solidFill>
                  <a:srgbClr val="404040"/>
                </a:solidFill>
                <a:latin typeface="Trebuchet MS"/>
                <a:cs typeface="Trebuchet MS"/>
              </a:rPr>
              <a:t>loading </a:t>
            </a:r>
            <a:r>
              <a:rPr sz="2000" spc="-55" dirty="0">
                <a:solidFill>
                  <a:srgbClr val="404040"/>
                </a:solidFill>
                <a:latin typeface="Trebuchet MS"/>
                <a:cs typeface="Trebuchet MS"/>
              </a:rPr>
              <a:t>exit.ko</a:t>
            </a:r>
            <a:r>
              <a:rPr sz="2000" spc="-330" dirty="0">
                <a:solidFill>
                  <a:srgbClr val="404040"/>
                </a:solidFill>
                <a:latin typeface="Trebuchet MS"/>
                <a:cs typeface="Trebuchet MS"/>
              </a:rPr>
              <a:t> </a:t>
            </a:r>
            <a:r>
              <a:rPr sz="2000" spc="-25" dirty="0">
                <a:solidFill>
                  <a:srgbClr val="404040"/>
                </a:solidFill>
                <a:latin typeface="Trebuchet MS"/>
                <a:cs typeface="Trebuchet MS"/>
              </a:rPr>
              <a:t>module.</a:t>
            </a:r>
            <a:endParaRPr sz="2000">
              <a:latin typeface="Trebuchet MS"/>
              <a:cs typeface="Trebuchet MS"/>
            </a:endParaRPr>
          </a:p>
          <a:p>
            <a:pPr marL="199390" indent="-186690">
              <a:lnSpc>
                <a:spcPct val="100000"/>
              </a:lnSpc>
              <a:spcBef>
                <a:spcPts val="1160"/>
              </a:spcBef>
              <a:buClr>
                <a:srgbClr val="E38312"/>
              </a:buClr>
              <a:buFont typeface="Wingdings"/>
              <a:buChar char=""/>
              <a:tabLst>
                <a:tab pos="199390" algn="l"/>
              </a:tabLst>
            </a:pPr>
            <a:r>
              <a:rPr sz="2000" spc="-5" dirty="0">
                <a:solidFill>
                  <a:srgbClr val="404040"/>
                </a:solidFill>
                <a:latin typeface="Trebuchet MS"/>
                <a:cs typeface="Trebuchet MS"/>
              </a:rPr>
              <a:t>Its </a:t>
            </a:r>
            <a:r>
              <a:rPr sz="2000" spc="-40" dirty="0">
                <a:solidFill>
                  <a:srgbClr val="404040"/>
                </a:solidFill>
                <a:latin typeface="Trebuchet MS"/>
                <a:cs typeface="Trebuchet MS"/>
              </a:rPr>
              <a:t>implementation </a:t>
            </a:r>
            <a:r>
              <a:rPr sz="2000" spc="30" dirty="0">
                <a:solidFill>
                  <a:srgbClr val="404040"/>
                </a:solidFill>
                <a:latin typeface="Trebuchet MS"/>
                <a:cs typeface="Trebuchet MS"/>
              </a:rPr>
              <a:t>is </a:t>
            </a:r>
            <a:r>
              <a:rPr sz="2000" spc="-25" dirty="0">
                <a:solidFill>
                  <a:srgbClr val="404040"/>
                </a:solidFill>
                <a:latin typeface="Trebuchet MS"/>
                <a:cs typeface="Trebuchet MS"/>
              </a:rPr>
              <a:t>defined </a:t>
            </a:r>
            <a:r>
              <a:rPr sz="2000" spc="-55" dirty="0">
                <a:solidFill>
                  <a:srgbClr val="404040"/>
                </a:solidFill>
                <a:latin typeface="Trebuchet MS"/>
                <a:cs typeface="Trebuchet MS"/>
              </a:rPr>
              <a:t>in</a:t>
            </a:r>
            <a:r>
              <a:rPr sz="2000" spc="-220" dirty="0">
                <a:solidFill>
                  <a:srgbClr val="404040"/>
                </a:solidFill>
                <a:latin typeface="Trebuchet MS"/>
                <a:cs typeface="Trebuchet MS"/>
              </a:rPr>
              <a:t> </a:t>
            </a:r>
            <a:r>
              <a:rPr sz="2000" spc="-120" dirty="0">
                <a:solidFill>
                  <a:srgbClr val="404040"/>
                </a:solidFill>
                <a:latin typeface="Trebuchet MS"/>
                <a:cs typeface="Trebuchet MS"/>
              </a:rPr>
              <a:t>‘</a:t>
            </a:r>
            <a:r>
              <a:rPr sz="2000" spc="-120" dirty="0">
                <a:solidFill>
                  <a:srgbClr val="FF0000"/>
                </a:solidFill>
                <a:latin typeface="Trebuchet MS"/>
                <a:cs typeface="Trebuchet MS"/>
              </a:rPr>
              <a:t>/kernel/exit.c</a:t>
            </a:r>
            <a:r>
              <a:rPr sz="2000" spc="-120" dirty="0">
                <a:solidFill>
                  <a:srgbClr val="404040"/>
                </a:solidFill>
                <a:latin typeface="Trebuchet MS"/>
                <a:cs typeface="Trebuchet MS"/>
              </a:rPr>
              <a:t>’:</a:t>
            </a:r>
            <a:endParaRPr sz="2000">
              <a:latin typeface="Trebuchet MS"/>
              <a:cs typeface="Trebuchet MS"/>
            </a:endParaRPr>
          </a:p>
          <a:p>
            <a:pPr marL="396875" lvl="1" indent="-183515">
              <a:lnSpc>
                <a:spcPct val="100000"/>
              </a:lnSpc>
              <a:spcBef>
                <a:spcPts val="185"/>
              </a:spcBef>
              <a:buClr>
                <a:srgbClr val="E38312"/>
              </a:buClr>
              <a:buFont typeface="Wingdings"/>
              <a:buChar char=""/>
              <a:tabLst>
                <a:tab pos="396875" algn="l"/>
              </a:tabLst>
            </a:pPr>
            <a:r>
              <a:rPr sz="1800" spc="-10" dirty="0">
                <a:solidFill>
                  <a:srgbClr val="404040"/>
                </a:solidFill>
                <a:latin typeface="Trebuchet MS"/>
                <a:cs typeface="Trebuchet MS"/>
              </a:rPr>
              <a:t>Create </a:t>
            </a:r>
            <a:r>
              <a:rPr sz="1800" spc="-15" dirty="0">
                <a:solidFill>
                  <a:srgbClr val="FF0000"/>
                </a:solidFill>
                <a:latin typeface="Trebuchet MS"/>
                <a:cs typeface="Trebuchet MS"/>
              </a:rPr>
              <a:t>wait_opts </a:t>
            </a:r>
            <a:r>
              <a:rPr sz="1800" spc="-30" dirty="0">
                <a:latin typeface="Trebuchet MS"/>
                <a:cs typeface="Trebuchet MS"/>
              </a:rPr>
              <a:t>structure </a:t>
            </a:r>
            <a:r>
              <a:rPr sz="1800" spc="30" dirty="0">
                <a:latin typeface="Trebuchet MS"/>
                <a:cs typeface="Trebuchet MS"/>
              </a:rPr>
              <a:t>and </a:t>
            </a:r>
            <a:r>
              <a:rPr sz="1800" spc="45" dirty="0">
                <a:latin typeface="Trebuchet MS"/>
                <a:cs typeface="Trebuchet MS"/>
              </a:rPr>
              <a:t>add </a:t>
            </a:r>
            <a:r>
              <a:rPr sz="1800" spc="-135" dirty="0">
                <a:latin typeface="Trebuchet MS"/>
                <a:cs typeface="Trebuchet MS"/>
              </a:rPr>
              <a:t>it </a:t>
            </a:r>
            <a:r>
              <a:rPr sz="1800" spc="-50" dirty="0">
                <a:latin typeface="Trebuchet MS"/>
                <a:cs typeface="Trebuchet MS"/>
              </a:rPr>
              <a:t>into </a:t>
            </a:r>
            <a:r>
              <a:rPr sz="1800" spc="-55" dirty="0">
                <a:latin typeface="Trebuchet MS"/>
                <a:cs typeface="Trebuchet MS"/>
              </a:rPr>
              <a:t>wait </a:t>
            </a:r>
            <a:r>
              <a:rPr sz="1800" spc="5" dirty="0">
                <a:latin typeface="Trebuchet MS"/>
                <a:cs typeface="Trebuchet MS"/>
              </a:rPr>
              <a:t>queue </a:t>
            </a:r>
            <a:r>
              <a:rPr sz="1800" spc="35" dirty="0">
                <a:latin typeface="Trebuchet MS"/>
                <a:cs typeface="Trebuchet MS"/>
              </a:rPr>
              <a:t>by </a:t>
            </a:r>
            <a:r>
              <a:rPr sz="1800" spc="-25" dirty="0">
                <a:latin typeface="Trebuchet MS"/>
                <a:cs typeface="Trebuchet MS"/>
              </a:rPr>
              <a:t>calling</a:t>
            </a:r>
            <a:r>
              <a:rPr sz="1800" spc="-305" dirty="0">
                <a:latin typeface="Trebuchet MS"/>
                <a:cs typeface="Trebuchet MS"/>
              </a:rPr>
              <a:t> </a:t>
            </a:r>
            <a:r>
              <a:rPr sz="1800" spc="-20" dirty="0">
                <a:solidFill>
                  <a:srgbClr val="FF0000"/>
                </a:solidFill>
                <a:latin typeface="Trebuchet MS"/>
                <a:cs typeface="Trebuchet MS"/>
              </a:rPr>
              <a:t>add_wait_queue.</a:t>
            </a:r>
            <a:endParaRPr sz="1800">
              <a:latin typeface="Trebuchet MS"/>
              <a:cs typeface="Trebuchet MS"/>
            </a:endParaRPr>
          </a:p>
          <a:p>
            <a:pPr marL="523875" lvl="1" indent="-310515">
              <a:lnSpc>
                <a:spcPct val="100000"/>
              </a:lnSpc>
              <a:spcBef>
                <a:spcPts val="380"/>
              </a:spcBef>
              <a:buClr>
                <a:srgbClr val="E38312"/>
              </a:buClr>
              <a:buFont typeface="Wingdings"/>
              <a:buChar char=""/>
              <a:tabLst>
                <a:tab pos="523240" algn="l"/>
                <a:tab pos="523875" algn="l"/>
              </a:tabLst>
            </a:pPr>
            <a:r>
              <a:rPr sz="1800" spc="95" dirty="0">
                <a:solidFill>
                  <a:srgbClr val="404040"/>
                </a:solidFill>
                <a:latin typeface="Trebuchet MS"/>
                <a:cs typeface="Trebuchet MS"/>
              </a:rPr>
              <a:t>Use </a:t>
            </a:r>
            <a:r>
              <a:rPr sz="1800" spc="-30" dirty="0">
                <a:solidFill>
                  <a:srgbClr val="FF0000"/>
                </a:solidFill>
                <a:latin typeface="Trebuchet MS"/>
                <a:cs typeface="Trebuchet MS"/>
              </a:rPr>
              <a:t>set_current_state </a:t>
            </a:r>
            <a:r>
              <a:rPr sz="1800" spc="-45" dirty="0">
                <a:solidFill>
                  <a:srgbClr val="404040"/>
                </a:solidFill>
                <a:latin typeface="Trebuchet MS"/>
                <a:cs typeface="Trebuchet MS"/>
              </a:rPr>
              <a:t>to </a:t>
            </a:r>
            <a:r>
              <a:rPr sz="1800" spc="-5" dirty="0">
                <a:solidFill>
                  <a:srgbClr val="404040"/>
                </a:solidFill>
                <a:latin typeface="Trebuchet MS"/>
                <a:cs typeface="Trebuchet MS"/>
              </a:rPr>
              <a:t>update </a:t>
            </a:r>
            <a:r>
              <a:rPr sz="1800" spc="-30" dirty="0">
                <a:solidFill>
                  <a:srgbClr val="404040"/>
                </a:solidFill>
                <a:latin typeface="Trebuchet MS"/>
                <a:cs typeface="Trebuchet MS"/>
              </a:rPr>
              <a:t>state </a:t>
            </a:r>
            <a:r>
              <a:rPr sz="1800" spc="90" dirty="0">
                <a:solidFill>
                  <a:srgbClr val="404040"/>
                </a:solidFill>
                <a:latin typeface="Trebuchet MS"/>
                <a:cs typeface="Trebuchet MS"/>
              </a:rPr>
              <a:t>as </a:t>
            </a:r>
            <a:r>
              <a:rPr sz="1800" spc="95" dirty="0">
                <a:solidFill>
                  <a:srgbClr val="404040"/>
                </a:solidFill>
                <a:latin typeface="Trebuchet MS"/>
                <a:cs typeface="Trebuchet MS"/>
              </a:rPr>
              <a:t>TASK_INTERRUPTIBLE</a:t>
            </a:r>
            <a:r>
              <a:rPr sz="1800" spc="-375" dirty="0">
                <a:solidFill>
                  <a:srgbClr val="404040"/>
                </a:solidFill>
                <a:latin typeface="Trebuchet MS"/>
                <a:cs typeface="Trebuchet MS"/>
              </a:rPr>
              <a:t> </a:t>
            </a:r>
            <a:r>
              <a:rPr sz="1800" spc="-20" dirty="0">
                <a:solidFill>
                  <a:srgbClr val="404040"/>
                </a:solidFill>
                <a:latin typeface="Trebuchet MS"/>
                <a:cs typeface="Trebuchet MS"/>
              </a:rPr>
              <a:t>or </a:t>
            </a:r>
            <a:r>
              <a:rPr sz="1800" spc="90" dirty="0">
                <a:solidFill>
                  <a:srgbClr val="404040"/>
                </a:solidFill>
                <a:latin typeface="Trebuchet MS"/>
                <a:cs typeface="Trebuchet MS"/>
              </a:rPr>
              <a:t>TASK_RUNNING.</a:t>
            </a:r>
            <a:endParaRPr sz="1800">
              <a:latin typeface="Trebuchet MS"/>
              <a:cs typeface="Trebuchet MS"/>
            </a:endParaRPr>
          </a:p>
          <a:p>
            <a:pPr marL="396875" marR="276860" lvl="1" indent="-182880">
              <a:lnSpc>
                <a:spcPts val="1939"/>
              </a:lnSpc>
              <a:spcBef>
                <a:spcPts val="625"/>
              </a:spcBef>
              <a:buClr>
                <a:srgbClr val="E38312"/>
              </a:buClr>
              <a:buFont typeface="Wingdings"/>
              <a:buChar char=""/>
              <a:tabLst>
                <a:tab pos="523240" algn="l"/>
                <a:tab pos="523875" algn="l"/>
              </a:tabLst>
            </a:pPr>
            <a:r>
              <a:rPr dirty="0"/>
              <a:t>	</a:t>
            </a:r>
            <a:r>
              <a:rPr sz="1800" spc="30" dirty="0">
                <a:solidFill>
                  <a:srgbClr val="404040"/>
                </a:solidFill>
                <a:latin typeface="Trebuchet MS"/>
                <a:cs typeface="Trebuchet MS"/>
              </a:rPr>
              <a:t>When </a:t>
            </a:r>
            <a:r>
              <a:rPr sz="1800" spc="-20" dirty="0">
                <a:solidFill>
                  <a:srgbClr val="404040"/>
                </a:solidFill>
                <a:latin typeface="Trebuchet MS"/>
                <a:cs typeface="Trebuchet MS"/>
              </a:rPr>
              <a:t>child </a:t>
            </a:r>
            <a:r>
              <a:rPr sz="1800" spc="60" dirty="0">
                <a:solidFill>
                  <a:srgbClr val="404040"/>
                </a:solidFill>
                <a:latin typeface="Trebuchet MS"/>
                <a:cs typeface="Trebuchet MS"/>
              </a:rPr>
              <a:t>process </a:t>
            </a:r>
            <a:r>
              <a:rPr sz="1800" spc="-45" dirty="0">
                <a:solidFill>
                  <a:srgbClr val="404040"/>
                </a:solidFill>
                <a:latin typeface="Trebuchet MS"/>
                <a:cs typeface="Trebuchet MS"/>
              </a:rPr>
              <a:t>terminates, </a:t>
            </a:r>
            <a:r>
              <a:rPr sz="1800" spc="-135" dirty="0">
                <a:solidFill>
                  <a:srgbClr val="404040"/>
                </a:solidFill>
                <a:latin typeface="Trebuchet MS"/>
                <a:cs typeface="Trebuchet MS"/>
              </a:rPr>
              <a:t>it </a:t>
            </a:r>
            <a:r>
              <a:rPr sz="1800" spc="-5" dirty="0">
                <a:solidFill>
                  <a:srgbClr val="404040"/>
                </a:solidFill>
                <a:latin typeface="Trebuchet MS"/>
                <a:cs typeface="Trebuchet MS"/>
              </a:rPr>
              <a:t>calls </a:t>
            </a:r>
            <a:r>
              <a:rPr sz="1800" spc="-25" dirty="0">
                <a:solidFill>
                  <a:srgbClr val="FF0000"/>
                </a:solidFill>
                <a:latin typeface="Trebuchet MS"/>
                <a:cs typeface="Trebuchet MS"/>
              </a:rPr>
              <a:t>wake_up_parent</a:t>
            </a:r>
            <a:r>
              <a:rPr sz="1800" spc="-25" dirty="0">
                <a:solidFill>
                  <a:srgbClr val="404040"/>
                </a:solidFill>
                <a:latin typeface="Trebuchet MS"/>
                <a:cs typeface="Trebuchet MS"/>
              </a:rPr>
              <a:t>. </a:t>
            </a:r>
            <a:r>
              <a:rPr sz="1800" spc="-5" dirty="0">
                <a:solidFill>
                  <a:srgbClr val="404040"/>
                </a:solidFill>
                <a:latin typeface="Trebuchet MS"/>
                <a:cs typeface="Trebuchet MS"/>
              </a:rPr>
              <a:t>Then </a:t>
            </a:r>
            <a:r>
              <a:rPr sz="1800" spc="-30" dirty="0">
                <a:solidFill>
                  <a:srgbClr val="404040"/>
                </a:solidFill>
                <a:latin typeface="Trebuchet MS"/>
                <a:cs typeface="Trebuchet MS"/>
              </a:rPr>
              <a:t>parent </a:t>
            </a:r>
            <a:r>
              <a:rPr sz="1800" spc="60" dirty="0">
                <a:solidFill>
                  <a:srgbClr val="404040"/>
                </a:solidFill>
                <a:latin typeface="Trebuchet MS"/>
                <a:cs typeface="Trebuchet MS"/>
              </a:rPr>
              <a:t>process </a:t>
            </a:r>
            <a:r>
              <a:rPr sz="1800" spc="-90" dirty="0">
                <a:solidFill>
                  <a:srgbClr val="404040"/>
                </a:solidFill>
                <a:latin typeface="Trebuchet MS"/>
                <a:cs typeface="Trebuchet MS"/>
              </a:rPr>
              <a:t>will </a:t>
            </a:r>
            <a:r>
              <a:rPr sz="1800" spc="95" dirty="0">
                <a:solidFill>
                  <a:srgbClr val="404040"/>
                </a:solidFill>
                <a:latin typeface="Trebuchet MS"/>
                <a:cs typeface="Trebuchet MS"/>
              </a:rPr>
              <a:t>go</a:t>
            </a:r>
            <a:r>
              <a:rPr sz="1800" spc="-275" dirty="0">
                <a:solidFill>
                  <a:srgbClr val="404040"/>
                </a:solidFill>
                <a:latin typeface="Trebuchet MS"/>
                <a:cs typeface="Trebuchet MS"/>
              </a:rPr>
              <a:t> </a:t>
            </a:r>
            <a:r>
              <a:rPr sz="1800" spc="-45" dirty="0">
                <a:solidFill>
                  <a:srgbClr val="404040"/>
                </a:solidFill>
                <a:latin typeface="Trebuchet MS"/>
                <a:cs typeface="Trebuchet MS"/>
              </a:rPr>
              <a:t>to  </a:t>
            </a:r>
            <a:r>
              <a:rPr sz="1800" spc="-40" dirty="0">
                <a:solidFill>
                  <a:srgbClr val="404040"/>
                </a:solidFill>
                <a:latin typeface="Trebuchet MS"/>
                <a:cs typeface="Trebuchet MS"/>
              </a:rPr>
              <a:t>repeat </a:t>
            </a:r>
            <a:r>
              <a:rPr sz="1800" spc="15" dirty="0">
                <a:solidFill>
                  <a:srgbClr val="404040"/>
                </a:solidFill>
                <a:latin typeface="Trebuchet MS"/>
                <a:cs typeface="Trebuchet MS"/>
              </a:rPr>
              <a:t>scanning, </a:t>
            </a:r>
            <a:r>
              <a:rPr sz="1800" spc="114" dirty="0">
                <a:solidFill>
                  <a:srgbClr val="404040"/>
                </a:solidFill>
                <a:latin typeface="Trebuchet MS"/>
                <a:cs typeface="Trebuchet MS"/>
              </a:rPr>
              <a:t>so </a:t>
            </a:r>
            <a:r>
              <a:rPr sz="1800" spc="-70" dirty="0">
                <a:solidFill>
                  <a:srgbClr val="404040"/>
                </a:solidFill>
                <a:latin typeface="Trebuchet MS"/>
                <a:cs typeface="Trebuchet MS"/>
              </a:rPr>
              <a:t>that </a:t>
            </a:r>
            <a:r>
              <a:rPr sz="1800" spc="-135" dirty="0">
                <a:solidFill>
                  <a:srgbClr val="404040"/>
                </a:solidFill>
                <a:latin typeface="Trebuchet MS"/>
                <a:cs typeface="Trebuchet MS"/>
              </a:rPr>
              <a:t>it </a:t>
            </a:r>
            <a:r>
              <a:rPr sz="1800" spc="30" dirty="0">
                <a:solidFill>
                  <a:srgbClr val="404040"/>
                </a:solidFill>
                <a:latin typeface="Trebuchet MS"/>
                <a:cs typeface="Trebuchet MS"/>
              </a:rPr>
              <a:t>can </a:t>
            </a:r>
            <a:r>
              <a:rPr sz="1800" spc="-15" dirty="0">
                <a:solidFill>
                  <a:srgbClr val="404040"/>
                </a:solidFill>
                <a:latin typeface="Trebuchet MS"/>
                <a:cs typeface="Trebuchet MS"/>
              </a:rPr>
              <a:t>get </a:t>
            </a:r>
            <a:r>
              <a:rPr sz="1800" spc="-60" dirty="0">
                <a:solidFill>
                  <a:srgbClr val="404040"/>
                </a:solidFill>
                <a:latin typeface="Trebuchet MS"/>
                <a:cs typeface="Trebuchet MS"/>
              </a:rPr>
              <a:t>return </a:t>
            </a:r>
            <a:r>
              <a:rPr sz="1800" spc="-35" dirty="0">
                <a:solidFill>
                  <a:srgbClr val="404040"/>
                </a:solidFill>
                <a:latin typeface="Trebuchet MS"/>
                <a:cs typeface="Trebuchet MS"/>
              </a:rPr>
              <a:t>of </a:t>
            </a:r>
            <a:r>
              <a:rPr sz="1800" spc="-20" dirty="0">
                <a:solidFill>
                  <a:srgbClr val="404040"/>
                </a:solidFill>
                <a:latin typeface="Trebuchet MS"/>
                <a:cs typeface="Trebuchet MS"/>
              </a:rPr>
              <a:t>child </a:t>
            </a:r>
            <a:r>
              <a:rPr sz="1800" spc="30" dirty="0">
                <a:solidFill>
                  <a:srgbClr val="404040"/>
                </a:solidFill>
                <a:latin typeface="Trebuchet MS"/>
                <a:cs typeface="Trebuchet MS"/>
              </a:rPr>
              <a:t>process’</a:t>
            </a:r>
            <a:r>
              <a:rPr sz="1800" spc="-260" dirty="0">
                <a:solidFill>
                  <a:srgbClr val="404040"/>
                </a:solidFill>
                <a:latin typeface="Trebuchet MS"/>
                <a:cs typeface="Trebuchet MS"/>
              </a:rPr>
              <a:t> </a:t>
            </a:r>
            <a:r>
              <a:rPr sz="1800" spc="-60" dirty="0">
                <a:solidFill>
                  <a:srgbClr val="404040"/>
                </a:solidFill>
                <a:latin typeface="Trebuchet MS"/>
                <a:cs typeface="Trebuchet MS"/>
              </a:rPr>
              <a:t>termination.</a:t>
            </a:r>
            <a:endParaRPr sz="1800">
              <a:latin typeface="Trebuchet MS"/>
              <a:cs typeface="Trebuchet MS"/>
            </a:endParaRPr>
          </a:p>
          <a:p>
            <a:pPr marL="199390" indent="-186690">
              <a:lnSpc>
                <a:spcPct val="100000"/>
              </a:lnSpc>
              <a:spcBef>
                <a:spcPts val="1330"/>
              </a:spcBef>
              <a:buClr>
                <a:srgbClr val="E38312"/>
              </a:buClr>
              <a:buFont typeface="Wingdings"/>
              <a:buChar char=""/>
              <a:tabLst>
                <a:tab pos="199390" algn="l"/>
              </a:tabLst>
            </a:pPr>
            <a:r>
              <a:rPr sz="2000" spc="15" dirty="0">
                <a:solidFill>
                  <a:srgbClr val="404040"/>
                </a:solidFill>
                <a:latin typeface="Trebuchet MS"/>
                <a:cs typeface="Trebuchet MS"/>
              </a:rPr>
              <a:t>For </a:t>
            </a:r>
            <a:r>
              <a:rPr sz="2000" spc="-5" dirty="0">
                <a:solidFill>
                  <a:srgbClr val="404040"/>
                </a:solidFill>
                <a:latin typeface="Trebuchet MS"/>
                <a:cs typeface="Trebuchet MS"/>
              </a:rPr>
              <a:t>more</a:t>
            </a:r>
            <a:r>
              <a:rPr sz="2000" spc="-125" dirty="0">
                <a:solidFill>
                  <a:srgbClr val="404040"/>
                </a:solidFill>
                <a:latin typeface="Trebuchet MS"/>
                <a:cs typeface="Trebuchet MS"/>
              </a:rPr>
              <a:t> </a:t>
            </a:r>
            <a:r>
              <a:rPr sz="2000" spc="-50" dirty="0">
                <a:solidFill>
                  <a:srgbClr val="404040"/>
                </a:solidFill>
                <a:latin typeface="Trebuchet MS"/>
                <a:cs typeface="Trebuchet MS"/>
              </a:rPr>
              <a:t>details:</a:t>
            </a:r>
            <a:endParaRPr sz="2000">
              <a:latin typeface="Trebuchet MS"/>
              <a:cs typeface="Trebuchet MS"/>
            </a:endParaRPr>
          </a:p>
          <a:p>
            <a:pPr marL="396875" indent="-183515">
              <a:lnSpc>
                <a:spcPct val="100000"/>
              </a:lnSpc>
              <a:spcBef>
                <a:spcPts val="185"/>
              </a:spcBef>
              <a:buClr>
                <a:srgbClr val="E38312"/>
              </a:buClr>
              <a:buChar char="◦"/>
              <a:tabLst>
                <a:tab pos="396875" algn="l"/>
              </a:tabLst>
            </a:pPr>
            <a:r>
              <a:rPr sz="1800" u="sng" spc="-70" dirty="0">
                <a:solidFill>
                  <a:srgbClr val="2997E2"/>
                </a:solidFill>
                <a:uFill>
                  <a:solidFill>
                    <a:srgbClr val="2997E2"/>
                  </a:solidFill>
                </a:uFill>
                <a:latin typeface="Trebuchet MS"/>
                <a:cs typeface="Trebuchet MS"/>
                <a:hlinkClick r:id="rId2"/>
              </a:rPr>
              <a:t>https://elixir.bootlin.com/linux/v5.10/source/kernel/exit.c</a:t>
            </a:r>
            <a:r>
              <a:rPr sz="1800" spc="-70" dirty="0">
                <a:solidFill>
                  <a:srgbClr val="404040"/>
                </a:solidFill>
                <a:latin typeface="Trebuchet MS"/>
                <a:cs typeface="Trebuchet MS"/>
              </a:rPr>
              <a:t>(do_wait)</a:t>
            </a:r>
            <a:endParaRPr sz="1800">
              <a:latin typeface="Trebuchet MS"/>
              <a:cs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6375400" cy="756920"/>
          </a:xfrm>
          <a:prstGeom prst="rect">
            <a:avLst/>
          </a:prstGeom>
        </p:spPr>
        <p:txBody>
          <a:bodyPr vert="horz" wrap="square" lIns="0" tIns="12700" rIns="0" bIns="0" rtlCol="0">
            <a:spAutoFit/>
          </a:bodyPr>
          <a:lstStyle/>
          <a:p>
            <a:pPr marL="12700">
              <a:lnSpc>
                <a:spcPct val="100000"/>
              </a:lnSpc>
              <a:spcBef>
                <a:spcPts val="100"/>
              </a:spcBef>
            </a:pPr>
            <a:r>
              <a:rPr spc="-110" dirty="0"/>
              <a:t>Wait </a:t>
            </a:r>
            <a:r>
              <a:rPr spc="-185" dirty="0"/>
              <a:t>for </a:t>
            </a:r>
            <a:r>
              <a:rPr spc="-5" dirty="0"/>
              <a:t>signal</a:t>
            </a:r>
            <a:r>
              <a:rPr spc="-415" dirty="0"/>
              <a:t> </a:t>
            </a:r>
            <a:r>
              <a:rPr spc="-200" dirty="0"/>
              <a:t>(do_wait)</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34</a:t>
            </a:fld>
            <a:endParaRPr spc="35" dirty="0"/>
          </a:p>
        </p:txBody>
      </p:sp>
      <p:sp>
        <p:nvSpPr>
          <p:cNvPr id="3" name="object 3"/>
          <p:cNvSpPr txBox="1"/>
          <p:nvPr/>
        </p:nvSpPr>
        <p:spPr>
          <a:xfrm>
            <a:off x="1084580" y="1820964"/>
            <a:ext cx="9044305" cy="3603625"/>
          </a:xfrm>
          <a:prstGeom prst="rect">
            <a:avLst/>
          </a:prstGeom>
        </p:spPr>
        <p:txBody>
          <a:bodyPr vert="horz" wrap="square" lIns="0" tIns="13335" rIns="0" bIns="0" rtlCol="0">
            <a:spAutoFit/>
          </a:bodyPr>
          <a:lstStyle/>
          <a:p>
            <a:pPr marL="340360" indent="-327660">
              <a:lnSpc>
                <a:spcPts val="2380"/>
              </a:lnSpc>
              <a:spcBef>
                <a:spcPts val="105"/>
              </a:spcBef>
              <a:buClr>
                <a:srgbClr val="E38312"/>
              </a:buClr>
              <a:buFont typeface="Wingdings"/>
              <a:buChar char=""/>
              <a:tabLst>
                <a:tab pos="339725" algn="l"/>
                <a:tab pos="340360" algn="l"/>
              </a:tabLst>
            </a:pPr>
            <a:r>
              <a:rPr sz="2000" spc="-45" dirty="0">
                <a:solidFill>
                  <a:srgbClr val="404040"/>
                </a:solidFill>
                <a:latin typeface="Trebuchet MS"/>
                <a:cs typeface="Trebuchet MS"/>
              </a:rPr>
              <a:t>do_wait:</a:t>
            </a:r>
            <a:endParaRPr sz="2000">
              <a:latin typeface="Trebuchet MS"/>
              <a:cs typeface="Trebuchet MS"/>
            </a:endParaRPr>
          </a:p>
          <a:p>
            <a:pPr marL="396875" lvl="1" indent="-183515">
              <a:lnSpc>
                <a:spcPts val="2140"/>
              </a:lnSpc>
              <a:buClr>
                <a:srgbClr val="E38312"/>
              </a:buClr>
              <a:buChar char="◦"/>
              <a:tabLst>
                <a:tab pos="396875" algn="l"/>
              </a:tabLst>
            </a:pPr>
            <a:r>
              <a:rPr sz="1800" spc="15" dirty="0">
                <a:solidFill>
                  <a:srgbClr val="FF0000"/>
                </a:solidFill>
                <a:latin typeface="Trebuchet MS"/>
                <a:cs typeface="Trebuchet MS"/>
              </a:rPr>
              <a:t>long </a:t>
            </a:r>
            <a:r>
              <a:rPr sz="1800" spc="-20" dirty="0">
                <a:solidFill>
                  <a:srgbClr val="FF0000"/>
                </a:solidFill>
                <a:latin typeface="Trebuchet MS"/>
                <a:cs typeface="Trebuchet MS"/>
              </a:rPr>
              <a:t>do_wait </a:t>
            </a:r>
            <a:r>
              <a:rPr sz="1800" spc="-50" dirty="0">
                <a:solidFill>
                  <a:srgbClr val="FF0000"/>
                </a:solidFill>
                <a:latin typeface="Trebuchet MS"/>
                <a:cs typeface="Trebuchet MS"/>
              </a:rPr>
              <a:t>(struct </a:t>
            </a:r>
            <a:r>
              <a:rPr sz="1800" spc="-15" dirty="0">
                <a:solidFill>
                  <a:srgbClr val="FF0000"/>
                </a:solidFill>
                <a:latin typeface="Trebuchet MS"/>
                <a:cs typeface="Trebuchet MS"/>
              </a:rPr>
              <a:t>wait_opts</a:t>
            </a:r>
            <a:r>
              <a:rPr sz="1800" spc="315" dirty="0">
                <a:solidFill>
                  <a:srgbClr val="FF0000"/>
                </a:solidFill>
                <a:latin typeface="Trebuchet MS"/>
                <a:cs typeface="Trebuchet MS"/>
              </a:rPr>
              <a:t> </a:t>
            </a:r>
            <a:r>
              <a:rPr sz="1800" spc="-60" dirty="0">
                <a:solidFill>
                  <a:srgbClr val="FF0000"/>
                </a:solidFill>
                <a:latin typeface="Trebuchet MS"/>
                <a:cs typeface="Trebuchet MS"/>
              </a:rPr>
              <a:t>*wo);</a:t>
            </a:r>
            <a:endParaRPr sz="1800">
              <a:latin typeface="Trebuchet MS"/>
              <a:cs typeface="Trebuchet MS"/>
            </a:endParaRPr>
          </a:p>
          <a:p>
            <a:pPr marL="269875" indent="-257175">
              <a:lnSpc>
                <a:spcPts val="2380"/>
              </a:lnSpc>
              <a:spcBef>
                <a:spcPts val="1120"/>
              </a:spcBef>
              <a:buClr>
                <a:srgbClr val="E38312"/>
              </a:buClr>
              <a:buFont typeface="Wingdings"/>
              <a:buChar char=""/>
              <a:tabLst>
                <a:tab pos="269875" algn="l"/>
              </a:tabLst>
            </a:pPr>
            <a:r>
              <a:rPr sz="2000" spc="-30" dirty="0">
                <a:solidFill>
                  <a:srgbClr val="404040"/>
                </a:solidFill>
                <a:latin typeface="Trebuchet MS"/>
                <a:cs typeface="Trebuchet MS"/>
              </a:rPr>
              <a:t>struct</a:t>
            </a:r>
            <a:r>
              <a:rPr sz="2000" spc="-55" dirty="0">
                <a:solidFill>
                  <a:srgbClr val="404040"/>
                </a:solidFill>
                <a:latin typeface="Trebuchet MS"/>
                <a:cs typeface="Trebuchet MS"/>
              </a:rPr>
              <a:t> </a:t>
            </a:r>
            <a:r>
              <a:rPr sz="2000" spc="-35" dirty="0">
                <a:solidFill>
                  <a:srgbClr val="404040"/>
                </a:solidFill>
                <a:latin typeface="Trebuchet MS"/>
                <a:cs typeface="Trebuchet MS"/>
              </a:rPr>
              <a:t>wait_opts:</a:t>
            </a:r>
            <a:endParaRPr sz="2000">
              <a:latin typeface="Trebuchet MS"/>
              <a:cs typeface="Trebuchet MS"/>
            </a:endParaRPr>
          </a:p>
          <a:p>
            <a:pPr marL="396875" lvl="1" indent="-183515">
              <a:lnSpc>
                <a:spcPts val="2140"/>
              </a:lnSpc>
              <a:buClr>
                <a:srgbClr val="E38312"/>
              </a:buClr>
              <a:buChar char="◦"/>
              <a:tabLst>
                <a:tab pos="396875" algn="l"/>
              </a:tabLst>
            </a:pPr>
            <a:r>
              <a:rPr sz="1800" spc="-25" dirty="0">
                <a:solidFill>
                  <a:srgbClr val="404040"/>
                </a:solidFill>
                <a:latin typeface="Trebuchet MS"/>
                <a:cs typeface="Trebuchet MS"/>
              </a:rPr>
              <a:t>struct </a:t>
            </a:r>
            <a:r>
              <a:rPr sz="1800" spc="-15" dirty="0">
                <a:solidFill>
                  <a:srgbClr val="404040"/>
                </a:solidFill>
                <a:latin typeface="Trebuchet MS"/>
                <a:cs typeface="Trebuchet MS"/>
              </a:rPr>
              <a:t>wait_opts </a:t>
            </a:r>
            <a:r>
              <a:rPr sz="1800" spc="-65" dirty="0">
                <a:solidFill>
                  <a:srgbClr val="404040"/>
                </a:solidFill>
                <a:latin typeface="Trebuchet MS"/>
                <a:cs typeface="Trebuchet MS"/>
              </a:rPr>
              <a:t>{ </a:t>
            </a:r>
            <a:r>
              <a:rPr sz="1800" spc="10" dirty="0">
                <a:solidFill>
                  <a:srgbClr val="404040"/>
                </a:solidFill>
                <a:latin typeface="Trebuchet MS"/>
                <a:cs typeface="Trebuchet MS"/>
              </a:rPr>
              <a:t>enum </a:t>
            </a:r>
            <a:r>
              <a:rPr sz="1800" spc="-20" dirty="0">
                <a:solidFill>
                  <a:srgbClr val="404040"/>
                </a:solidFill>
                <a:latin typeface="Trebuchet MS"/>
                <a:cs typeface="Trebuchet MS"/>
              </a:rPr>
              <a:t>pid_type </a:t>
            </a:r>
            <a:r>
              <a:rPr sz="1800" spc="-30" dirty="0">
                <a:solidFill>
                  <a:srgbClr val="404040"/>
                </a:solidFill>
                <a:latin typeface="Trebuchet MS"/>
                <a:cs typeface="Trebuchet MS"/>
              </a:rPr>
              <a:t>wo_type; </a:t>
            </a:r>
            <a:r>
              <a:rPr sz="1800" spc="-220" dirty="0">
                <a:solidFill>
                  <a:srgbClr val="006FC0"/>
                </a:solidFill>
                <a:latin typeface="Trebuchet MS"/>
                <a:cs typeface="Trebuchet MS"/>
              </a:rPr>
              <a:t>//It </a:t>
            </a:r>
            <a:r>
              <a:rPr sz="1800" spc="25" dirty="0">
                <a:solidFill>
                  <a:srgbClr val="006FC0"/>
                </a:solidFill>
                <a:latin typeface="Trebuchet MS"/>
                <a:cs typeface="Trebuchet MS"/>
              </a:rPr>
              <a:t>is </a:t>
            </a:r>
            <a:r>
              <a:rPr sz="1800" spc="-25" dirty="0">
                <a:solidFill>
                  <a:srgbClr val="006FC0"/>
                </a:solidFill>
                <a:latin typeface="Trebuchet MS"/>
                <a:cs typeface="Trebuchet MS"/>
              </a:rPr>
              <a:t>defined </a:t>
            </a:r>
            <a:r>
              <a:rPr sz="1800" spc="-50" dirty="0">
                <a:solidFill>
                  <a:srgbClr val="006FC0"/>
                </a:solidFill>
                <a:latin typeface="Trebuchet MS"/>
                <a:cs typeface="Trebuchet MS"/>
              </a:rPr>
              <a:t>in</a:t>
            </a:r>
            <a:r>
              <a:rPr sz="1800" spc="-315" dirty="0">
                <a:solidFill>
                  <a:srgbClr val="006FC0"/>
                </a:solidFill>
                <a:latin typeface="Trebuchet MS"/>
                <a:cs typeface="Trebuchet MS"/>
              </a:rPr>
              <a:t> </a:t>
            </a:r>
            <a:r>
              <a:rPr sz="1800" spc="-90" dirty="0">
                <a:solidFill>
                  <a:srgbClr val="006FC0"/>
                </a:solidFill>
                <a:latin typeface="Trebuchet MS"/>
                <a:cs typeface="Trebuchet MS"/>
              </a:rPr>
              <a:t>‘/include/linux/pid.h’.</a:t>
            </a:r>
            <a:endParaRPr sz="1800">
              <a:latin typeface="Trebuchet MS"/>
              <a:cs typeface="Trebuchet MS"/>
            </a:endParaRPr>
          </a:p>
          <a:p>
            <a:pPr marL="2159000">
              <a:lnSpc>
                <a:spcPct val="100000"/>
              </a:lnSpc>
              <a:spcBef>
                <a:spcPts val="165"/>
              </a:spcBef>
            </a:pPr>
            <a:r>
              <a:rPr sz="1800" spc="-85" dirty="0">
                <a:solidFill>
                  <a:srgbClr val="404040"/>
                </a:solidFill>
                <a:latin typeface="Trebuchet MS"/>
                <a:cs typeface="Trebuchet MS"/>
              </a:rPr>
              <a:t>int </a:t>
            </a:r>
            <a:r>
              <a:rPr sz="1800" spc="-10" dirty="0">
                <a:solidFill>
                  <a:srgbClr val="404040"/>
                </a:solidFill>
                <a:latin typeface="Trebuchet MS"/>
                <a:cs typeface="Trebuchet MS"/>
              </a:rPr>
              <a:t>wo_flags; </a:t>
            </a:r>
            <a:r>
              <a:rPr sz="1800" spc="-135" dirty="0">
                <a:solidFill>
                  <a:srgbClr val="006FC0"/>
                </a:solidFill>
                <a:latin typeface="Trebuchet MS"/>
                <a:cs typeface="Trebuchet MS"/>
              </a:rPr>
              <a:t>//Wait </a:t>
            </a:r>
            <a:r>
              <a:rPr sz="1800" spc="-10" dirty="0">
                <a:solidFill>
                  <a:srgbClr val="006FC0"/>
                </a:solidFill>
                <a:latin typeface="Trebuchet MS"/>
                <a:cs typeface="Trebuchet MS"/>
              </a:rPr>
              <a:t>options. </a:t>
            </a:r>
            <a:r>
              <a:rPr sz="1800" spc="-105" dirty="0">
                <a:solidFill>
                  <a:srgbClr val="006FC0"/>
                </a:solidFill>
                <a:latin typeface="Trebuchet MS"/>
                <a:cs typeface="Trebuchet MS"/>
              </a:rPr>
              <a:t>(0, </a:t>
            </a:r>
            <a:r>
              <a:rPr sz="1800" spc="95" dirty="0">
                <a:solidFill>
                  <a:srgbClr val="006FC0"/>
                </a:solidFill>
                <a:latin typeface="Trebuchet MS"/>
                <a:cs typeface="Trebuchet MS"/>
              </a:rPr>
              <a:t>WNOHANG, </a:t>
            </a:r>
            <a:r>
              <a:rPr sz="1800" spc="55" dirty="0">
                <a:solidFill>
                  <a:srgbClr val="006FC0"/>
                </a:solidFill>
                <a:latin typeface="Trebuchet MS"/>
                <a:cs typeface="Trebuchet MS"/>
              </a:rPr>
              <a:t>WEXITED,</a:t>
            </a:r>
            <a:r>
              <a:rPr sz="1800" spc="-60" dirty="0">
                <a:solidFill>
                  <a:srgbClr val="006FC0"/>
                </a:solidFill>
                <a:latin typeface="Trebuchet MS"/>
                <a:cs typeface="Trebuchet MS"/>
              </a:rPr>
              <a:t> </a:t>
            </a:r>
            <a:r>
              <a:rPr sz="1800" spc="-95" dirty="0">
                <a:solidFill>
                  <a:srgbClr val="006FC0"/>
                </a:solidFill>
                <a:latin typeface="Trebuchet MS"/>
                <a:cs typeface="Trebuchet MS"/>
              </a:rPr>
              <a:t>etc.)</a:t>
            </a:r>
            <a:endParaRPr sz="1800">
              <a:latin typeface="Trebuchet MS"/>
              <a:cs typeface="Trebuchet MS"/>
            </a:endParaRPr>
          </a:p>
          <a:p>
            <a:pPr marL="2159000">
              <a:lnSpc>
                <a:spcPts val="1945"/>
              </a:lnSpc>
              <a:spcBef>
                <a:spcPts val="165"/>
              </a:spcBef>
            </a:pPr>
            <a:r>
              <a:rPr sz="1800" spc="-25" dirty="0">
                <a:solidFill>
                  <a:srgbClr val="404040"/>
                </a:solidFill>
                <a:latin typeface="Trebuchet MS"/>
                <a:cs typeface="Trebuchet MS"/>
              </a:rPr>
              <a:t>struct </a:t>
            </a:r>
            <a:r>
              <a:rPr sz="1800" dirty="0">
                <a:solidFill>
                  <a:srgbClr val="404040"/>
                </a:solidFill>
                <a:latin typeface="Trebuchet MS"/>
                <a:cs typeface="Trebuchet MS"/>
              </a:rPr>
              <a:t>pid </a:t>
            </a:r>
            <a:r>
              <a:rPr sz="1800" spc="-20" dirty="0">
                <a:solidFill>
                  <a:srgbClr val="404040"/>
                </a:solidFill>
                <a:latin typeface="Trebuchet MS"/>
                <a:cs typeface="Trebuchet MS"/>
              </a:rPr>
              <a:t>*wo_pid; </a:t>
            </a:r>
            <a:r>
              <a:rPr sz="1800" spc="-45" dirty="0">
                <a:solidFill>
                  <a:srgbClr val="006FC0"/>
                </a:solidFill>
                <a:latin typeface="Trebuchet MS"/>
                <a:cs typeface="Trebuchet MS"/>
              </a:rPr>
              <a:t>//Kernel's </a:t>
            </a:r>
            <a:r>
              <a:rPr sz="1800" spc="-60" dirty="0">
                <a:solidFill>
                  <a:srgbClr val="006FC0"/>
                </a:solidFill>
                <a:latin typeface="Trebuchet MS"/>
                <a:cs typeface="Trebuchet MS"/>
              </a:rPr>
              <a:t>internal </a:t>
            </a:r>
            <a:r>
              <a:rPr sz="1800" spc="-20" dirty="0">
                <a:solidFill>
                  <a:srgbClr val="006FC0"/>
                </a:solidFill>
                <a:latin typeface="Trebuchet MS"/>
                <a:cs typeface="Trebuchet MS"/>
              </a:rPr>
              <a:t>notion </a:t>
            </a:r>
            <a:r>
              <a:rPr sz="1800" spc="-35" dirty="0">
                <a:solidFill>
                  <a:srgbClr val="006FC0"/>
                </a:solidFill>
                <a:latin typeface="Trebuchet MS"/>
                <a:cs typeface="Trebuchet MS"/>
              </a:rPr>
              <a:t>of </a:t>
            </a:r>
            <a:r>
              <a:rPr sz="1800" spc="20" dirty="0">
                <a:solidFill>
                  <a:srgbClr val="006FC0"/>
                </a:solidFill>
                <a:latin typeface="Trebuchet MS"/>
                <a:cs typeface="Trebuchet MS"/>
              </a:rPr>
              <a:t>a </a:t>
            </a:r>
            <a:r>
              <a:rPr sz="1800" spc="60" dirty="0">
                <a:solidFill>
                  <a:srgbClr val="006FC0"/>
                </a:solidFill>
                <a:latin typeface="Trebuchet MS"/>
                <a:cs typeface="Trebuchet MS"/>
              </a:rPr>
              <a:t>process</a:t>
            </a:r>
            <a:r>
              <a:rPr sz="1800" spc="-210" dirty="0">
                <a:solidFill>
                  <a:srgbClr val="006FC0"/>
                </a:solidFill>
                <a:latin typeface="Trebuchet MS"/>
                <a:cs typeface="Trebuchet MS"/>
              </a:rPr>
              <a:t> </a:t>
            </a:r>
            <a:r>
              <a:rPr sz="1800" spc="-80" dirty="0">
                <a:solidFill>
                  <a:srgbClr val="006FC0"/>
                </a:solidFill>
                <a:latin typeface="Trebuchet MS"/>
                <a:cs typeface="Trebuchet MS"/>
              </a:rPr>
              <a:t>identifier.</a:t>
            </a:r>
            <a:endParaRPr sz="1800">
              <a:latin typeface="Trebuchet MS"/>
              <a:cs typeface="Trebuchet MS"/>
            </a:endParaRPr>
          </a:p>
          <a:p>
            <a:pPr marL="396875">
              <a:lnSpc>
                <a:spcPts val="1939"/>
              </a:lnSpc>
            </a:pPr>
            <a:r>
              <a:rPr sz="1800" spc="-55" dirty="0">
                <a:solidFill>
                  <a:srgbClr val="006FC0"/>
                </a:solidFill>
                <a:latin typeface="Trebuchet MS"/>
                <a:cs typeface="Trebuchet MS"/>
              </a:rPr>
              <a:t>“Find_get_pid()”</a:t>
            </a:r>
            <a:endParaRPr sz="1800">
              <a:latin typeface="Trebuchet MS"/>
              <a:cs typeface="Trebuchet MS"/>
            </a:endParaRPr>
          </a:p>
          <a:p>
            <a:pPr marL="2159000">
              <a:lnSpc>
                <a:spcPct val="100000"/>
              </a:lnSpc>
              <a:spcBef>
                <a:spcPts val="165"/>
              </a:spcBef>
              <a:tabLst>
                <a:tab pos="3771265" algn="l"/>
              </a:tabLst>
            </a:pPr>
            <a:r>
              <a:rPr sz="1800" spc="-25" dirty="0">
                <a:solidFill>
                  <a:srgbClr val="404040"/>
                </a:solidFill>
                <a:latin typeface="Trebuchet MS"/>
                <a:cs typeface="Trebuchet MS"/>
              </a:rPr>
              <a:t>struct</a:t>
            </a:r>
            <a:r>
              <a:rPr sz="1800" spc="-40" dirty="0">
                <a:solidFill>
                  <a:srgbClr val="404040"/>
                </a:solidFill>
                <a:latin typeface="Trebuchet MS"/>
                <a:cs typeface="Trebuchet MS"/>
              </a:rPr>
              <a:t> </a:t>
            </a:r>
            <a:r>
              <a:rPr sz="1800" dirty="0">
                <a:solidFill>
                  <a:srgbClr val="404040"/>
                </a:solidFill>
                <a:latin typeface="Trebuchet MS"/>
                <a:cs typeface="Trebuchet MS"/>
              </a:rPr>
              <a:t>siginfo</a:t>
            </a:r>
            <a:r>
              <a:rPr sz="1800" u="sng" dirty="0">
                <a:solidFill>
                  <a:srgbClr val="404040"/>
                </a:solidFill>
                <a:uFill>
                  <a:solidFill>
                    <a:srgbClr val="3F3F3F"/>
                  </a:solidFill>
                </a:uFill>
                <a:latin typeface="Times New Roman"/>
                <a:cs typeface="Times New Roman"/>
              </a:rPr>
              <a:t>	</a:t>
            </a:r>
            <a:r>
              <a:rPr sz="1800" spc="15" dirty="0">
                <a:solidFill>
                  <a:srgbClr val="404040"/>
                </a:solidFill>
                <a:latin typeface="Trebuchet MS"/>
                <a:cs typeface="Trebuchet MS"/>
              </a:rPr>
              <a:t>user </a:t>
            </a:r>
            <a:r>
              <a:rPr sz="1800" spc="-35" dirty="0">
                <a:solidFill>
                  <a:srgbClr val="404040"/>
                </a:solidFill>
                <a:latin typeface="Trebuchet MS"/>
                <a:cs typeface="Trebuchet MS"/>
              </a:rPr>
              <a:t>*wo_info; </a:t>
            </a:r>
            <a:r>
              <a:rPr sz="1800" spc="-65" dirty="0">
                <a:solidFill>
                  <a:srgbClr val="006FC0"/>
                </a:solidFill>
                <a:latin typeface="Trebuchet MS"/>
                <a:cs typeface="Trebuchet MS"/>
              </a:rPr>
              <a:t>//Singal</a:t>
            </a:r>
            <a:r>
              <a:rPr sz="1800" spc="-114" dirty="0">
                <a:solidFill>
                  <a:srgbClr val="006FC0"/>
                </a:solidFill>
                <a:latin typeface="Trebuchet MS"/>
                <a:cs typeface="Trebuchet MS"/>
              </a:rPr>
              <a:t> </a:t>
            </a:r>
            <a:r>
              <a:rPr sz="1800" spc="-50" dirty="0">
                <a:solidFill>
                  <a:srgbClr val="006FC0"/>
                </a:solidFill>
                <a:latin typeface="Trebuchet MS"/>
                <a:cs typeface="Trebuchet MS"/>
              </a:rPr>
              <a:t>information.</a:t>
            </a:r>
            <a:endParaRPr sz="1800">
              <a:latin typeface="Trebuchet MS"/>
              <a:cs typeface="Trebuchet MS"/>
            </a:endParaRPr>
          </a:p>
          <a:p>
            <a:pPr marL="2159000" marR="1126490">
              <a:lnSpc>
                <a:spcPct val="107600"/>
              </a:lnSpc>
              <a:tabLst>
                <a:tab pos="2700020" algn="l"/>
                <a:tab pos="3791585" algn="l"/>
              </a:tabLst>
            </a:pPr>
            <a:r>
              <a:rPr sz="1800" spc="-85" dirty="0">
                <a:solidFill>
                  <a:srgbClr val="404040"/>
                </a:solidFill>
                <a:latin typeface="Trebuchet MS"/>
                <a:cs typeface="Trebuchet MS"/>
              </a:rPr>
              <a:t>int</a:t>
            </a:r>
            <a:r>
              <a:rPr sz="1800" u="sng" spc="-85" dirty="0">
                <a:solidFill>
                  <a:srgbClr val="404040"/>
                </a:solidFill>
                <a:uFill>
                  <a:solidFill>
                    <a:srgbClr val="3F3F3F"/>
                  </a:solidFill>
                </a:uFill>
                <a:latin typeface="Times New Roman"/>
                <a:cs typeface="Times New Roman"/>
              </a:rPr>
              <a:t>	</a:t>
            </a:r>
            <a:r>
              <a:rPr sz="1800" spc="15" dirty="0">
                <a:solidFill>
                  <a:srgbClr val="404040"/>
                </a:solidFill>
                <a:latin typeface="Trebuchet MS"/>
                <a:cs typeface="Trebuchet MS"/>
              </a:rPr>
              <a:t>user </a:t>
            </a:r>
            <a:r>
              <a:rPr sz="1800" spc="-30" dirty="0">
                <a:solidFill>
                  <a:srgbClr val="404040"/>
                </a:solidFill>
                <a:latin typeface="Trebuchet MS"/>
                <a:cs typeface="Trebuchet MS"/>
              </a:rPr>
              <a:t>*wo_stat; </a:t>
            </a:r>
            <a:r>
              <a:rPr sz="1800" spc="-345" dirty="0">
                <a:solidFill>
                  <a:srgbClr val="006FC0"/>
                </a:solidFill>
                <a:latin typeface="Trebuchet MS"/>
                <a:cs typeface="Trebuchet MS"/>
              </a:rPr>
              <a:t>// </a:t>
            </a:r>
            <a:r>
              <a:rPr sz="1800" spc="10" dirty="0">
                <a:solidFill>
                  <a:srgbClr val="006FC0"/>
                </a:solidFill>
                <a:latin typeface="Trebuchet MS"/>
                <a:cs typeface="Trebuchet MS"/>
              </a:rPr>
              <a:t>Child </a:t>
            </a:r>
            <a:r>
              <a:rPr sz="1800" spc="45" dirty="0">
                <a:solidFill>
                  <a:srgbClr val="006FC0"/>
                </a:solidFill>
                <a:latin typeface="Trebuchet MS"/>
                <a:cs typeface="Trebuchet MS"/>
              </a:rPr>
              <a:t>process’s </a:t>
            </a:r>
            <a:r>
              <a:rPr sz="1800" spc="-50" dirty="0">
                <a:solidFill>
                  <a:srgbClr val="006FC0"/>
                </a:solidFill>
                <a:latin typeface="Trebuchet MS"/>
                <a:cs typeface="Trebuchet MS"/>
              </a:rPr>
              <a:t>termination</a:t>
            </a:r>
            <a:r>
              <a:rPr sz="1800" spc="-360" dirty="0">
                <a:solidFill>
                  <a:srgbClr val="006FC0"/>
                </a:solidFill>
                <a:latin typeface="Trebuchet MS"/>
                <a:cs typeface="Trebuchet MS"/>
              </a:rPr>
              <a:t> </a:t>
            </a:r>
            <a:r>
              <a:rPr sz="1800" spc="10" dirty="0">
                <a:solidFill>
                  <a:srgbClr val="006FC0"/>
                </a:solidFill>
                <a:latin typeface="Trebuchet MS"/>
                <a:cs typeface="Trebuchet MS"/>
              </a:rPr>
              <a:t>status  </a:t>
            </a:r>
            <a:r>
              <a:rPr sz="1800" spc="-25" dirty="0">
                <a:solidFill>
                  <a:srgbClr val="404040"/>
                </a:solidFill>
                <a:latin typeface="Trebuchet MS"/>
                <a:cs typeface="Trebuchet MS"/>
              </a:rPr>
              <a:t>struct</a:t>
            </a:r>
            <a:r>
              <a:rPr sz="1800" spc="-45" dirty="0">
                <a:solidFill>
                  <a:srgbClr val="404040"/>
                </a:solidFill>
                <a:latin typeface="Trebuchet MS"/>
                <a:cs typeface="Trebuchet MS"/>
              </a:rPr>
              <a:t> </a:t>
            </a:r>
            <a:r>
              <a:rPr sz="1800" spc="35" dirty="0">
                <a:solidFill>
                  <a:srgbClr val="404040"/>
                </a:solidFill>
                <a:latin typeface="Trebuchet MS"/>
                <a:cs typeface="Trebuchet MS"/>
              </a:rPr>
              <a:t>rusage</a:t>
            </a:r>
            <a:r>
              <a:rPr sz="1800" u="sng" spc="35" dirty="0">
                <a:solidFill>
                  <a:srgbClr val="404040"/>
                </a:solidFill>
                <a:uFill>
                  <a:solidFill>
                    <a:srgbClr val="3F3F3F"/>
                  </a:solidFill>
                </a:uFill>
                <a:latin typeface="Times New Roman"/>
                <a:cs typeface="Times New Roman"/>
              </a:rPr>
              <a:t>	</a:t>
            </a:r>
            <a:r>
              <a:rPr sz="1800" spc="15" dirty="0">
                <a:solidFill>
                  <a:srgbClr val="404040"/>
                </a:solidFill>
                <a:latin typeface="Trebuchet MS"/>
                <a:cs typeface="Trebuchet MS"/>
              </a:rPr>
              <a:t>user </a:t>
            </a:r>
            <a:r>
              <a:rPr sz="1800" spc="5" dirty="0">
                <a:solidFill>
                  <a:srgbClr val="404040"/>
                </a:solidFill>
                <a:latin typeface="Trebuchet MS"/>
                <a:cs typeface="Trebuchet MS"/>
              </a:rPr>
              <a:t>*wo_rusage; </a:t>
            </a:r>
            <a:r>
              <a:rPr sz="1800" spc="-35" dirty="0">
                <a:solidFill>
                  <a:srgbClr val="006FC0"/>
                </a:solidFill>
                <a:latin typeface="Trebuchet MS"/>
                <a:cs typeface="Trebuchet MS"/>
              </a:rPr>
              <a:t>//Resource </a:t>
            </a:r>
            <a:r>
              <a:rPr sz="1800" spc="60" dirty="0">
                <a:solidFill>
                  <a:srgbClr val="006FC0"/>
                </a:solidFill>
                <a:latin typeface="Trebuchet MS"/>
                <a:cs typeface="Trebuchet MS"/>
              </a:rPr>
              <a:t>usage  </a:t>
            </a:r>
            <a:r>
              <a:rPr sz="1800" spc="-40" dirty="0">
                <a:solidFill>
                  <a:srgbClr val="404040"/>
                </a:solidFill>
                <a:latin typeface="Trebuchet MS"/>
                <a:cs typeface="Trebuchet MS"/>
              </a:rPr>
              <a:t>wait_queue_entry_t </a:t>
            </a:r>
            <a:r>
              <a:rPr sz="1800" spc="-50" dirty="0">
                <a:solidFill>
                  <a:srgbClr val="404040"/>
                </a:solidFill>
                <a:latin typeface="Trebuchet MS"/>
                <a:cs typeface="Trebuchet MS"/>
              </a:rPr>
              <a:t>child_wait; </a:t>
            </a:r>
            <a:r>
              <a:rPr sz="1800" spc="-85" dirty="0">
                <a:solidFill>
                  <a:srgbClr val="006FC0"/>
                </a:solidFill>
                <a:latin typeface="Trebuchet MS"/>
                <a:cs typeface="Trebuchet MS"/>
              </a:rPr>
              <a:t>//Task </a:t>
            </a:r>
            <a:r>
              <a:rPr sz="1800" spc="-55" dirty="0">
                <a:solidFill>
                  <a:srgbClr val="006FC0"/>
                </a:solidFill>
                <a:latin typeface="Trebuchet MS"/>
                <a:cs typeface="Trebuchet MS"/>
              </a:rPr>
              <a:t>wait</a:t>
            </a:r>
            <a:r>
              <a:rPr sz="1800" spc="-15" dirty="0">
                <a:solidFill>
                  <a:srgbClr val="006FC0"/>
                </a:solidFill>
                <a:latin typeface="Trebuchet MS"/>
                <a:cs typeface="Trebuchet MS"/>
              </a:rPr>
              <a:t> </a:t>
            </a:r>
            <a:r>
              <a:rPr sz="1800" spc="5" dirty="0">
                <a:solidFill>
                  <a:srgbClr val="006FC0"/>
                </a:solidFill>
                <a:latin typeface="Trebuchet MS"/>
                <a:cs typeface="Trebuchet MS"/>
              </a:rPr>
              <a:t>queue</a:t>
            </a:r>
            <a:endParaRPr sz="1800">
              <a:latin typeface="Trebuchet MS"/>
              <a:cs typeface="Trebuchet MS"/>
            </a:endParaRPr>
          </a:p>
          <a:p>
            <a:pPr marL="2159000">
              <a:lnSpc>
                <a:spcPct val="100000"/>
              </a:lnSpc>
              <a:spcBef>
                <a:spcPts val="165"/>
              </a:spcBef>
            </a:pPr>
            <a:r>
              <a:rPr sz="1800" spc="-85" dirty="0">
                <a:solidFill>
                  <a:srgbClr val="404040"/>
                </a:solidFill>
                <a:latin typeface="Trebuchet MS"/>
                <a:cs typeface="Trebuchet MS"/>
              </a:rPr>
              <a:t>int </a:t>
            </a:r>
            <a:r>
              <a:rPr sz="1800" spc="-15" dirty="0">
                <a:solidFill>
                  <a:srgbClr val="404040"/>
                </a:solidFill>
                <a:latin typeface="Trebuchet MS"/>
                <a:cs typeface="Trebuchet MS"/>
              </a:rPr>
              <a:t>notask_error</a:t>
            </a:r>
            <a:r>
              <a:rPr sz="1800" spc="-10" dirty="0">
                <a:solidFill>
                  <a:srgbClr val="404040"/>
                </a:solidFill>
                <a:latin typeface="Trebuchet MS"/>
                <a:cs typeface="Trebuchet MS"/>
              </a:rPr>
              <a:t> </a:t>
            </a:r>
            <a:r>
              <a:rPr sz="1800" spc="-130" dirty="0">
                <a:solidFill>
                  <a:srgbClr val="404040"/>
                </a:solidFill>
                <a:latin typeface="Trebuchet MS"/>
                <a:cs typeface="Trebuchet MS"/>
              </a:rPr>
              <a:t>;};</a:t>
            </a:r>
            <a:endParaRPr sz="1800">
              <a:latin typeface="Trebuchet MS"/>
              <a:cs typeface="Trebuchet M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926079" y="2135123"/>
            <a:ext cx="4387850" cy="3637279"/>
            <a:chOff x="2926079" y="2135123"/>
            <a:chExt cx="4387850" cy="3637279"/>
          </a:xfrm>
        </p:grpSpPr>
        <p:pic>
          <p:nvPicPr>
            <p:cNvPr id="3" name="object 3"/>
            <p:cNvPicPr/>
            <p:nvPr/>
          </p:nvPicPr>
          <p:blipFill>
            <a:blip r:embed="rId2" cstate="print"/>
            <a:stretch>
              <a:fillRect/>
            </a:stretch>
          </p:blipFill>
          <p:spPr>
            <a:xfrm>
              <a:off x="2926079" y="2135123"/>
              <a:ext cx="4387596" cy="3636929"/>
            </a:xfrm>
            <a:prstGeom prst="rect">
              <a:avLst/>
            </a:prstGeom>
          </p:spPr>
        </p:pic>
        <p:sp>
          <p:nvSpPr>
            <p:cNvPr id="4" name="object 4"/>
            <p:cNvSpPr/>
            <p:nvPr/>
          </p:nvSpPr>
          <p:spPr>
            <a:xfrm>
              <a:off x="3391966" y="3093986"/>
              <a:ext cx="2609850" cy="172720"/>
            </a:xfrm>
            <a:custGeom>
              <a:avLst/>
              <a:gdLst/>
              <a:ahLst/>
              <a:cxnLst/>
              <a:rect l="l" t="t" r="r" b="b"/>
              <a:pathLst>
                <a:path w="2609850" h="172720">
                  <a:moveTo>
                    <a:pt x="2609824" y="79629"/>
                  </a:moveTo>
                  <a:lnTo>
                    <a:pt x="2597289" y="73393"/>
                  </a:lnTo>
                  <a:lnTo>
                    <a:pt x="2533548" y="41681"/>
                  </a:lnTo>
                  <a:lnTo>
                    <a:pt x="2533612" y="73444"/>
                  </a:lnTo>
                  <a:lnTo>
                    <a:pt x="1695043" y="75120"/>
                  </a:lnTo>
                  <a:lnTo>
                    <a:pt x="1695043" y="15875"/>
                  </a:lnTo>
                  <a:lnTo>
                    <a:pt x="1695043" y="7937"/>
                  </a:lnTo>
                  <a:lnTo>
                    <a:pt x="1687106" y="0"/>
                  </a:lnTo>
                  <a:lnTo>
                    <a:pt x="1679168" y="0"/>
                  </a:lnTo>
                  <a:lnTo>
                    <a:pt x="1679168" y="15875"/>
                  </a:lnTo>
                  <a:lnTo>
                    <a:pt x="1679168" y="156667"/>
                  </a:lnTo>
                  <a:lnTo>
                    <a:pt x="15875" y="156667"/>
                  </a:lnTo>
                  <a:lnTo>
                    <a:pt x="15875" y="15875"/>
                  </a:lnTo>
                  <a:lnTo>
                    <a:pt x="1679168" y="15875"/>
                  </a:lnTo>
                  <a:lnTo>
                    <a:pt x="1679168" y="0"/>
                  </a:lnTo>
                  <a:lnTo>
                    <a:pt x="7937" y="0"/>
                  </a:lnTo>
                  <a:lnTo>
                    <a:pt x="5880" y="279"/>
                  </a:lnTo>
                  <a:lnTo>
                    <a:pt x="0" y="7937"/>
                  </a:lnTo>
                  <a:lnTo>
                    <a:pt x="0" y="164604"/>
                  </a:lnTo>
                  <a:lnTo>
                    <a:pt x="7937" y="172542"/>
                  </a:lnTo>
                  <a:lnTo>
                    <a:pt x="1687106" y="172542"/>
                  </a:lnTo>
                  <a:lnTo>
                    <a:pt x="1695043" y="164604"/>
                  </a:lnTo>
                  <a:lnTo>
                    <a:pt x="1695043" y="156667"/>
                  </a:lnTo>
                  <a:lnTo>
                    <a:pt x="1695043" y="87820"/>
                  </a:lnTo>
                  <a:lnTo>
                    <a:pt x="2533637" y="86144"/>
                  </a:lnTo>
                  <a:lnTo>
                    <a:pt x="2533700" y="117881"/>
                  </a:lnTo>
                  <a:lnTo>
                    <a:pt x="2609824" y="79629"/>
                  </a:lnTo>
                  <a:close/>
                </a:path>
              </a:pathLst>
            </a:custGeom>
            <a:solidFill>
              <a:srgbClr val="E38312"/>
            </a:solidFill>
          </p:spPr>
          <p:txBody>
            <a:bodyPr wrap="square" lIns="0" tIns="0" rIns="0" bIns="0" rtlCol="0"/>
            <a:lstStyle/>
            <a:p>
              <a:endParaRPr/>
            </a:p>
          </p:txBody>
        </p:sp>
      </p:grpSp>
      <p:sp>
        <p:nvSpPr>
          <p:cNvPr id="5" name="object 5"/>
          <p:cNvSpPr txBox="1">
            <a:spLocks noGrp="1"/>
          </p:cNvSpPr>
          <p:nvPr>
            <p:ph type="title"/>
          </p:nvPr>
        </p:nvSpPr>
        <p:spPr>
          <a:xfrm>
            <a:off x="1176019" y="868260"/>
            <a:ext cx="6375400" cy="756920"/>
          </a:xfrm>
          <a:prstGeom prst="rect">
            <a:avLst/>
          </a:prstGeom>
        </p:spPr>
        <p:txBody>
          <a:bodyPr vert="horz" wrap="square" lIns="0" tIns="12700" rIns="0" bIns="0" rtlCol="0">
            <a:spAutoFit/>
          </a:bodyPr>
          <a:lstStyle/>
          <a:p>
            <a:pPr marL="12700">
              <a:lnSpc>
                <a:spcPct val="100000"/>
              </a:lnSpc>
              <a:spcBef>
                <a:spcPts val="100"/>
              </a:spcBef>
            </a:pPr>
            <a:r>
              <a:rPr spc="-110" dirty="0"/>
              <a:t>Wait </a:t>
            </a:r>
            <a:r>
              <a:rPr spc="-185" dirty="0"/>
              <a:t>for </a:t>
            </a:r>
            <a:r>
              <a:rPr spc="-5" dirty="0"/>
              <a:t>signal</a:t>
            </a:r>
            <a:r>
              <a:rPr spc="-415" dirty="0"/>
              <a:t> </a:t>
            </a:r>
            <a:r>
              <a:rPr spc="-200" dirty="0"/>
              <a:t>(do_wait)</a:t>
            </a:r>
          </a:p>
        </p:txBody>
      </p:sp>
      <p:sp>
        <p:nvSpPr>
          <p:cNvPr id="6" name="object 6"/>
          <p:cNvSpPr txBox="1"/>
          <p:nvPr/>
        </p:nvSpPr>
        <p:spPr>
          <a:xfrm>
            <a:off x="6080531" y="2738628"/>
            <a:ext cx="2566035" cy="848360"/>
          </a:xfrm>
          <a:prstGeom prst="rect">
            <a:avLst/>
          </a:prstGeom>
        </p:spPr>
        <p:txBody>
          <a:bodyPr vert="horz" wrap="square" lIns="0" tIns="12700" rIns="0" bIns="0" rtlCol="0">
            <a:spAutoFit/>
          </a:bodyPr>
          <a:lstStyle/>
          <a:p>
            <a:pPr marL="12700" marR="5080">
              <a:lnSpc>
                <a:spcPct val="100000"/>
              </a:lnSpc>
              <a:spcBef>
                <a:spcPts val="100"/>
              </a:spcBef>
            </a:pPr>
            <a:r>
              <a:rPr sz="1800" spc="60" dirty="0">
                <a:solidFill>
                  <a:srgbClr val="E38312"/>
                </a:solidFill>
                <a:latin typeface="Trebuchet MS"/>
                <a:cs typeface="Trebuchet MS"/>
              </a:rPr>
              <a:t>Look </a:t>
            </a:r>
            <a:r>
              <a:rPr sz="1800" spc="35" dirty="0">
                <a:solidFill>
                  <a:srgbClr val="E38312"/>
                </a:solidFill>
                <a:latin typeface="Trebuchet MS"/>
                <a:cs typeface="Trebuchet MS"/>
              </a:rPr>
              <a:t>up </a:t>
            </a:r>
            <a:r>
              <a:rPr sz="1800" spc="20" dirty="0">
                <a:solidFill>
                  <a:srgbClr val="E38312"/>
                </a:solidFill>
                <a:latin typeface="Trebuchet MS"/>
                <a:cs typeface="Trebuchet MS"/>
              </a:rPr>
              <a:t>a </a:t>
            </a:r>
            <a:r>
              <a:rPr sz="1800" spc="90" dirty="0">
                <a:solidFill>
                  <a:srgbClr val="E38312"/>
                </a:solidFill>
                <a:latin typeface="Trebuchet MS"/>
                <a:cs typeface="Trebuchet MS"/>
              </a:rPr>
              <a:t>PID</a:t>
            </a:r>
            <a:r>
              <a:rPr sz="1800" spc="-350" dirty="0">
                <a:solidFill>
                  <a:srgbClr val="E38312"/>
                </a:solidFill>
                <a:latin typeface="Trebuchet MS"/>
                <a:cs typeface="Trebuchet MS"/>
              </a:rPr>
              <a:t> </a:t>
            </a:r>
            <a:r>
              <a:rPr sz="1800" spc="-35" dirty="0">
                <a:solidFill>
                  <a:srgbClr val="E38312"/>
                </a:solidFill>
                <a:latin typeface="Trebuchet MS"/>
                <a:cs typeface="Trebuchet MS"/>
              </a:rPr>
              <a:t>from </a:t>
            </a:r>
            <a:r>
              <a:rPr sz="1800" spc="50" dirty="0">
                <a:solidFill>
                  <a:srgbClr val="E38312"/>
                </a:solidFill>
                <a:latin typeface="Trebuchet MS"/>
                <a:cs typeface="Trebuchet MS"/>
              </a:rPr>
              <a:t>hash  </a:t>
            </a:r>
            <a:r>
              <a:rPr sz="1800" spc="-45" dirty="0">
                <a:solidFill>
                  <a:srgbClr val="E38312"/>
                </a:solidFill>
                <a:latin typeface="Trebuchet MS"/>
                <a:cs typeface="Trebuchet MS"/>
              </a:rPr>
              <a:t>table </a:t>
            </a:r>
            <a:r>
              <a:rPr sz="1800" spc="30" dirty="0">
                <a:solidFill>
                  <a:srgbClr val="E38312"/>
                </a:solidFill>
                <a:latin typeface="Trebuchet MS"/>
                <a:cs typeface="Trebuchet MS"/>
              </a:rPr>
              <a:t>and </a:t>
            </a:r>
            <a:r>
              <a:rPr sz="1800" spc="-60" dirty="0">
                <a:solidFill>
                  <a:srgbClr val="E38312"/>
                </a:solidFill>
                <a:latin typeface="Trebuchet MS"/>
                <a:cs typeface="Trebuchet MS"/>
              </a:rPr>
              <a:t>return with </a:t>
            </a:r>
            <a:r>
              <a:rPr sz="1800" spc="-65" dirty="0">
                <a:solidFill>
                  <a:srgbClr val="E38312"/>
                </a:solidFill>
                <a:latin typeface="Trebuchet MS"/>
                <a:cs typeface="Trebuchet MS"/>
              </a:rPr>
              <a:t>it’s  </a:t>
            </a:r>
            <a:r>
              <a:rPr sz="1800" dirty="0">
                <a:solidFill>
                  <a:srgbClr val="E38312"/>
                </a:solidFill>
                <a:latin typeface="Trebuchet MS"/>
                <a:cs typeface="Trebuchet MS"/>
              </a:rPr>
              <a:t>count</a:t>
            </a:r>
            <a:r>
              <a:rPr sz="1800" spc="-50" dirty="0">
                <a:solidFill>
                  <a:srgbClr val="E38312"/>
                </a:solidFill>
                <a:latin typeface="Trebuchet MS"/>
                <a:cs typeface="Trebuchet MS"/>
              </a:rPr>
              <a:t> </a:t>
            </a:r>
            <a:r>
              <a:rPr sz="1800" spc="-40" dirty="0">
                <a:solidFill>
                  <a:srgbClr val="E38312"/>
                </a:solidFill>
                <a:latin typeface="Trebuchet MS"/>
                <a:cs typeface="Trebuchet MS"/>
              </a:rPr>
              <a:t>evaluated.</a:t>
            </a:r>
            <a:endParaRPr sz="1800">
              <a:latin typeface="Trebuchet MS"/>
              <a:cs typeface="Trebuchet MS"/>
            </a:endParaRPr>
          </a:p>
        </p:txBody>
      </p:sp>
      <p:sp>
        <p:nvSpPr>
          <p:cNvPr id="7" name="object 7"/>
          <p:cNvSpPr/>
          <p:nvPr/>
        </p:nvSpPr>
        <p:spPr>
          <a:xfrm>
            <a:off x="3303282" y="5251005"/>
            <a:ext cx="2609850" cy="182880"/>
          </a:xfrm>
          <a:custGeom>
            <a:avLst/>
            <a:gdLst/>
            <a:ahLst/>
            <a:cxnLst/>
            <a:rect l="l" t="t" r="r" b="b"/>
            <a:pathLst>
              <a:path w="2609850" h="182879">
                <a:moveTo>
                  <a:pt x="2609837" y="91414"/>
                </a:moveTo>
                <a:lnTo>
                  <a:pt x="2597137" y="85064"/>
                </a:lnTo>
                <a:lnTo>
                  <a:pt x="2533637" y="53314"/>
                </a:lnTo>
                <a:lnTo>
                  <a:pt x="2533637" y="85064"/>
                </a:lnTo>
                <a:lnTo>
                  <a:pt x="1343152" y="85064"/>
                </a:lnTo>
                <a:lnTo>
                  <a:pt x="1343152" y="15875"/>
                </a:lnTo>
                <a:lnTo>
                  <a:pt x="1343152" y="7937"/>
                </a:lnTo>
                <a:lnTo>
                  <a:pt x="1335214" y="0"/>
                </a:lnTo>
                <a:lnTo>
                  <a:pt x="1327277" y="0"/>
                </a:lnTo>
                <a:lnTo>
                  <a:pt x="1327277" y="15875"/>
                </a:lnTo>
                <a:lnTo>
                  <a:pt x="1327277" y="166954"/>
                </a:lnTo>
                <a:lnTo>
                  <a:pt x="15875" y="166954"/>
                </a:lnTo>
                <a:lnTo>
                  <a:pt x="15875" y="15875"/>
                </a:lnTo>
                <a:lnTo>
                  <a:pt x="1327277" y="15875"/>
                </a:lnTo>
                <a:lnTo>
                  <a:pt x="1327277" y="0"/>
                </a:lnTo>
                <a:lnTo>
                  <a:pt x="7937" y="0"/>
                </a:lnTo>
                <a:lnTo>
                  <a:pt x="5892" y="266"/>
                </a:lnTo>
                <a:lnTo>
                  <a:pt x="0" y="7937"/>
                </a:lnTo>
                <a:lnTo>
                  <a:pt x="0" y="174891"/>
                </a:lnTo>
                <a:lnTo>
                  <a:pt x="7937" y="182829"/>
                </a:lnTo>
                <a:lnTo>
                  <a:pt x="1335214" y="182829"/>
                </a:lnTo>
                <a:lnTo>
                  <a:pt x="1343152" y="174891"/>
                </a:lnTo>
                <a:lnTo>
                  <a:pt x="1343152" y="166954"/>
                </a:lnTo>
                <a:lnTo>
                  <a:pt x="1343152" y="97764"/>
                </a:lnTo>
                <a:lnTo>
                  <a:pt x="2533637" y="97764"/>
                </a:lnTo>
                <a:lnTo>
                  <a:pt x="2533637" y="129514"/>
                </a:lnTo>
                <a:lnTo>
                  <a:pt x="2597137" y="97764"/>
                </a:lnTo>
                <a:lnTo>
                  <a:pt x="2609837" y="91414"/>
                </a:lnTo>
                <a:close/>
              </a:path>
            </a:pathLst>
          </a:custGeom>
          <a:solidFill>
            <a:srgbClr val="E38312"/>
          </a:solidFill>
        </p:spPr>
        <p:txBody>
          <a:bodyPr wrap="square" lIns="0" tIns="0" rIns="0" bIns="0" rtlCol="0"/>
          <a:lstStyle/>
          <a:p>
            <a:endParaRPr/>
          </a:p>
        </p:txBody>
      </p:sp>
      <p:sp>
        <p:nvSpPr>
          <p:cNvPr id="8" name="object 8"/>
          <p:cNvSpPr txBox="1"/>
          <p:nvPr/>
        </p:nvSpPr>
        <p:spPr>
          <a:xfrm>
            <a:off x="5991859" y="5184419"/>
            <a:ext cx="2919095" cy="574040"/>
          </a:xfrm>
          <a:prstGeom prst="rect">
            <a:avLst/>
          </a:prstGeom>
        </p:spPr>
        <p:txBody>
          <a:bodyPr vert="horz" wrap="square" lIns="0" tIns="12700" rIns="0" bIns="0" rtlCol="0">
            <a:spAutoFit/>
          </a:bodyPr>
          <a:lstStyle/>
          <a:p>
            <a:pPr marL="12700" marR="5080">
              <a:lnSpc>
                <a:spcPct val="100000"/>
              </a:lnSpc>
              <a:spcBef>
                <a:spcPts val="100"/>
              </a:spcBef>
            </a:pPr>
            <a:r>
              <a:rPr sz="1800" spc="30" dirty="0">
                <a:solidFill>
                  <a:srgbClr val="E38312"/>
                </a:solidFill>
                <a:latin typeface="Trebuchet MS"/>
                <a:cs typeface="Trebuchet MS"/>
              </a:rPr>
              <a:t>Decrease </a:t>
            </a:r>
            <a:r>
              <a:rPr sz="1800" spc="-55" dirty="0">
                <a:solidFill>
                  <a:srgbClr val="E38312"/>
                </a:solidFill>
                <a:latin typeface="Trebuchet MS"/>
                <a:cs typeface="Trebuchet MS"/>
              </a:rPr>
              <a:t>the </a:t>
            </a:r>
            <a:r>
              <a:rPr sz="1800" dirty="0">
                <a:solidFill>
                  <a:srgbClr val="E38312"/>
                </a:solidFill>
                <a:latin typeface="Trebuchet MS"/>
                <a:cs typeface="Trebuchet MS"/>
              </a:rPr>
              <a:t>count </a:t>
            </a:r>
            <a:r>
              <a:rPr sz="1800" spc="30" dirty="0">
                <a:solidFill>
                  <a:srgbClr val="E38312"/>
                </a:solidFill>
                <a:latin typeface="Trebuchet MS"/>
                <a:cs typeface="Trebuchet MS"/>
              </a:rPr>
              <a:t>and</a:t>
            </a:r>
            <a:r>
              <a:rPr sz="1800" spc="-195" dirty="0">
                <a:solidFill>
                  <a:srgbClr val="E38312"/>
                </a:solidFill>
                <a:latin typeface="Trebuchet MS"/>
                <a:cs typeface="Trebuchet MS"/>
              </a:rPr>
              <a:t> </a:t>
            </a:r>
            <a:r>
              <a:rPr sz="1800" spc="-70" dirty="0">
                <a:solidFill>
                  <a:srgbClr val="E38312"/>
                </a:solidFill>
                <a:latin typeface="Trebuchet MS"/>
                <a:cs typeface="Trebuchet MS"/>
              </a:rPr>
              <a:t>free  </a:t>
            </a:r>
            <a:r>
              <a:rPr sz="1800" spc="5" dirty="0">
                <a:solidFill>
                  <a:srgbClr val="E38312"/>
                </a:solidFill>
                <a:latin typeface="Trebuchet MS"/>
                <a:cs typeface="Trebuchet MS"/>
              </a:rPr>
              <a:t>memory</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35</a:t>
            </a:fld>
            <a:endParaRPr spc="35"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7120890" cy="756920"/>
          </a:xfrm>
          <a:prstGeom prst="rect">
            <a:avLst/>
          </a:prstGeom>
        </p:spPr>
        <p:txBody>
          <a:bodyPr vert="horz" wrap="square" lIns="0" tIns="12700" rIns="0" bIns="0" rtlCol="0">
            <a:spAutoFit/>
          </a:bodyPr>
          <a:lstStyle/>
          <a:p>
            <a:pPr marL="12700">
              <a:lnSpc>
                <a:spcPct val="100000"/>
              </a:lnSpc>
              <a:spcBef>
                <a:spcPts val="100"/>
              </a:spcBef>
            </a:pPr>
            <a:r>
              <a:rPr spc="-10" dirty="0"/>
              <a:t>Handle </a:t>
            </a:r>
            <a:r>
              <a:rPr spc="-5" dirty="0"/>
              <a:t>signal</a:t>
            </a:r>
            <a:r>
              <a:rPr spc="-484" dirty="0"/>
              <a:t> </a:t>
            </a:r>
            <a:r>
              <a:rPr spc="-110" dirty="0"/>
              <a:t>(k_sigaction)</a:t>
            </a:r>
          </a:p>
        </p:txBody>
      </p:sp>
      <p:sp>
        <p:nvSpPr>
          <p:cNvPr id="3" name="object 3"/>
          <p:cNvSpPr txBox="1"/>
          <p:nvPr/>
        </p:nvSpPr>
        <p:spPr>
          <a:xfrm>
            <a:off x="1084580" y="1845729"/>
            <a:ext cx="9906635" cy="1606550"/>
          </a:xfrm>
          <a:prstGeom prst="rect">
            <a:avLst/>
          </a:prstGeom>
        </p:spPr>
        <p:txBody>
          <a:bodyPr vert="horz" wrap="square" lIns="0" tIns="47625" rIns="0" bIns="0" rtlCol="0">
            <a:spAutoFit/>
          </a:bodyPr>
          <a:lstStyle/>
          <a:p>
            <a:pPr marL="103505" marR="5080" indent="-91440">
              <a:lnSpc>
                <a:spcPts val="2160"/>
              </a:lnSpc>
              <a:spcBef>
                <a:spcPts val="375"/>
              </a:spcBef>
              <a:buClr>
                <a:srgbClr val="E38312"/>
              </a:buClr>
              <a:buFont typeface="Wingdings"/>
              <a:buChar char=""/>
              <a:tabLst>
                <a:tab pos="339725" algn="l"/>
                <a:tab pos="340360" algn="l"/>
              </a:tabLst>
            </a:pPr>
            <a:r>
              <a:rPr sz="2000" spc="15" dirty="0">
                <a:solidFill>
                  <a:srgbClr val="404040"/>
                </a:solidFill>
                <a:latin typeface="Trebuchet MS"/>
                <a:cs typeface="Trebuchet MS"/>
              </a:rPr>
              <a:t>For </a:t>
            </a:r>
            <a:r>
              <a:rPr sz="2000" spc="25" dirty="0">
                <a:solidFill>
                  <a:srgbClr val="404040"/>
                </a:solidFill>
                <a:latin typeface="Trebuchet MS"/>
                <a:cs typeface="Trebuchet MS"/>
              </a:rPr>
              <a:t>each </a:t>
            </a:r>
            <a:r>
              <a:rPr sz="2000" spc="65" dirty="0">
                <a:solidFill>
                  <a:srgbClr val="404040"/>
                </a:solidFill>
                <a:latin typeface="Trebuchet MS"/>
                <a:cs typeface="Trebuchet MS"/>
              </a:rPr>
              <a:t>process </a:t>
            </a:r>
            <a:r>
              <a:rPr sz="2000" spc="-55" dirty="0">
                <a:solidFill>
                  <a:srgbClr val="404040"/>
                </a:solidFill>
                <a:latin typeface="Trebuchet MS"/>
                <a:cs typeface="Trebuchet MS"/>
              </a:rPr>
              <a:t>in the </a:t>
            </a:r>
            <a:r>
              <a:rPr sz="2000" spc="5" dirty="0">
                <a:solidFill>
                  <a:srgbClr val="404040"/>
                </a:solidFill>
                <a:latin typeface="Trebuchet MS"/>
                <a:cs typeface="Trebuchet MS"/>
              </a:rPr>
              <a:t>system, </a:t>
            </a:r>
            <a:r>
              <a:rPr sz="2000" spc="-55" dirty="0">
                <a:solidFill>
                  <a:srgbClr val="404040"/>
                </a:solidFill>
                <a:latin typeface="Trebuchet MS"/>
                <a:cs typeface="Trebuchet MS"/>
              </a:rPr>
              <a:t>the </a:t>
            </a:r>
            <a:r>
              <a:rPr sz="2000" spc="-45" dirty="0">
                <a:solidFill>
                  <a:srgbClr val="404040"/>
                </a:solidFill>
                <a:latin typeface="Trebuchet MS"/>
                <a:cs typeface="Trebuchet MS"/>
              </a:rPr>
              <a:t>kernel </a:t>
            </a:r>
            <a:r>
              <a:rPr sz="2000" spc="20" dirty="0">
                <a:solidFill>
                  <a:srgbClr val="404040"/>
                </a:solidFill>
                <a:latin typeface="Trebuchet MS"/>
                <a:cs typeface="Trebuchet MS"/>
              </a:rPr>
              <a:t>must </a:t>
            </a:r>
            <a:r>
              <a:rPr sz="2000" spc="15" dirty="0">
                <a:solidFill>
                  <a:srgbClr val="404040"/>
                </a:solidFill>
                <a:latin typeface="Trebuchet MS"/>
                <a:cs typeface="Trebuchet MS"/>
              </a:rPr>
              <a:t>keep </a:t>
            </a:r>
            <a:r>
              <a:rPr sz="2000" spc="-30" dirty="0">
                <a:solidFill>
                  <a:srgbClr val="404040"/>
                </a:solidFill>
                <a:latin typeface="Trebuchet MS"/>
                <a:cs typeface="Trebuchet MS"/>
              </a:rPr>
              <a:t>track </a:t>
            </a:r>
            <a:r>
              <a:rPr sz="2000" spc="-40" dirty="0">
                <a:solidFill>
                  <a:srgbClr val="404040"/>
                </a:solidFill>
                <a:latin typeface="Trebuchet MS"/>
                <a:cs typeface="Trebuchet MS"/>
              </a:rPr>
              <a:t>of </a:t>
            </a:r>
            <a:r>
              <a:rPr sz="2000" spc="-25" dirty="0">
                <a:solidFill>
                  <a:srgbClr val="404040"/>
                </a:solidFill>
                <a:latin typeface="Trebuchet MS"/>
                <a:cs typeface="Trebuchet MS"/>
              </a:rPr>
              <a:t>what </a:t>
            </a:r>
            <a:r>
              <a:rPr sz="2000" spc="40" dirty="0">
                <a:solidFill>
                  <a:srgbClr val="404040"/>
                </a:solidFill>
                <a:latin typeface="Trebuchet MS"/>
                <a:cs typeface="Trebuchet MS"/>
              </a:rPr>
              <a:t>signals </a:t>
            </a:r>
            <a:r>
              <a:rPr sz="2000" spc="-40" dirty="0">
                <a:solidFill>
                  <a:srgbClr val="404040"/>
                </a:solidFill>
                <a:latin typeface="Trebuchet MS"/>
                <a:cs typeface="Trebuchet MS"/>
              </a:rPr>
              <a:t>are  </a:t>
            </a:r>
            <a:r>
              <a:rPr sz="2000" spc="-50" dirty="0">
                <a:solidFill>
                  <a:srgbClr val="404040"/>
                </a:solidFill>
                <a:latin typeface="Trebuchet MS"/>
                <a:cs typeface="Trebuchet MS"/>
              </a:rPr>
              <a:t>currently </a:t>
            </a:r>
            <a:r>
              <a:rPr sz="2000" spc="20" dirty="0">
                <a:solidFill>
                  <a:srgbClr val="404040"/>
                </a:solidFill>
                <a:latin typeface="Trebuchet MS"/>
                <a:cs typeface="Trebuchet MS"/>
              </a:rPr>
              <a:t>pending</a:t>
            </a:r>
            <a:r>
              <a:rPr sz="2000" spc="-45" dirty="0">
                <a:solidFill>
                  <a:srgbClr val="404040"/>
                </a:solidFill>
                <a:latin typeface="Trebuchet MS"/>
                <a:cs typeface="Trebuchet MS"/>
              </a:rPr>
              <a:t> </a:t>
            </a:r>
            <a:r>
              <a:rPr sz="2000" spc="-20" dirty="0">
                <a:solidFill>
                  <a:srgbClr val="404040"/>
                </a:solidFill>
                <a:latin typeface="Trebuchet MS"/>
                <a:cs typeface="Trebuchet MS"/>
              </a:rPr>
              <a:t>or</a:t>
            </a:r>
            <a:r>
              <a:rPr sz="2000" spc="-55" dirty="0">
                <a:solidFill>
                  <a:srgbClr val="404040"/>
                </a:solidFill>
                <a:latin typeface="Trebuchet MS"/>
                <a:cs typeface="Trebuchet MS"/>
              </a:rPr>
              <a:t> </a:t>
            </a:r>
            <a:r>
              <a:rPr sz="2000" spc="20" dirty="0">
                <a:solidFill>
                  <a:srgbClr val="404040"/>
                </a:solidFill>
                <a:latin typeface="Trebuchet MS"/>
                <a:cs typeface="Trebuchet MS"/>
              </a:rPr>
              <a:t>masked.</a:t>
            </a:r>
            <a:r>
              <a:rPr sz="2000" spc="-45" dirty="0">
                <a:solidFill>
                  <a:srgbClr val="404040"/>
                </a:solidFill>
                <a:latin typeface="Trebuchet MS"/>
                <a:cs typeface="Trebuchet MS"/>
              </a:rPr>
              <a:t> </a:t>
            </a:r>
            <a:r>
              <a:rPr sz="2000" spc="-5" dirty="0">
                <a:solidFill>
                  <a:srgbClr val="404040"/>
                </a:solidFill>
                <a:latin typeface="Trebuchet MS"/>
                <a:cs typeface="Trebuchet MS"/>
              </a:rPr>
              <a:t>The</a:t>
            </a:r>
            <a:r>
              <a:rPr sz="2000" spc="-45" dirty="0">
                <a:solidFill>
                  <a:srgbClr val="404040"/>
                </a:solidFill>
                <a:latin typeface="Trebuchet MS"/>
                <a:cs typeface="Trebuchet MS"/>
              </a:rPr>
              <a:t> kernel</a:t>
            </a:r>
            <a:r>
              <a:rPr sz="2000" spc="-50" dirty="0">
                <a:solidFill>
                  <a:srgbClr val="404040"/>
                </a:solidFill>
                <a:latin typeface="Trebuchet MS"/>
                <a:cs typeface="Trebuchet MS"/>
              </a:rPr>
              <a:t> </a:t>
            </a:r>
            <a:r>
              <a:rPr sz="2000" spc="20" dirty="0">
                <a:solidFill>
                  <a:srgbClr val="404040"/>
                </a:solidFill>
                <a:latin typeface="Trebuchet MS"/>
                <a:cs typeface="Trebuchet MS"/>
              </a:rPr>
              <a:t>must</a:t>
            </a:r>
            <a:r>
              <a:rPr sz="2000" spc="-45" dirty="0">
                <a:solidFill>
                  <a:srgbClr val="404040"/>
                </a:solidFill>
                <a:latin typeface="Trebuchet MS"/>
                <a:cs typeface="Trebuchet MS"/>
              </a:rPr>
              <a:t> </a:t>
            </a:r>
            <a:r>
              <a:rPr sz="2000" spc="15" dirty="0">
                <a:solidFill>
                  <a:srgbClr val="404040"/>
                </a:solidFill>
                <a:latin typeface="Trebuchet MS"/>
                <a:cs typeface="Trebuchet MS"/>
              </a:rPr>
              <a:t>keep</a:t>
            </a:r>
            <a:r>
              <a:rPr sz="2000" spc="-50" dirty="0">
                <a:solidFill>
                  <a:srgbClr val="404040"/>
                </a:solidFill>
                <a:latin typeface="Trebuchet MS"/>
                <a:cs typeface="Trebuchet MS"/>
              </a:rPr>
              <a:t> </a:t>
            </a:r>
            <a:r>
              <a:rPr sz="2000" spc="-30" dirty="0">
                <a:solidFill>
                  <a:srgbClr val="404040"/>
                </a:solidFill>
                <a:latin typeface="Trebuchet MS"/>
                <a:cs typeface="Trebuchet MS"/>
              </a:rPr>
              <a:t>track</a:t>
            </a:r>
            <a:r>
              <a:rPr sz="2000" spc="-50" dirty="0">
                <a:solidFill>
                  <a:srgbClr val="404040"/>
                </a:solidFill>
                <a:latin typeface="Trebuchet MS"/>
                <a:cs typeface="Trebuchet MS"/>
              </a:rPr>
              <a:t> </a:t>
            </a:r>
            <a:r>
              <a:rPr sz="2000" spc="-40" dirty="0">
                <a:solidFill>
                  <a:srgbClr val="404040"/>
                </a:solidFill>
                <a:latin typeface="Trebuchet MS"/>
                <a:cs typeface="Trebuchet MS"/>
              </a:rPr>
              <a:t>of</a:t>
            </a:r>
            <a:r>
              <a:rPr sz="2000" spc="-50" dirty="0">
                <a:solidFill>
                  <a:srgbClr val="404040"/>
                </a:solidFill>
                <a:latin typeface="Trebuchet MS"/>
                <a:cs typeface="Trebuchet MS"/>
              </a:rPr>
              <a:t> </a:t>
            </a:r>
            <a:r>
              <a:rPr sz="2000" spc="40" dirty="0">
                <a:solidFill>
                  <a:srgbClr val="404040"/>
                </a:solidFill>
                <a:latin typeface="Trebuchet MS"/>
                <a:cs typeface="Trebuchet MS"/>
              </a:rPr>
              <a:t>how</a:t>
            </a:r>
            <a:r>
              <a:rPr sz="2000" spc="-55" dirty="0">
                <a:solidFill>
                  <a:srgbClr val="404040"/>
                </a:solidFill>
                <a:latin typeface="Trebuchet MS"/>
                <a:cs typeface="Trebuchet MS"/>
              </a:rPr>
              <a:t> </a:t>
            </a:r>
            <a:r>
              <a:rPr sz="2000" spc="-25" dirty="0">
                <a:solidFill>
                  <a:srgbClr val="404040"/>
                </a:solidFill>
                <a:latin typeface="Trebuchet MS"/>
                <a:cs typeface="Trebuchet MS"/>
              </a:rPr>
              <a:t>every</a:t>
            </a:r>
            <a:r>
              <a:rPr sz="2000" spc="-45" dirty="0">
                <a:solidFill>
                  <a:srgbClr val="404040"/>
                </a:solidFill>
                <a:latin typeface="Trebuchet MS"/>
                <a:cs typeface="Trebuchet MS"/>
              </a:rPr>
              <a:t> </a:t>
            </a:r>
            <a:r>
              <a:rPr sz="2000" spc="-35" dirty="0">
                <a:solidFill>
                  <a:srgbClr val="404040"/>
                </a:solidFill>
                <a:latin typeface="Trebuchet MS"/>
                <a:cs typeface="Trebuchet MS"/>
              </a:rPr>
              <a:t>thread</a:t>
            </a:r>
            <a:r>
              <a:rPr sz="2000" spc="-50" dirty="0">
                <a:solidFill>
                  <a:srgbClr val="404040"/>
                </a:solidFill>
                <a:latin typeface="Trebuchet MS"/>
                <a:cs typeface="Trebuchet MS"/>
              </a:rPr>
              <a:t> </a:t>
            </a:r>
            <a:r>
              <a:rPr sz="2000" spc="35" dirty="0">
                <a:solidFill>
                  <a:srgbClr val="404040"/>
                </a:solidFill>
                <a:latin typeface="Trebuchet MS"/>
                <a:cs typeface="Trebuchet MS"/>
              </a:rPr>
              <a:t>group</a:t>
            </a:r>
            <a:r>
              <a:rPr sz="2000" spc="-55" dirty="0">
                <a:solidFill>
                  <a:srgbClr val="404040"/>
                </a:solidFill>
                <a:latin typeface="Trebuchet MS"/>
                <a:cs typeface="Trebuchet MS"/>
              </a:rPr>
              <a:t> </a:t>
            </a:r>
            <a:r>
              <a:rPr sz="2000" spc="30" dirty="0">
                <a:solidFill>
                  <a:srgbClr val="404040"/>
                </a:solidFill>
                <a:latin typeface="Trebuchet MS"/>
                <a:cs typeface="Trebuchet MS"/>
              </a:rPr>
              <a:t>is  </a:t>
            </a:r>
            <a:r>
              <a:rPr sz="2000" spc="80" dirty="0">
                <a:solidFill>
                  <a:srgbClr val="404040"/>
                </a:solidFill>
                <a:latin typeface="Trebuchet MS"/>
                <a:cs typeface="Trebuchet MS"/>
              </a:rPr>
              <a:t>supposed </a:t>
            </a:r>
            <a:r>
              <a:rPr sz="2000" spc="-45" dirty="0">
                <a:solidFill>
                  <a:srgbClr val="404040"/>
                </a:solidFill>
                <a:latin typeface="Trebuchet MS"/>
                <a:cs typeface="Trebuchet MS"/>
              </a:rPr>
              <a:t>to </a:t>
            </a:r>
            <a:r>
              <a:rPr sz="2000" spc="-10" dirty="0">
                <a:solidFill>
                  <a:srgbClr val="404040"/>
                </a:solidFill>
                <a:latin typeface="Trebuchet MS"/>
                <a:cs typeface="Trebuchet MS"/>
              </a:rPr>
              <a:t>handle </a:t>
            </a:r>
            <a:r>
              <a:rPr sz="2000" spc="-25" dirty="0">
                <a:solidFill>
                  <a:srgbClr val="404040"/>
                </a:solidFill>
                <a:latin typeface="Trebuchet MS"/>
                <a:cs typeface="Trebuchet MS"/>
              </a:rPr>
              <a:t>every</a:t>
            </a:r>
            <a:r>
              <a:rPr sz="2000" spc="-235" dirty="0">
                <a:solidFill>
                  <a:srgbClr val="404040"/>
                </a:solidFill>
                <a:latin typeface="Trebuchet MS"/>
                <a:cs typeface="Trebuchet MS"/>
              </a:rPr>
              <a:t> </a:t>
            </a:r>
            <a:r>
              <a:rPr sz="2000" spc="-15" dirty="0">
                <a:solidFill>
                  <a:srgbClr val="404040"/>
                </a:solidFill>
                <a:latin typeface="Trebuchet MS"/>
                <a:cs typeface="Trebuchet MS"/>
              </a:rPr>
              <a:t>signal.</a:t>
            </a:r>
            <a:endParaRPr sz="2000">
              <a:latin typeface="Trebuchet MS"/>
              <a:cs typeface="Trebuchet MS"/>
            </a:endParaRPr>
          </a:p>
          <a:p>
            <a:pPr marL="103505" marR="709930" indent="-91440">
              <a:lnSpc>
                <a:spcPts val="2160"/>
              </a:lnSpc>
              <a:spcBef>
                <a:spcPts val="1400"/>
              </a:spcBef>
              <a:buClr>
                <a:srgbClr val="E38312"/>
              </a:buClr>
              <a:buFont typeface="Wingdings"/>
              <a:buChar char=""/>
              <a:tabLst>
                <a:tab pos="269875" algn="l"/>
              </a:tabLst>
            </a:pPr>
            <a:r>
              <a:rPr sz="2000" spc="30" dirty="0">
                <a:solidFill>
                  <a:srgbClr val="404040"/>
                </a:solidFill>
                <a:latin typeface="Trebuchet MS"/>
                <a:cs typeface="Trebuchet MS"/>
              </a:rPr>
              <a:t>To </a:t>
            </a:r>
            <a:r>
              <a:rPr sz="2000" spc="70" dirty="0">
                <a:solidFill>
                  <a:srgbClr val="404040"/>
                </a:solidFill>
                <a:latin typeface="Trebuchet MS"/>
                <a:cs typeface="Trebuchet MS"/>
              </a:rPr>
              <a:t>do </a:t>
            </a:r>
            <a:r>
              <a:rPr sz="2000" spc="-55" dirty="0">
                <a:solidFill>
                  <a:srgbClr val="404040"/>
                </a:solidFill>
                <a:latin typeface="Trebuchet MS"/>
                <a:cs typeface="Trebuchet MS"/>
              </a:rPr>
              <a:t>this, the </a:t>
            </a:r>
            <a:r>
              <a:rPr sz="2000" spc="-45" dirty="0">
                <a:solidFill>
                  <a:srgbClr val="404040"/>
                </a:solidFill>
                <a:latin typeface="Trebuchet MS"/>
                <a:cs typeface="Trebuchet MS"/>
              </a:rPr>
              <a:t>kernel </a:t>
            </a:r>
            <a:r>
              <a:rPr sz="2000" spc="90" dirty="0">
                <a:solidFill>
                  <a:srgbClr val="404040"/>
                </a:solidFill>
                <a:latin typeface="Trebuchet MS"/>
                <a:cs typeface="Trebuchet MS"/>
              </a:rPr>
              <a:t>uses</a:t>
            </a:r>
            <a:r>
              <a:rPr sz="2000" spc="-385" dirty="0">
                <a:solidFill>
                  <a:srgbClr val="404040"/>
                </a:solidFill>
                <a:latin typeface="Trebuchet MS"/>
                <a:cs typeface="Trebuchet MS"/>
              </a:rPr>
              <a:t> </a:t>
            </a:r>
            <a:r>
              <a:rPr sz="2000" spc="-15" dirty="0">
                <a:solidFill>
                  <a:srgbClr val="404040"/>
                </a:solidFill>
                <a:latin typeface="Trebuchet MS"/>
                <a:cs typeface="Trebuchet MS"/>
              </a:rPr>
              <a:t>several data </a:t>
            </a:r>
            <a:r>
              <a:rPr sz="2000" spc="-10" dirty="0">
                <a:solidFill>
                  <a:srgbClr val="404040"/>
                </a:solidFill>
                <a:latin typeface="Trebuchet MS"/>
                <a:cs typeface="Trebuchet MS"/>
              </a:rPr>
              <a:t>structures </a:t>
            </a:r>
            <a:r>
              <a:rPr sz="2000" spc="30" dirty="0">
                <a:solidFill>
                  <a:srgbClr val="404040"/>
                </a:solidFill>
                <a:latin typeface="Trebuchet MS"/>
                <a:cs typeface="Trebuchet MS"/>
              </a:rPr>
              <a:t>accessible </a:t>
            </a:r>
            <a:r>
              <a:rPr sz="2000" spc="-40" dirty="0">
                <a:solidFill>
                  <a:srgbClr val="404040"/>
                </a:solidFill>
                <a:latin typeface="Trebuchet MS"/>
                <a:cs typeface="Trebuchet MS"/>
              </a:rPr>
              <a:t>from </a:t>
            </a:r>
            <a:r>
              <a:rPr sz="2000" spc="-55" dirty="0">
                <a:solidFill>
                  <a:srgbClr val="404040"/>
                </a:solidFill>
                <a:latin typeface="Trebuchet MS"/>
                <a:cs typeface="Trebuchet MS"/>
              </a:rPr>
              <a:t>the </a:t>
            </a:r>
            <a:r>
              <a:rPr sz="2000" spc="65" dirty="0">
                <a:solidFill>
                  <a:srgbClr val="404040"/>
                </a:solidFill>
                <a:latin typeface="Trebuchet MS"/>
                <a:cs typeface="Trebuchet MS"/>
              </a:rPr>
              <a:t>process  </a:t>
            </a:r>
            <a:r>
              <a:rPr sz="2000" spc="-25" dirty="0">
                <a:solidFill>
                  <a:srgbClr val="404040"/>
                </a:solidFill>
                <a:latin typeface="Trebuchet MS"/>
                <a:cs typeface="Trebuchet MS"/>
              </a:rPr>
              <a:t>descriptor. </a:t>
            </a:r>
            <a:r>
              <a:rPr sz="2000" spc="-5" dirty="0">
                <a:solidFill>
                  <a:srgbClr val="404040"/>
                </a:solidFill>
                <a:latin typeface="Trebuchet MS"/>
                <a:cs typeface="Trebuchet MS"/>
              </a:rPr>
              <a:t>The </a:t>
            </a:r>
            <a:r>
              <a:rPr sz="2000" spc="30" dirty="0">
                <a:solidFill>
                  <a:srgbClr val="404040"/>
                </a:solidFill>
                <a:latin typeface="Trebuchet MS"/>
                <a:cs typeface="Trebuchet MS"/>
              </a:rPr>
              <a:t>most </a:t>
            </a:r>
            <a:r>
              <a:rPr sz="2000" spc="-25" dirty="0">
                <a:solidFill>
                  <a:srgbClr val="404040"/>
                </a:solidFill>
                <a:latin typeface="Trebuchet MS"/>
                <a:cs typeface="Trebuchet MS"/>
              </a:rPr>
              <a:t>significant </a:t>
            </a:r>
            <a:r>
              <a:rPr sz="2000" spc="-15" dirty="0">
                <a:solidFill>
                  <a:srgbClr val="404040"/>
                </a:solidFill>
                <a:latin typeface="Trebuchet MS"/>
                <a:cs typeface="Trebuchet MS"/>
              </a:rPr>
              <a:t>data </a:t>
            </a:r>
            <a:r>
              <a:rPr sz="2000" spc="-10" dirty="0">
                <a:solidFill>
                  <a:srgbClr val="404040"/>
                </a:solidFill>
                <a:latin typeface="Trebuchet MS"/>
                <a:cs typeface="Trebuchet MS"/>
              </a:rPr>
              <a:t>structures </a:t>
            </a:r>
            <a:r>
              <a:rPr sz="2000" spc="-55" dirty="0">
                <a:solidFill>
                  <a:srgbClr val="404040"/>
                </a:solidFill>
                <a:latin typeface="Trebuchet MS"/>
                <a:cs typeface="Trebuchet MS"/>
              </a:rPr>
              <a:t>related </a:t>
            </a:r>
            <a:r>
              <a:rPr sz="2000" spc="-45" dirty="0">
                <a:solidFill>
                  <a:srgbClr val="404040"/>
                </a:solidFill>
                <a:latin typeface="Trebuchet MS"/>
                <a:cs typeface="Trebuchet MS"/>
              </a:rPr>
              <a:t>to </a:t>
            </a:r>
            <a:r>
              <a:rPr sz="2000" spc="15" dirty="0">
                <a:solidFill>
                  <a:srgbClr val="404040"/>
                </a:solidFill>
                <a:latin typeface="Trebuchet MS"/>
                <a:cs typeface="Trebuchet MS"/>
              </a:rPr>
              <a:t>signal</a:t>
            </a:r>
            <a:r>
              <a:rPr sz="2000" spc="-285" dirty="0">
                <a:solidFill>
                  <a:srgbClr val="404040"/>
                </a:solidFill>
                <a:latin typeface="Trebuchet MS"/>
                <a:cs typeface="Trebuchet MS"/>
              </a:rPr>
              <a:t> </a:t>
            </a:r>
            <a:r>
              <a:rPr sz="2000" dirty="0">
                <a:solidFill>
                  <a:srgbClr val="404040"/>
                </a:solidFill>
                <a:latin typeface="Trebuchet MS"/>
                <a:cs typeface="Trebuchet MS"/>
              </a:rPr>
              <a:t>handling</a:t>
            </a:r>
            <a:r>
              <a:rPr sz="2000" dirty="0">
                <a:solidFill>
                  <a:srgbClr val="404040"/>
                </a:solidFill>
                <a:latin typeface="Arial Unicode MS"/>
                <a:cs typeface="Arial Unicode MS"/>
              </a:rPr>
              <a:t>：</a:t>
            </a:r>
            <a:endParaRPr sz="2000">
              <a:latin typeface="Arial Unicode MS"/>
              <a:cs typeface="Arial Unicode MS"/>
            </a:endParaRPr>
          </a:p>
        </p:txBody>
      </p:sp>
      <p:pic>
        <p:nvPicPr>
          <p:cNvPr id="4" name="object 4"/>
          <p:cNvPicPr/>
          <p:nvPr/>
        </p:nvPicPr>
        <p:blipFill>
          <a:blip r:embed="rId2" cstate="print"/>
          <a:stretch>
            <a:fillRect/>
          </a:stretch>
        </p:blipFill>
        <p:spPr>
          <a:xfrm>
            <a:off x="3409188" y="3433571"/>
            <a:ext cx="3470148" cy="2766060"/>
          </a:xfrm>
          <a:prstGeom prst="rect">
            <a:avLst/>
          </a:prstGeom>
        </p:spPr>
      </p:pic>
      <p:sp>
        <p:nvSpPr>
          <p:cNvPr id="5" name="object 5"/>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36</a:t>
            </a:fld>
            <a:endParaRPr spc="35"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7120890" cy="756920"/>
          </a:xfrm>
          <a:prstGeom prst="rect">
            <a:avLst/>
          </a:prstGeom>
        </p:spPr>
        <p:txBody>
          <a:bodyPr vert="horz" wrap="square" lIns="0" tIns="12700" rIns="0" bIns="0" rtlCol="0">
            <a:spAutoFit/>
          </a:bodyPr>
          <a:lstStyle/>
          <a:p>
            <a:pPr marL="12700">
              <a:lnSpc>
                <a:spcPct val="100000"/>
              </a:lnSpc>
              <a:spcBef>
                <a:spcPts val="100"/>
              </a:spcBef>
            </a:pPr>
            <a:r>
              <a:rPr spc="-10" dirty="0"/>
              <a:t>Handle </a:t>
            </a:r>
            <a:r>
              <a:rPr spc="-5" dirty="0"/>
              <a:t>signal</a:t>
            </a:r>
            <a:r>
              <a:rPr spc="-484" dirty="0"/>
              <a:t> </a:t>
            </a:r>
            <a:r>
              <a:rPr spc="-110" dirty="0"/>
              <a:t>(k_sigaction)</a:t>
            </a:r>
          </a:p>
        </p:txBody>
      </p:sp>
      <p:sp>
        <p:nvSpPr>
          <p:cNvPr id="3" name="object 3"/>
          <p:cNvSpPr txBox="1">
            <a:spLocks noGrp="1"/>
          </p:cNvSpPr>
          <p:nvPr>
            <p:ph type="body" idx="1"/>
          </p:nvPr>
        </p:nvSpPr>
        <p:spPr>
          <a:prstGeom prst="rect">
            <a:avLst/>
          </a:prstGeom>
        </p:spPr>
        <p:txBody>
          <a:bodyPr vert="horz" wrap="square" lIns="0" tIns="48895" rIns="0" bIns="0" rtlCol="0">
            <a:spAutoFit/>
          </a:bodyPr>
          <a:lstStyle/>
          <a:p>
            <a:pPr marL="103505" marR="5080" indent="-91440">
              <a:lnSpc>
                <a:spcPts val="2150"/>
              </a:lnSpc>
              <a:spcBef>
                <a:spcPts val="385"/>
              </a:spcBef>
              <a:buClr>
                <a:srgbClr val="E38312"/>
              </a:buClr>
              <a:buFont typeface="Wingdings"/>
              <a:buChar char=""/>
              <a:tabLst>
                <a:tab pos="269875" algn="l"/>
              </a:tabLst>
            </a:pPr>
            <a:r>
              <a:rPr spc="-5" dirty="0"/>
              <a:t>The </a:t>
            </a:r>
            <a:r>
              <a:rPr spc="15" dirty="0"/>
              <a:t>signal </a:t>
            </a:r>
            <a:r>
              <a:rPr spc="-75" dirty="0"/>
              <a:t>field </a:t>
            </a:r>
            <a:r>
              <a:rPr spc="-40" dirty="0"/>
              <a:t>of </a:t>
            </a:r>
            <a:r>
              <a:rPr spc="-55" dirty="0"/>
              <a:t>the </a:t>
            </a:r>
            <a:r>
              <a:rPr spc="65" dirty="0"/>
              <a:t>process </a:t>
            </a:r>
            <a:r>
              <a:rPr spc="-10" dirty="0"/>
              <a:t>descriptor </a:t>
            </a:r>
            <a:r>
              <a:rPr spc="5" dirty="0"/>
              <a:t>points </a:t>
            </a:r>
            <a:r>
              <a:rPr spc="-45" dirty="0"/>
              <a:t>to </a:t>
            </a:r>
            <a:r>
              <a:rPr spc="25" dirty="0"/>
              <a:t>a </a:t>
            </a:r>
            <a:r>
              <a:rPr i="1" spc="-15" dirty="0">
                <a:latin typeface="Trebuchet MS"/>
                <a:cs typeface="Trebuchet MS"/>
              </a:rPr>
              <a:t>signal </a:t>
            </a:r>
            <a:r>
              <a:rPr i="1" spc="-40" dirty="0">
                <a:latin typeface="Trebuchet MS"/>
                <a:cs typeface="Trebuchet MS"/>
              </a:rPr>
              <a:t>descriptor</a:t>
            </a:r>
            <a:r>
              <a:rPr spc="-40" dirty="0"/>
              <a:t>, </a:t>
            </a:r>
            <a:r>
              <a:rPr spc="25" dirty="0"/>
              <a:t>a</a:t>
            </a:r>
            <a:r>
              <a:rPr spc="-425" dirty="0"/>
              <a:t> </a:t>
            </a:r>
            <a:r>
              <a:rPr spc="-10" dirty="0"/>
              <a:t>signal_struct  </a:t>
            </a:r>
            <a:r>
              <a:rPr spc="-35" dirty="0"/>
              <a:t>structure </a:t>
            </a:r>
            <a:r>
              <a:rPr spc="-75" dirty="0"/>
              <a:t>that </a:t>
            </a:r>
            <a:r>
              <a:rPr spc="50" dirty="0"/>
              <a:t>keeps </a:t>
            </a:r>
            <a:r>
              <a:rPr spc="-30" dirty="0"/>
              <a:t>track </a:t>
            </a:r>
            <a:r>
              <a:rPr spc="-40" dirty="0"/>
              <a:t>of </a:t>
            </a:r>
            <a:r>
              <a:rPr spc="-55" dirty="0"/>
              <a:t>the </a:t>
            </a:r>
            <a:r>
              <a:rPr spc="25" dirty="0"/>
              <a:t>shared </a:t>
            </a:r>
            <a:r>
              <a:rPr spc="20" dirty="0"/>
              <a:t>pending</a:t>
            </a:r>
            <a:r>
              <a:rPr spc="-250" dirty="0"/>
              <a:t> </a:t>
            </a:r>
            <a:r>
              <a:rPr spc="10" dirty="0"/>
              <a:t>signals.</a:t>
            </a:r>
          </a:p>
          <a:p>
            <a:pPr marL="103505" marR="56515" indent="-91440">
              <a:lnSpc>
                <a:spcPts val="2160"/>
              </a:lnSpc>
              <a:spcBef>
                <a:spcPts val="1405"/>
              </a:spcBef>
              <a:buClr>
                <a:srgbClr val="E38312"/>
              </a:buClr>
              <a:buFont typeface="Wingdings"/>
              <a:buChar char=""/>
              <a:tabLst>
                <a:tab pos="269875" algn="l"/>
              </a:tabLst>
            </a:pPr>
            <a:r>
              <a:rPr spc="-5" dirty="0"/>
              <a:t>The</a:t>
            </a:r>
            <a:r>
              <a:rPr spc="-45" dirty="0"/>
              <a:t> </a:t>
            </a:r>
            <a:r>
              <a:rPr spc="-40" dirty="0"/>
              <a:t>of</a:t>
            </a:r>
            <a:r>
              <a:rPr spc="-50" dirty="0"/>
              <a:t> </a:t>
            </a:r>
            <a:r>
              <a:rPr spc="-20" dirty="0"/>
              <a:t>properties</a:t>
            </a:r>
            <a:r>
              <a:rPr spc="-45" dirty="0"/>
              <a:t> </a:t>
            </a:r>
            <a:r>
              <a:rPr spc="-40" dirty="0"/>
              <a:t>of</a:t>
            </a:r>
            <a:r>
              <a:rPr spc="-45" dirty="0"/>
              <a:t> </a:t>
            </a:r>
            <a:r>
              <a:rPr spc="25" dirty="0"/>
              <a:t>a</a:t>
            </a:r>
            <a:r>
              <a:rPr spc="-45" dirty="0"/>
              <a:t> </a:t>
            </a:r>
            <a:r>
              <a:rPr spc="15" dirty="0"/>
              <a:t>signal</a:t>
            </a:r>
            <a:r>
              <a:rPr spc="-45" dirty="0"/>
              <a:t> </a:t>
            </a:r>
            <a:r>
              <a:rPr spc="-40" dirty="0"/>
              <a:t>are</a:t>
            </a:r>
            <a:r>
              <a:rPr spc="-45" dirty="0"/>
              <a:t> </a:t>
            </a:r>
            <a:r>
              <a:rPr spc="5" dirty="0"/>
              <a:t>stored</a:t>
            </a:r>
            <a:r>
              <a:rPr spc="-45" dirty="0"/>
              <a:t> </a:t>
            </a:r>
            <a:r>
              <a:rPr spc="-55" dirty="0"/>
              <a:t>in</a:t>
            </a:r>
            <a:r>
              <a:rPr spc="-50" dirty="0"/>
              <a:t> </a:t>
            </a:r>
            <a:r>
              <a:rPr spc="25" dirty="0"/>
              <a:t>a</a:t>
            </a:r>
            <a:r>
              <a:rPr spc="-45" dirty="0"/>
              <a:t> </a:t>
            </a:r>
            <a:r>
              <a:rPr spc="5" dirty="0"/>
              <a:t>k_sigaction</a:t>
            </a:r>
            <a:r>
              <a:rPr spc="-50" dirty="0"/>
              <a:t> structure,</a:t>
            </a:r>
            <a:r>
              <a:rPr spc="-40" dirty="0"/>
              <a:t> </a:t>
            </a:r>
            <a:r>
              <a:rPr dirty="0"/>
              <a:t>which</a:t>
            </a:r>
            <a:r>
              <a:rPr spc="-50" dirty="0"/>
              <a:t> </a:t>
            </a:r>
            <a:r>
              <a:rPr spc="10" dirty="0"/>
              <a:t>contains</a:t>
            </a:r>
            <a:r>
              <a:rPr spc="-45" dirty="0"/>
              <a:t> </a:t>
            </a:r>
            <a:r>
              <a:rPr spc="-55" dirty="0"/>
              <a:t>the  </a:t>
            </a:r>
            <a:r>
              <a:rPr spc="15" dirty="0"/>
              <a:t>signal</a:t>
            </a:r>
            <a:r>
              <a:rPr spc="-55" dirty="0"/>
              <a:t> </a:t>
            </a:r>
            <a:r>
              <a:rPr spc="-35" dirty="0"/>
              <a:t>properties.</a:t>
            </a:r>
          </a:p>
          <a:p>
            <a:pPr marL="103505" marR="22860" indent="-91440">
              <a:lnSpc>
                <a:spcPts val="2160"/>
              </a:lnSpc>
              <a:spcBef>
                <a:spcPts val="1400"/>
              </a:spcBef>
              <a:buClr>
                <a:srgbClr val="E38312"/>
              </a:buClr>
              <a:buFont typeface="Wingdings"/>
              <a:buChar char=""/>
              <a:tabLst>
                <a:tab pos="269875" algn="l"/>
              </a:tabLst>
            </a:pPr>
            <a:r>
              <a:rPr spc="-5" dirty="0"/>
              <a:t>The </a:t>
            </a:r>
            <a:r>
              <a:rPr spc="-45" dirty="0"/>
              <a:t>kernel </a:t>
            </a:r>
            <a:r>
              <a:rPr spc="-10" dirty="0"/>
              <a:t>noticed </a:t>
            </a:r>
            <a:r>
              <a:rPr spc="-55" dirty="0"/>
              <a:t>the </a:t>
            </a:r>
            <a:r>
              <a:rPr spc="-65" dirty="0"/>
              <a:t>arrival </a:t>
            </a:r>
            <a:r>
              <a:rPr spc="-40" dirty="0"/>
              <a:t>of </a:t>
            </a:r>
            <a:r>
              <a:rPr spc="25" dirty="0"/>
              <a:t>a </a:t>
            </a:r>
            <a:r>
              <a:rPr spc="15" dirty="0"/>
              <a:t>signal </a:t>
            </a:r>
            <a:r>
              <a:rPr spc="35" dirty="0"/>
              <a:t>and </a:t>
            </a:r>
            <a:r>
              <a:rPr spc="5" dirty="0"/>
              <a:t>invoked</a:t>
            </a:r>
            <a:r>
              <a:rPr spc="-440" dirty="0"/>
              <a:t> </a:t>
            </a:r>
            <a:r>
              <a:rPr spc="-30" dirty="0"/>
              <a:t>function </a:t>
            </a:r>
            <a:r>
              <a:rPr spc="-45" dirty="0"/>
              <a:t>to </a:t>
            </a:r>
            <a:r>
              <a:rPr spc="-15" dirty="0"/>
              <a:t>prepare </a:t>
            </a:r>
            <a:r>
              <a:rPr spc="-55" dirty="0"/>
              <a:t>the </a:t>
            </a:r>
            <a:r>
              <a:rPr spc="65" dirty="0"/>
              <a:t>process  </a:t>
            </a:r>
            <a:r>
              <a:rPr spc="-10" dirty="0"/>
              <a:t>descriptor </a:t>
            </a:r>
            <a:r>
              <a:rPr spc="-40" dirty="0"/>
              <a:t>of </a:t>
            </a:r>
            <a:r>
              <a:rPr spc="-55" dirty="0"/>
              <a:t>the </a:t>
            </a:r>
            <a:r>
              <a:rPr spc="65" dirty="0"/>
              <a:t>process </a:t>
            </a:r>
            <a:r>
              <a:rPr spc="-75" dirty="0"/>
              <a:t>that </a:t>
            </a:r>
            <a:r>
              <a:rPr spc="30" dirty="0"/>
              <a:t>is </a:t>
            </a:r>
            <a:r>
              <a:rPr spc="80" dirty="0"/>
              <a:t>supposed </a:t>
            </a:r>
            <a:r>
              <a:rPr spc="-45" dirty="0"/>
              <a:t>to </a:t>
            </a:r>
            <a:r>
              <a:rPr spc="-30" dirty="0"/>
              <a:t>receive </a:t>
            </a:r>
            <a:r>
              <a:rPr spc="-55" dirty="0"/>
              <a:t>the </a:t>
            </a:r>
            <a:r>
              <a:rPr spc="-15" dirty="0"/>
              <a:t>signal.</a:t>
            </a:r>
            <a:r>
              <a:rPr spc="-405" dirty="0"/>
              <a:t> </a:t>
            </a:r>
            <a:r>
              <a:rPr spc="-55" dirty="0"/>
              <a:t>(do_signal())</a:t>
            </a:r>
          </a:p>
          <a:p>
            <a:pPr marL="103505" marR="10160" indent="-91440">
              <a:lnSpc>
                <a:spcPts val="2160"/>
              </a:lnSpc>
              <a:spcBef>
                <a:spcPts val="1400"/>
              </a:spcBef>
              <a:buClr>
                <a:srgbClr val="E38312"/>
              </a:buClr>
              <a:buFont typeface="Wingdings"/>
              <a:buChar char=""/>
              <a:tabLst>
                <a:tab pos="269875" algn="l"/>
              </a:tabLst>
            </a:pPr>
            <a:r>
              <a:rPr spc="-95" dirty="0"/>
              <a:t>If </a:t>
            </a:r>
            <a:r>
              <a:rPr spc="25" dirty="0"/>
              <a:t>a </a:t>
            </a:r>
            <a:r>
              <a:rPr spc="-25" dirty="0"/>
              <a:t>handler </a:t>
            </a:r>
            <a:r>
              <a:rPr spc="75" dirty="0"/>
              <a:t>has </a:t>
            </a:r>
            <a:r>
              <a:rPr spc="10" dirty="0"/>
              <a:t>been </a:t>
            </a:r>
            <a:r>
              <a:rPr spc="-10" dirty="0"/>
              <a:t>extablished </a:t>
            </a:r>
            <a:r>
              <a:rPr spc="-65" dirty="0"/>
              <a:t>for </a:t>
            </a:r>
            <a:r>
              <a:rPr spc="-55" dirty="0"/>
              <a:t>the </a:t>
            </a:r>
            <a:r>
              <a:rPr spc="-15" dirty="0"/>
              <a:t>signal, </a:t>
            </a:r>
            <a:r>
              <a:rPr spc="-55" dirty="0"/>
              <a:t>the </a:t>
            </a:r>
            <a:r>
              <a:rPr spc="-25" dirty="0"/>
              <a:t>do_signal() </a:t>
            </a:r>
            <a:r>
              <a:rPr spc="-30" dirty="0"/>
              <a:t>function </a:t>
            </a:r>
            <a:r>
              <a:rPr spc="20" dirty="0"/>
              <a:t>must</a:t>
            </a:r>
            <a:r>
              <a:rPr spc="-375" dirty="0"/>
              <a:t> </a:t>
            </a:r>
            <a:r>
              <a:rPr spc="-20" dirty="0"/>
              <a:t>enforce  </a:t>
            </a:r>
            <a:r>
              <a:rPr spc="-35" dirty="0"/>
              <a:t>its </a:t>
            </a:r>
            <a:r>
              <a:rPr spc="-30" dirty="0"/>
              <a:t>execution.</a:t>
            </a:r>
            <a:r>
              <a:rPr spc="-70" dirty="0"/>
              <a:t> </a:t>
            </a:r>
            <a:r>
              <a:rPr spc="-45" dirty="0"/>
              <a:t>(handle_signal()</a:t>
            </a:r>
          </a:p>
        </p:txBody>
      </p:sp>
      <p:sp>
        <p:nvSpPr>
          <p:cNvPr id="4" name="object 4"/>
          <p:cNvSpPr txBox="1"/>
          <p:nvPr/>
        </p:nvSpPr>
        <p:spPr>
          <a:xfrm>
            <a:off x="4519929" y="4324291"/>
            <a:ext cx="66040" cy="297180"/>
          </a:xfrm>
          <a:prstGeom prst="rect">
            <a:avLst/>
          </a:prstGeom>
        </p:spPr>
        <p:txBody>
          <a:bodyPr vert="horz" wrap="square" lIns="0" tIns="0" rIns="0" bIns="0" rtlCol="0">
            <a:spAutoFit/>
          </a:bodyPr>
          <a:lstStyle/>
          <a:p>
            <a:pPr>
              <a:lnSpc>
                <a:spcPts val="2310"/>
              </a:lnSpc>
            </a:pPr>
            <a:r>
              <a:rPr sz="2000" spc="-220" dirty="0">
                <a:solidFill>
                  <a:srgbClr val="404040"/>
                </a:solidFill>
                <a:latin typeface="Trebuchet MS"/>
                <a:cs typeface="Trebuchet MS"/>
              </a:rPr>
              <a:t>)</a:t>
            </a:r>
            <a:endParaRPr sz="2000">
              <a:latin typeface="Trebuchet MS"/>
              <a:cs typeface="Trebuchet MS"/>
            </a:endParaRPr>
          </a:p>
        </p:txBody>
      </p:sp>
      <p:pic>
        <p:nvPicPr>
          <p:cNvPr id="5" name="object 5"/>
          <p:cNvPicPr/>
          <p:nvPr/>
        </p:nvPicPr>
        <p:blipFill>
          <a:blip r:embed="rId2" cstate="print"/>
          <a:stretch>
            <a:fillRect/>
          </a:stretch>
        </p:blipFill>
        <p:spPr>
          <a:xfrm>
            <a:off x="4606592" y="4418606"/>
            <a:ext cx="3228412" cy="1669773"/>
          </a:xfrm>
          <a:prstGeom prst="rect">
            <a:avLst/>
          </a:prstGeom>
        </p:spPr>
      </p:pic>
      <p:sp>
        <p:nvSpPr>
          <p:cNvPr id="6" name="object 6"/>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37</a:t>
            </a:fld>
            <a:endParaRPr spc="35"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3767454" cy="756920"/>
          </a:xfrm>
          <a:prstGeom prst="rect">
            <a:avLst/>
          </a:prstGeom>
        </p:spPr>
        <p:txBody>
          <a:bodyPr vert="horz" wrap="square" lIns="0" tIns="12700" rIns="0" bIns="0" rtlCol="0">
            <a:spAutoFit/>
          </a:bodyPr>
          <a:lstStyle/>
          <a:p>
            <a:pPr marL="12700">
              <a:lnSpc>
                <a:spcPct val="100000"/>
              </a:lnSpc>
              <a:spcBef>
                <a:spcPts val="100"/>
              </a:spcBef>
            </a:pPr>
            <a:r>
              <a:rPr spc="-80" dirty="0"/>
              <a:t>Kernel</a:t>
            </a:r>
            <a:r>
              <a:rPr spc="-290" dirty="0"/>
              <a:t> </a:t>
            </a:r>
            <a:r>
              <a:rPr spc="-55" dirty="0"/>
              <a:t>Thread</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38</a:t>
            </a:fld>
            <a:endParaRPr spc="35" dirty="0"/>
          </a:p>
        </p:txBody>
      </p:sp>
      <p:sp>
        <p:nvSpPr>
          <p:cNvPr id="3" name="object 3"/>
          <p:cNvSpPr txBox="1"/>
          <p:nvPr/>
        </p:nvSpPr>
        <p:spPr>
          <a:xfrm>
            <a:off x="1084580" y="1819699"/>
            <a:ext cx="10194290" cy="4180204"/>
          </a:xfrm>
          <a:prstGeom prst="rect">
            <a:avLst/>
          </a:prstGeom>
        </p:spPr>
        <p:txBody>
          <a:bodyPr vert="horz" wrap="square" lIns="0" tIns="39369" rIns="0" bIns="0" rtlCol="0">
            <a:spAutoFit/>
          </a:bodyPr>
          <a:lstStyle/>
          <a:p>
            <a:pPr marL="340360" indent="-327660">
              <a:lnSpc>
                <a:spcPct val="100000"/>
              </a:lnSpc>
              <a:spcBef>
                <a:spcPts val="309"/>
              </a:spcBef>
              <a:buClr>
                <a:srgbClr val="E38312"/>
              </a:buClr>
              <a:buFont typeface="Wingdings"/>
              <a:buChar char=""/>
              <a:tabLst>
                <a:tab pos="339725" algn="l"/>
                <a:tab pos="340360" algn="l"/>
              </a:tabLst>
            </a:pPr>
            <a:r>
              <a:rPr sz="2000" spc="-5" dirty="0">
                <a:solidFill>
                  <a:srgbClr val="404040"/>
                </a:solidFill>
                <a:latin typeface="Trebuchet MS"/>
                <a:cs typeface="Trebuchet MS"/>
              </a:rPr>
              <a:t>Kthread</a:t>
            </a:r>
            <a:r>
              <a:rPr sz="2000" spc="-60" dirty="0">
                <a:solidFill>
                  <a:srgbClr val="404040"/>
                </a:solidFill>
                <a:latin typeface="Trebuchet MS"/>
                <a:cs typeface="Trebuchet MS"/>
              </a:rPr>
              <a:t> </a:t>
            </a:r>
            <a:r>
              <a:rPr sz="2000" spc="-50" dirty="0">
                <a:solidFill>
                  <a:srgbClr val="404040"/>
                </a:solidFill>
                <a:latin typeface="Trebuchet MS"/>
                <a:cs typeface="Trebuchet MS"/>
              </a:rPr>
              <a:t>creation:</a:t>
            </a:r>
            <a:endParaRPr sz="2000">
              <a:latin typeface="Trebuchet MS"/>
              <a:cs typeface="Trebuchet MS"/>
            </a:endParaRPr>
          </a:p>
          <a:p>
            <a:pPr marL="396875" lvl="1" indent="-183515">
              <a:lnSpc>
                <a:spcPct val="100000"/>
              </a:lnSpc>
              <a:spcBef>
                <a:spcPts val="185"/>
              </a:spcBef>
              <a:buClr>
                <a:srgbClr val="E38312"/>
              </a:buClr>
              <a:buChar char="◦"/>
              <a:tabLst>
                <a:tab pos="396875" algn="l"/>
                <a:tab pos="4584065" algn="l"/>
              </a:tabLst>
            </a:pPr>
            <a:r>
              <a:rPr sz="1800" spc="-25" dirty="0">
                <a:solidFill>
                  <a:srgbClr val="FF0000"/>
                </a:solidFill>
                <a:latin typeface="Trebuchet MS"/>
                <a:cs typeface="Trebuchet MS"/>
              </a:rPr>
              <a:t>struct</a:t>
            </a:r>
            <a:r>
              <a:rPr sz="1800" spc="-35" dirty="0">
                <a:solidFill>
                  <a:srgbClr val="FF0000"/>
                </a:solidFill>
                <a:latin typeface="Trebuchet MS"/>
                <a:cs typeface="Trebuchet MS"/>
              </a:rPr>
              <a:t> </a:t>
            </a:r>
            <a:r>
              <a:rPr sz="1800" spc="-15" dirty="0">
                <a:solidFill>
                  <a:srgbClr val="FF0000"/>
                </a:solidFill>
                <a:latin typeface="Trebuchet MS"/>
                <a:cs typeface="Trebuchet MS"/>
              </a:rPr>
              <a:t>task_struct</a:t>
            </a:r>
            <a:r>
              <a:rPr sz="1800" spc="-30" dirty="0">
                <a:solidFill>
                  <a:srgbClr val="FF0000"/>
                </a:solidFill>
                <a:latin typeface="Trebuchet MS"/>
                <a:cs typeface="Trebuchet MS"/>
              </a:rPr>
              <a:t> </a:t>
            </a:r>
            <a:r>
              <a:rPr sz="1800" spc="-40" dirty="0">
                <a:solidFill>
                  <a:srgbClr val="FF0000"/>
                </a:solidFill>
                <a:latin typeface="Trebuchet MS"/>
                <a:cs typeface="Trebuchet MS"/>
              </a:rPr>
              <a:t>*kthread_create(	</a:t>
            </a:r>
            <a:r>
              <a:rPr sz="1800" spc="-85" dirty="0">
                <a:solidFill>
                  <a:srgbClr val="FF0000"/>
                </a:solidFill>
                <a:latin typeface="Trebuchet MS"/>
                <a:cs typeface="Trebuchet MS"/>
              </a:rPr>
              <a:t>int </a:t>
            </a:r>
            <a:r>
              <a:rPr sz="1800" spc="-60" dirty="0">
                <a:solidFill>
                  <a:srgbClr val="FF0000"/>
                </a:solidFill>
                <a:latin typeface="Trebuchet MS"/>
                <a:cs typeface="Trebuchet MS"/>
              </a:rPr>
              <a:t>(*threadfn)(void</a:t>
            </a:r>
            <a:r>
              <a:rPr sz="1800" spc="-5" dirty="0">
                <a:solidFill>
                  <a:srgbClr val="FF0000"/>
                </a:solidFill>
                <a:latin typeface="Trebuchet MS"/>
                <a:cs typeface="Trebuchet MS"/>
              </a:rPr>
              <a:t> </a:t>
            </a:r>
            <a:r>
              <a:rPr sz="1800" spc="-65" dirty="0">
                <a:solidFill>
                  <a:srgbClr val="FF0000"/>
                </a:solidFill>
                <a:latin typeface="Trebuchet MS"/>
                <a:cs typeface="Trebuchet MS"/>
              </a:rPr>
              <a:t>*data),</a:t>
            </a:r>
            <a:endParaRPr sz="1800">
              <a:latin typeface="Trebuchet MS"/>
              <a:cs typeface="Trebuchet MS"/>
            </a:endParaRPr>
          </a:p>
          <a:p>
            <a:pPr marL="3670300">
              <a:lnSpc>
                <a:spcPct val="100000"/>
              </a:lnSpc>
              <a:spcBef>
                <a:spcPts val="380"/>
              </a:spcBef>
            </a:pPr>
            <a:r>
              <a:rPr sz="1800" spc="5" dirty="0">
                <a:solidFill>
                  <a:srgbClr val="FF0000"/>
                </a:solidFill>
                <a:latin typeface="Trebuchet MS"/>
                <a:cs typeface="Trebuchet MS"/>
              </a:rPr>
              <a:t>void</a:t>
            </a:r>
            <a:r>
              <a:rPr sz="1800" spc="-50" dirty="0">
                <a:solidFill>
                  <a:srgbClr val="FF0000"/>
                </a:solidFill>
                <a:latin typeface="Trebuchet MS"/>
                <a:cs typeface="Trebuchet MS"/>
              </a:rPr>
              <a:t> </a:t>
            </a:r>
            <a:r>
              <a:rPr sz="1800" spc="-45" dirty="0">
                <a:solidFill>
                  <a:srgbClr val="FF0000"/>
                </a:solidFill>
                <a:latin typeface="Trebuchet MS"/>
                <a:cs typeface="Trebuchet MS"/>
              </a:rPr>
              <a:t>*data,</a:t>
            </a:r>
            <a:endParaRPr sz="1800">
              <a:latin typeface="Trebuchet MS"/>
              <a:cs typeface="Trebuchet MS"/>
            </a:endParaRPr>
          </a:p>
          <a:p>
            <a:pPr marL="3670300">
              <a:lnSpc>
                <a:spcPct val="100000"/>
              </a:lnSpc>
              <a:spcBef>
                <a:spcPts val="380"/>
              </a:spcBef>
            </a:pPr>
            <a:r>
              <a:rPr sz="1800" spc="30" dirty="0">
                <a:solidFill>
                  <a:srgbClr val="FF0000"/>
                </a:solidFill>
                <a:latin typeface="Trebuchet MS"/>
                <a:cs typeface="Trebuchet MS"/>
              </a:rPr>
              <a:t>const </a:t>
            </a:r>
            <a:r>
              <a:rPr sz="1800" spc="-5" dirty="0">
                <a:solidFill>
                  <a:srgbClr val="FF0000"/>
                </a:solidFill>
                <a:latin typeface="Trebuchet MS"/>
                <a:cs typeface="Trebuchet MS"/>
              </a:rPr>
              <a:t>char </a:t>
            </a:r>
            <a:r>
              <a:rPr sz="1800" spc="-45" dirty="0">
                <a:solidFill>
                  <a:srgbClr val="FF0000"/>
                </a:solidFill>
                <a:latin typeface="Trebuchet MS"/>
                <a:cs typeface="Trebuchet MS"/>
              </a:rPr>
              <a:t>*namefmt,</a:t>
            </a:r>
            <a:r>
              <a:rPr sz="1800" spc="-165" dirty="0">
                <a:solidFill>
                  <a:srgbClr val="FF0000"/>
                </a:solidFill>
                <a:latin typeface="Trebuchet MS"/>
                <a:cs typeface="Trebuchet MS"/>
              </a:rPr>
              <a:t> </a:t>
            </a:r>
            <a:r>
              <a:rPr sz="1800" spc="-175" dirty="0">
                <a:solidFill>
                  <a:srgbClr val="FF0000"/>
                </a:solidFill>
                <a:latin typeface="Trebuchet MS"/>
                <a:cs typeface="Trebuchet MS"/>
              </a:rPr>
              <a:t>...);</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5" dirty="0">
                <a:solidFill>
                  <a:srgbClr val="404040"/>
                </a:solidFill>
                <a:latin typeface="Trebuchet MS"/>
                <a:cs typeface="Trebuchet MS"/>
              </a:rPr>
              <a:t>The </a:t>
            </a:r>
            <a:r>
              <a:rPr sz="1800" spc="-15" dirty="0">
                <a:solidFill>
                  <a:srgbClr val="404040"/>
                </a:solidFill>
                <a:latin typeface="Trebuchet MS"/>
                <a:cs typeface="Trebuchet MS"/>
              </a:rPr>
              <a:t>data </a:t>
            </a:r>
            <a:r>
              <a:rPr sz="1800" spc="-10" dirty="0">
                <a:solidFill>
                  <a:srgbClr val="404040"/>
                </a:solidFill>
                <a:latin typeface="Trebuchet MS"/>
                <a:cs typeface="Trebuchet MS"/>
              </a:rPr>
              <a:t>argument </a:t>
            </a:r>
            <a:r>
              <a:rPr sz="1800" spc="-90" dirty="0">
                <a:solidFill>
                  <a:srgbClr val="404040"/>
                </a:solidFill>
                <a:latin typeface="Trebuchet MS"/>
                <a:cs typeface="Trebuchet MS"/>
              </a:rPr>
              <a:t>will </a:t>
            </a:r>
            <a:r>
              <a:rPr sz="1800" spc="5" dirty="0">
                <a:solidFill>
                  <a:srgbClr val="404040"/>
                </a:solidFill>
                <a:latin typeface="Trebuchet MS"/>
                <a:cs typeface="Trebuchet MS"/>
              </a:rPr>
              <a:t>simply </a:t>
            </a:r>
            <a:r>
              <a:rPr sz="1800" spc="20" dirty="0">
                <a:solidFill>
                  <a:srgbClr val="404040"/>
                </a:solidFill>
                <a:latin typeface="Trebuchet MS"/>
                <a:cs typeface="Trebuchet MS"/>
              </a:rPr>
              <a:t>be </a:t>
            </a:r>
            <a:r>
              <a:rPr sz="1800" spc="75" dirty="0">
                <a:solidFill>
                  <a:srgbClr val="404040"/>
                </a:solidFill>
                <a:latin typeface="Trebuchet MS"/>
                <a:cs typeface="Trebuchet MS"/>
              </a:rPr>
              <a:t>passed </a:t>
            </a:r>
            <a:r>
              <a:rPr sz="1800" spc="-45" dirty="0">
                <a:solidFill>
                  <a:srgbClr val="404040"/>
                </a:solidFill>
                <a:latin typeface="Trebuchet MS"/>
                <a:cs typeface="Trebuchet MS"/>
              </a:rPr>
              <a:t>to </a:t>
            </a:r>
            <a:r>
              <a:rPr sz="1800" spc="-55" dirty="0">
                <a:solidFill>
                  <a:srgbClr val="404040"/>
                </a:solidFill>
                <a:latin typeface="Trebuchet MS"/>
                <a:cs typeface="Trebuchet MS"/>
              </a:rPr>
              <a:t>the </a:t>
            </a:r>
            <a:r>
              <a:rPr sz="1800" spc="-30" dirty="0">
                <a:solidFill>
                  <a:srgbClr val="404040"/>
                </a:solidFill>
                <a:latin typeface="Trebuchet MS"/>
                <a:cs typeface="Trebuchet MS"/>
              </a:rPr>
              <a:t>thread</a:t>
            </a:r>
            <a:r>
              <a:rPr sz="1800" spc="-335" dirty="0">
                <a:solidFill>
                  <a:srgbClr val="404040"/>
                </a:solidFill>
                <a:latin typeface="Trebuchet MS"/>
                <a:cs typeface="Trebuchet MS"/>
              </a:rPr>
              <a:t> </a:t>
            </a:r>
            <a:r>
              <a:rPr sz="1800" spc="-45" dirty="0">
                <a:solidFill>
                  <a:srgbClr val="404040"/>
                </a:solidFill>
                <a:latin typeface="Trebuchet MS"/>
                <a:cs typeface="Trebuchet MS"/>
              </a:rPr>
              <a:t>function.</a:t>
            </a:r>
            <a:endParaRPr sz="1800">
              <a:latin typeface="Trebuchet MS"/>
              <a:cs typeface="Trebuchet MS"/>
            </a:endParaRPr>
          </a:p>
          <a:p>
            <a:pPr marL="396875" marR="5080" lvl="1" indent="-182880">
              <a:lnSpc>
                <a:spcPts val="1939"/>
              </a:lnSpc>
              <a:spcBef>
                <a:spcPts val="625"/>
              </a:spcBef>
              <a:buClr>
                <a:srgbClr val="E38312"/>
              </a:buClr>
              <a:buChar char="◦"/>
              <a:tabLst>
                <a:tab pos="396875" algn="l"/>
              </a:tabLst>
            </a:pPr>
            <a:r>
              <a:rPr sz="1800" spc="-5" dirty="0">
                <a:solidFill>
                  <a:srgbClr val="404040"/>
                </a:solidFill>
                <a:latin typeface="Trebuchet MS"/>
                <a:cs typeface="Trebuchet MS"/>
              </a:rPr>
              <a:t>The </a:t>
            </a:r>
            <a:r>
              <a:rPr sz="1800" spc="-30" dirty="0">
                <a:solidFill>
                  <a:srgbClr val="404040"/>
                </a:solidFill>
                <a:latin typeface="Trebuchet MS"/>
                <a:cs typeface="Trebuchet MS"/>
              </a:rPr>
              <a:t>thread </a:t>
            </a:r>
            <a:r>
              <a:rPr sz="1800" spc="-90" dirty="0">
                <a:solidFill>
                  <a:srgbClr val="404040"/>
                </a:solidFill>
                <a:latin typeface="Trebuchet MS"/>
                <a:cs typeface="Trebuchet MS"/>
              </a:rPr>
              <a:t>will </a:t>
            </a:r>
            <a:r>
              <a:rPr sz="1800" spc="-25" dirty="0">
                <a:solidFill>
                  <a:srgbClr val="404040"/>
                </a:solidFill>
                <a:latin typeface="Trebuchet MS"/>
                <a:cs typeface="Trebuchet MS"/>
              </a:rPr>
              <a:t>not </a:t>
            </a:r>
            <a:r>
              <a:rPr sz="1800" spc="-45" dirty="0">
                <a:solidFill>
                  <a:srgbClr val="404040"/>
                </a:solidFill>
                <a:latin typeface="Trebuchet MS"/>
                <a:cs typeface="Trebuchet MS"/>
              </a:rPr>
              <a:t>start </a:t>
            </a:r>
            <a:r>
              <a:rPr sz="1800" spc="-5" dirty="0">
                <a:solidFill>
                  <a:srgbClr val="404040"/>
                </a:solidFill>
                <a:latin typeface="Trebuchet MS"/>
                <a:cs typeface="Trebuchet MS"/>
              </a:rPr>
              <a:t>running </a:t>
            </a:r>
            <a:r>
              <a:rPr sz="1800" spc="-50" dirty="0">
                <a:solidFill>
                  <a:srgbClr val="404040"/>
                </a:solidFill>
                <a:latin typeface="Trebuchet MS"/>
                <a:cs typeface="Trebuchet MS"/>
              </a:rPr>
              <a:t>immediately. </a:t>
            </a:r>
            <a:r>
              <a:rPr sz="1800" spc="-95" dirty="0">
                <a:solidFill>
                  <a:srgbClr val="404040"/>
                </a:solidFill>
                <a:latin typeface="Trebuchet MS"/>
                <a:cs typeface="Trebuchet MS"/>
              </a:rPr>
              <a:t>It </a:t>
            </a:r>
            <a:r>
              <a:rPr sz="1800" spc="-90" dirty="0">
                <a:solidFill>
                  <a:srgbClr val="404040"/>
                </a:solidFill>
                <a:latin typeface="Trebuchet MS"/>
                <a:cs typeface="Trebuchet MS"/>
              </a:rPr>
              <a:t>will </a:t>
            </a:r>
            <a:r>
              <a:rPr sz="1800" spc="-45" dirty="0">
                <a:solidFill>
                  <a:srgbClr val="404040"/>
                </a:solidFill>
                <a:latin typeface="Trebuchet MS"/>
                <a:cs typeface="Trebuchet MS"/>
              </a:rPr>
              <a:t>start to </a:t>
            </a:r>
            <a:r>
              <a:rPr sz="1800" spc="-15" dirty="0">
                <a:solidFill>
                  <a:srgbClr val="404040"/>
                </a:solidFill>
                <a:latin typeface="Trebuchet MS"/>
                <a:cs typeface="Trebuchet MS"/>
              </a:rPr>
              <a:t>execute </a:t>
            </a:r>
            <a:r>
              <a:rPr sz="1800" spc="5" dirty="0">
                <a:solidFill>
                  <a:srgbClr val="404040"/>
                </a:solidFill>
                <a:latin typeface="Trebuchet MS"/>
                <a:cs typeface="Trebuchet MS"/>
              </a:rPr>
              <a:t>when </a:t>
            </a:r>
            <a:r>
              <a:rPr sz="1800" spc="-40" dirty="0">
                <a:solidFill>
                  <a:srgbClr val="404040"/>
                </a:solidFill>
                <a:latin typeface="Trebuchet MS"/>
                <a:cs typeface="Trebuchet MS"/>
              </a:rPr>
              <a:t>returned </a:t>
            </a:r>
            <a:r>
              <a:rPr sz="1800" spc="-15" dirty="0">
                <a:solidFill>
                  <a:srgbClr val="404040"/>
                </a:solidFill>
                <a:latin typeface="Trebuchet MS"/>
                <a:cs typeface="Trebuchet MS"/>
              </a:rPr>
              <a:t>task_struct </a:t>
            </a:r>
            <a:r>
              <a:rPr sz="1800" spc="25" dirty="0">
                <a:solidFill>
                  <a:srgbClr val="404040"/>
                </a:solidFill>
                <a:latin typeface="Trebuchet MS"/>
                <a:cs typeface="Trebuchet MS"/>
              </a:rPr>
              <a:t>is  </a:t>
            </a:r>
            <a:r>
              <a:rPr sz="1800" spc="75" dirty="0">
                <a:solidFill>
                  <a:srgbClr val="404040"/>
                </a:solidFill>
                <a:latin typeface="Trebuchet MS"/>
                <a:cs typeface="Trebuchet MS"/>
              </a:rPr>
              <a:t>passed </a:t>
            </a:r>
            <a:r>
              <a:rPr sz="1800" spc="-45" dirty="0">
                <a:solidFill>
                  <a:srgbClr val="404040"/>
                </a:solidFill>
                <a:latin typeface="Trebuchet MS"/>
                <a:cs typeface="Trebuchet MS"/>
              </a:rPr>
              <a:t>to</a:t>
            </a:r>
            <a:r>
              <a:rPr sz="1800" spc="-170" dirty="0">
                <a:solidFill>
                  <a:srgbClr val="404040"/>
                </a:solidFill>
                <a:latin typeface="Trebuchet MS"/>
                <a:cs typeface="Trebuchet MS"/>
              </a:rPr>
              <a:t> </a:t>
            </a:r>
            <a:r>
              <a:rPr sz="1800" spc="-10" dirty="0">
                <a:solidFill>
                  <a:srgbClr val="404040"/>
                </a:solidFill>
                <a:latin typeface="Trebuchet MS"/>
                <a:cs typeface="Trebuchet MS"/>
              </a:rPr>
              <a:t>wake_up_process().</a:t>
            </a:r>
            <a:endParaRPr sz="1800">
              <a:latin typeface="Trebuchet MS"/>
              <a:cs typeface="Trebuchet MS"/>
            </a:endParaRPr>
          </a:p>
          <a:p>
            <a:pPr lvl="1">
              <a:lnSpc>
                <a:spcPct val="100000"/>
              </a:lnSpc>
              <a:buClr>
                <a:srgbClr val="E38312"/>
              </a:buClr>
              <a:buFont typeface="Trebuchet MS"/>
              <a:buChar char="◦"/>
            </a:pPr>
            <a:endParaRPr sz="2100">
              <a:latin typeface="Trebuchet MS"/>
              <a:cs typeface="Trebuchet MS"/>
            </a:endParaRPr>
          </a:p>
          <a:p>
            <a:pPr marL="327025" marR="6713220" indent="-327025" algn="r">
              <a:lnSpc>
                <a:spcPct val="100000"/>
              </a:lnSpc>
              <a:spcBef>
                <a:spcPts val="1430"/>
              </a:spcBef>
              <a:buClr>
                <a:srgbClr val="E38312"/>
              </a:buClr>
              <a:buFont typeface="Wingdings"/>
              <a:buChar char=""/>
              <a:tabLst>
                <a:tab pos="327025" algn="l"/>
                <a:tab pos="340360" algn="l"/>
              </a:tabLst>
            </a:pPr>
            <a:r>
              <a:rPr sz="2000" spc="-5" dirty="0">
                <a:solidFill>
                  <a:srgbClr val="404040"/>
                </a:solidFill>
                <a:latin typeface="Trebuchet MS"/>
                <a:cs typeface="Trebuchet MS"/>
              </a:rPr>
              <a:t>Kthread </a:t>
            </a:r>
            <a:r>
              <a:rPr sz="2000" spc="-15" dirty="0">
                <a:solidFill>
                  <a:srgbClr val="404040"/>
                </a:solidFill>
                <a:latin typeface="Trebuchet MS"/>
                <a:cs typeface="Trebuchet MS"/>
              </a:rPr>
              <a:t>execution</a:t>
            </a:r>
            <a:r>
              <a:rPr sz="2000" spc="-120" dirty="0">
                <a:solidFill>
                  <a:srgbClr val="404040"/>
                </a:solidFill>
                <a:latin typeface="Trebuchet MS"/>
                <a:cs typeface="Trebuchet MS"/>
              </a:rPr>
              <a:t> </a:t>
            </a:r>
            <a:r>
              <a:rPr sz="2000" spc="-50" dirty="0">
                <a:solidFill>
                  <a:srgbClr val="404040"/>
                </a:solidFill>
                <a:latin typeface="Trebuchet MS"/>
                <a:cs typeface="Trebuchet MS"/>
              </a:rPr>
              <a:t>function:</a:t>
            </a:r>
            <a:endParaRPr sz="2000">
              <a:latin typeface="Trebuchet MS"/>
              <a:cs typeface="Trebuchet MS"/>
            </a:endParaRPr>
          </a:p>
          <a:p>
            <a:pPr marL="182880" marR="6671309" lvl="1" indent="-182880" algn="r">
              <a:lnSpc>
                <a:spcPct val="100000"/>
              </a:lnSpc>
              <a:spcBef>
                <a:spcPts val="185"/>
              </a:spcBef>
              <a:buClr>
                <a:srgbClr val="E38312"/>
              </a:buClr>
              <a:buChar char="◦"/>
              <a:tabLst>
                <a:tab pos="182880" algn="l"/>
              </a:tabLst>
            </a:pPr>
            <a:r>
              <a:rPr sz="1800" spc="-85" dirty="0">
                <a:solidFill>
                  <a:srgbClr val="FF0000"/>
                </a:solidFill>
                <a:latin typeface="Trebuchet MS"/>
                <a:cs typeface="Trebuchet MS"/>
              </a:rPr>
              <a:t>int </a:t>
            </a:r>
            <a:r>
              <a:rPr sz="1800" spc="-35" dirty="0">
                <a:solidFill>
                  <a:srgbClr val="FF0000"/>
                </a:solidFill>
                <a:latin typeface="Trebuchet MS"/>
                <a:cs typeface="Trebuchet MS"/>
              </a:rPr>
              <a:t>thread_function(void</a:t>
            </a:r>
            <a:r>
              <a:rPr sz="1800" spc="-10" dirty="0">
                <a:solidFill>
                  <a:srgbClr val="FF0000"/>
                </a:solidFill>
                <a:latin typeface="Trebuchet MS"/>
                <a:cs typeface="Trebuchet MS"/>
              </a:rPr>
              <a:t> </a:t>
            </a:r>
            <a:r>
              <a:rPr sz="1800" spc="-65" dirty="0">
                <a:solidFill>
                  <a:srgbClr val="FF0000"/>
                </a:solidFill>
                <a:latin typeface="Trebuchet MS"/>
                <a:cs typeface="Trebuchet MS"/>
              </a:rPr>
              <a:t>*data);</a:t>
            </a:r>
            <a:endParaRPr sz="1800">
              <a:latin typeface="Trebuchet MS"/>
              <a:cs typeface="Trebuchet MS"/>
            </a:endParaRPr>
          </a:p>
          <a:p>
            <a:pPr marL="396875" marR="1303655" lvl="1" indent="-182880">
              <a:lnSpc>
                <a:spcPts val="1939"/>
              </a:lnSpc>
              <a:spcBef>
                <a:spcPts val="630"/>
              </a:spcBef>
              <a:buClr>
                <a:srgbClr val="E38312"/>
              </a:buClr>
              <a:buChar char="◦"/>
              <a:tabLst>
                <a:tab pos="396875" algn="l"/>
              </a:tabLst>
            </a:pPr>
            <a:r>
              <a:rPr sz="1800" spc="-95" dirty="0">
                <a:latin typeface="Trebuchet MS"/>
                <a:cs typeface="Trebuchet MS"/>
              </a:rPr>
              <a:t>It </a:t>
            </a:r>
            <a:r>
              <a:rPr sz="1800" spc="30" dirty="0">
                <a:latin typeface="Trebuchet MS"/>
                <a:cs typeface="Trebuchet MS"/>
              </a:rPr>
              <a:t>can </a:t>
            </a:r>
            <a:r>
              <a:rPr sz="1800" spc="-70" dirty="0">
                <a:latin typeface="Trebuchet MS"/>
                <a:cs typeface="Trebuchet MS"/>
              </a:rPr>
              <a:t>either </a:t>
            </a:r>
            <a:r>
              <a:rPr sz="1800" spc="-45" dirty="0">
                <a:latin typeface="Trebuchet MS"/>
                <a:cs typeface="Trebuchet MS"/>
              </a:rPr>
              <a:t>call </a:t>
            </a:r>
            <a:r>
              <a:rPr sz="1800" spc="-25" dirty="0">
                <a:latin typeface="Trebuchet MS"/>
                <a:cs typeface="Trebuchet MS"/>
              </a:rPr>
              <a:t>do_exit </a:t>
            </a:r>
            <a:r>
              <a:rPr sz="1800" spc="-50" dirty="0">
                <a:latin typeface="Trebuchet MS"/>
                <a:cs typeface="Trebuchet MS"/>
              </a:rPr>
              <a:t>directly </a:t>
            </a:r>
            <a:r>
              <a:rPr sz="1800" spc="-125" dirty="0">
                <a:latin typeface="Trebuchet MS"/>
                <a:cs typeface="Trebuchet MS"/>
              </a:rPr>
              <a:t>if </a:t>
            </a:r>
            <a:r>
              <a:rPr sz="1800" spc="-135" dirty="0">
                <a:latin typeface="Trebuchet MS"/>
                <a:cs typeface="Trebuchet MS"/>
              </a:rPr>
              <a:t>it </a:t>
            </a:r>
            <a:r>
              <a:rPr sz="1800" spc="25" dirty="0">
                <a:latin typeface="Trebuchet MS"/>
                <a:cs typeface="Trebuchet MS"/>
              </a:rPr>
              <a:t>is </a:t>
            </a:r>
            <a:r>
              <a:rPr sz="1800" spc="20" dirty="0">
                <a:latin typeface="Trebuchet MS"/>
                <a:cs typeface="Trebuchet MS"/>
              </a:rPr>
              <a:t>a </a:t>
            </a:r>
            <a:r>
              <a:rPr sz="1800" spc="5" dirty="0">
                <a:latin typeface="Trebuchet MS"/>
                <a:cs typeface="Trebuchet MS"/>
              </a:rPr>
              <a:t>standalone </a:t>
            </a:r>
            <a:r>
              <a:rPr sz="1800" spc="-30" dirty="0">
                <a:latin typeface="Trebuchet MS"/>
                <a:cs typeface="Trebuchet MS"/>
              </a:rPr>
              <a:t>thread </a:t>
            </a:r>
            <a:r>
              <a:rPr sz="1800" spc="-60" dirty="0">
                <a:latin typeface="Trebuchet MS"/>
                <a:cs typeface="Trebuchet MS"/>
              </a:rPr>
              <a:t>for </a:t>
            </a:r>
            <a:r>
              <a:rPr sz="1800" dirty="0">
                <a:latin typeface="Trebuchet MS"/>
                <a:cs typeface="Trebuchet MS"/>
              </a:rPr>
              <a:t>which </a:t>
            </a:r>
            <a:r>
              <a:rPr sz="1800" spc="35" dirty="0">
                <a:latin typeface="Trebuchet MS"/>
                <a:cs typeface="Trebuchet MS"/>
              </a:rPr>
              <a:t>no </a:t>
            </a:r>
            <a:r>
              <a:rPr sz="1800" spc="20" dirty="0">
                <a:latin typeface="Trebuchet MS"/>
                <a:cs typeface="Trebuchet MS"/>
              </a:rPr>
              <a:t>one </a:t>
            </a:r>
            <a:r>
              <a:rPr sz="1800" spc="-90" dirty="0">
                <a:latin typeface="Trebuchet MS"/>
                <a:cs typeface="Trebuchet MS"/>
              </a:rPr>
              <a:t>will </a:t>
            </a:r>
            <a:r>
              <a:rPr sz="1800" spc="-45" dirty="0">
                <a:latin typeface="Trebuchet MS"/>
                <a:cs typeface="Trebuchet MS"/>
              </a:rPr>
              <a:t>call  </a:t>
            </a:r>
            <a:r>
              <a:rPr sz="1800" spc="-35" dirty="0">
                <a:latin typeface="Trebuchet MS"/>
                <a:cs typeface="Trebuchet MS"/>
              </a:rPr>
              <a:t>kthread_stop()</a:t>
            </a:r>
            <a:endParaRPr sz="1800">
              <a:latin typeface="Trebuchet MS"/>
              <a:cs typeface="Trebuchet MS"/>
            </a:endParaRPr>
          </a:p>
          <a:p>
            <a:pPr marL="396875" lvl="1" indent="-183515">
              <a:lnSpc>
                <a:spcPct val="100000"/>
              </a:lnSpc>
              <a:spcBef>
                <a:spcPts val="350"/>
              </a:spcBef>
              <a:buClr>
                <a:srgbClr val="E38312"/>
              </a:buClr>
              <a:buChar char="◦"/>
              <a:tabLst>
                <a:tab pos="396875" algn="l"/>
              </a:tabLst>
            </a:pPr>
            <a:r>
              <a:rPr sz="1800" spc="25" dirty="0">
                <a:latin typeface="Trebuchet MS"/>
                <a:cs typeface="Trebuchet MS"/>
              </a:rPr>
              <a:t>Or </a:t>
            </a:r>
            <a:r>
              <a:rPr sz="1800" spc="-60" dirty="0">
                <a:latin typeface="Trebuchet MS"/>
                <a:cs typeface="Trebuchet MS"/>
              </a:rPr>
              <a:t>return </a:t>
            </a:r>
            <a:r>
              <a:rPr sz="1800" spc="5" dirty="0">
                <a:latin typeface="Trebuchet MS"/>
                <a:cs typeface="Trebuchet MS"/>
              </a:rPr>
              <a:t>when </a:t>
            </a:r>
            <a:r>
              <a:rPr sz="1800" spc="20" dirty="0">
                <a:latin typeface="Trebuchet MS"/>
                <a:cs typeface="Trebuchet MS"/>
              </a:rPr>
              <a:t>'kthread_should_stop' </a:t>
            </a:r>
            <a:r>
              <a:rPr sz="1800" spc="25" dirty="0">
                <a:latin typeface="Trebuchet MS"/>
                <a:cs typeface="Trebuchet MS"/>
              </a:rPr>
              <a:t>is </a:t>
            </a:r>
            <a:r>
              <a:rPr sz="1800" spc="-65" dirty="0">
                <a:latin typeface="Trebuchet MS"/>
                <a:cs typeface="Trebuchet MS"/>
              </a:rPr>
              <a:t>true </a:t>
            </a:r>
            <a:r>
              <a:rPr sz="1800" spc="-35" dirty="0">
                <a:latin typeface="Trebuchet MS"/>
                <a:cs typeface="Trebuchet MS"/>
              </a:rPr>
              <a:t>(which </a:t>
            </a:r>
            <a:r>
              <a:rPr sz="1800" spc="40" dirty="0">
                <a:latin typeface="Trebuchet MS"/>
                <a:cs typeface="Trebuchet MS"/>
              </a:rPr>
              <a:t>means </a:t>
            </a:r>
            <a:r>
              <a:rPr sz="1800" spc="-5" dirty="0">
                <a:latin typeface="Trebuchet MS"/>
                <a:cs typeface="Trebuchet MS"/>
              </a:rPr>
              <a:t>kthread_stop </a:t>
            </a:r>
            <a:r>
              <a:rPr sz="1800" spc="65" dirty="0">
                <a:latin typeface="Trebuchet MS"/>
                <a:cs typeface="Trebuchet MS"/>
              </a:rPr>
              <a:t>has</a:t>
            </a:r>
            <a:r>
              <a:rPr sz="1800" spc="-380" dirty="0">
                <a:latin typeface="Trebuchet MS"/>
                <a:cs typeface="Trebuchet MS"/>
              </a:rPr>
              <a:t> </a:t>
            </a:r>
            <a:r>
              <a:rPr sz="1800" spc="5" dirty="0">
                <a:latin typeface="Trebuchet MS"/>
                <a:cs typeface="Trebuchet MS"/>
              </a:rPr>
              <a:t>been </a:t>
            </a:r>
            <a:r>
              <a:rPr sz="1800" spc="-65" dirty="0">
                <a:latin typeface="Trebuchet MS"/>
                <a:cs typeface="Trebuchet MS"/>
              </a:rPr>
              <a:t>called).</a:t>
            </a:r>
            <a:endParaRPr sz="1800">
              <a:latin typeface="Trebuchet MS"/>
              <a:cs typeface="Trebuchet M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3767454" cy="756920"/>
          </a:xfrm>
          <a:prstGeom prst="rect">
            <a:avLst/>
          </a:prstGeom>
        </p:spPr>
        <p:txBody>
          <a:bodyPr vert="horz" wrap="square" lIns="0" tIns="12700" rIns="0" bIns="0" rtlCol="0">
            <a:spAutoFit/>
          </a:bodyPr>
          <a:lstStyle/>
          <a:p>
            <a:pPr marL="12700">
              <a:lnSpc>
                <a:spcPct val="100000"/>
              </a:lnSpc>
              <a:spcBef>
                <a:spcPts val="100"/>
              </a:spcBef>
            </a:pPr>
            <a:r>
              <a:rPr spc="-80" dirty="0"/>
              <a:t>Kernel</a:t>
            </a:r>
            <a:r>
              <a:rPr spc="-290" dirty="0"/>
              <a:t> </a:t>
            </a:r>
            <a:r>
              <a:rPr spc="-55" dirty="0"/>
              <a:t>Thread</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39</a:t>
            </a:fld>
            <a:endParaRPr spc="35" dirty="0"/>
          </a:p>
        </p:txBody>
      </p:sp>
      <p:sp>
        <p:nvSpPr>
          <p:cNvPr id="3" name="object 3"/>
          <p:cNvSpPr txBox="1"/>
          <p:nvPr/>
        </p:nvSpPr>
        <p:spPr>
          <a:xfrm>
            <a:off x="1084580" y="1800644"/>
            <a:ext cx="6554470" cy="4001770"/>
          </a:xfrm>
          <a:prstGeom prst="rect">
            <a:avLst/>
          </a:prstGeom>
        </p:spPr>
        <p:txBody>
          <a:bodyPr vert="horz" wrap="square" lIns="0" tIns="12065" rIns="0" bIns="0" rtlCol="0">
            <a:spAutoFit/>
          </a:bodyPr>
          <a:lstStyle/>
          <a:p>
            <a:pPr marL="257810" indent="-245110">
              <a:lnSpc>
                <a:spcPts val="2170"/>
              </a:lnSpc>
              <a:spcBef>
                <a:spcPts val="95"/>
              </a:spcBef>
              <a:buClr>
                <a:srgbClr val="E38312"/>
              </a:buClr>
              <a:buFont typeface="Wingdings"/>
              <a:buChar char=""/>
              <a:tabLst>
                <a:tab pos="257810" algn="l"/>
              </a:tabLst>
            </a:pPr>
            <a:r>
              <a:rPr sz="1900" spc="-10" dirty="0">
                <a:solidFill>
                  <a:srgbClr val="404040"/>
                </a:solidFill>
                <a:latin typeface="Trebuchet MS"/>
                <a:cs typeface="Trebuchet MS"/>
              </a:rPr>
              <a:t>Return</a:t>
            </a:r>
            <a:r>
              <a:rPr sz="1900" spc="-50" dirty="0">
                <a:solidFill>
                  <a:srgbClr val="404040"/>
                </a:solidFill>
                <a:latin typeface="Trebuchet MS"/>
                <a:cs typeface="Trebuchet MS"/>
              </a:rPr>
              <a:t> value:</a:t>
            </a:r>
            <a:endParaRPr sz="1900">
              <a:latin typeface="Trebuchet MS"/>
              <a:cs typeface="Trebuchet MS"/>
            </a:endParaRPr>
          </a:p>
          <a:p>
            <a:pPr marL="396875" lvl="1" indent="-183515">
              <a:lnSpc>
                <a:spcPts val="1925"/>
              </a:lnSpc>
              <a:buClr>
                <a:srgbClr val="E38312"/>
              </a:buClr>
              <a:buChar char="◦"/>
              <a:tabLst>
                <a:tab pos="396875" algn="l"/>
              </a:tabLst>
            </a:pPr>
            <a:r>
              <a:rPr sz="1700" spc="-90" dirty="0">
                <a:solidFill>
                  <a:srgbClr val="404040"/>
                </a:solidFill>
                <a:latin typeface="Trebuchet MS"/>
                <a:cs typeface="Trebuchet MS"/>
              </a:rPr>
              <a:t>It </a:t>
            </a:r>
            <a:r>
              <a:rPr sz="1700" spc="-25" dirty="0">
                <a:solidFill>
                  <a:srgbClr val="404040"/>
                </a:solidFill>
                <a:latin typeface="Trebuchet MS"/>
                <a:cs typeface="Trebuchet MS"/>
              </a:rPr>
              <a:t>returns </a:t>
            </a:r>
            <a:r>
              <a:rPr sz="1700" spc="-15" dirty="0">
                <a:solidFill>
                  <a:srgbClr val="404040"/>
                </a:solidFill>
                <a:latin typeface="Trebuchet MS"/>
                <a:cs typeface="Trebuchet MS"/>
              </a:rPr>
              <a:t>task_struct </a:t>
            </a:r>
            <a:r>
              <a:rPr sz="1700" spc="5" dirty="0">
                <a:solidFill>
                  <a:srgbClr val="404040"/>
                </a:solidFill>
                <a:latin typeface="Trebuchet MS"/>
                <a:cs typeface="Trebuchet MS"/>
              </a:rPr>
              <a:t>when </a:t>
            </a:r>
            <a:r>
              <a:rPr sz="1700" spc="10" dirty="0">
                <a:solidFill>
                  <a:srgbClr val="404040"/>
                </a:solidFill>
                <a:latin typeface="Trebuchet MS"/>
                <a:cs typeface="Trebuchet MS"/>
              </a:rPr>
              <a:t>executes</a:t>
            </a:r>
            <a:r>
              <a:rPr sz="1700" spc="-80" dirty="0">
                <a:solidFill>
                  <a:srgbClr val="404040"/>
                </a:solidFill>
                <a:latin typeface="Trebuchet MS"/>
                <a:cs typeface="Trebuchet MS"/>
              </a:rPr>
              <a:t> </a:t>
            </a:r>
            <a:r>
              <a:rPr sz="1700" spc="5" dirty="0">
                <a:solidFill>
                  <a:srgbClr val="404040"/>
                </a:solidFill>
                <a:latin typeface="Trebuchet MS"/>
                <a:cs typeface="Trebuchet MS"/>
              </a:rPr>
              <a:t>successfully.</a:t>
            </a:r>
            <a:endParaRPr sz="1700">
              <a:latin typeface="Trebuchet MS"/>
              <a:cs typeface="Trebuchet MS"/>
            </a:endParaRPr>
          </a:p>
          <a:p>
            <a:pPr marL="396875" lvl="1" indent="-183515">
              <a:lnSpc>
                <a:spcPts val="2030"/>
              </a:lnSpc>
              <a:buClr>
                <a:srgbClr val="E38312"/>
              </a:buClr>
              <a:buChar char="◦"/>
              <a:tabLst>
                <a:tab pos="396875" algn="l"/>
              </a:tabLst>
            </a:pPr>
            <a:r>
              <a:rPr sz="1700" spc="35" dirty="0">
                <a:solidFill>
                  <a:srgbClr val="404040"/>
                </a:solidFill>
                <a:latin typeface="Trebuchet MS"/>
                <a:cs typeface="Trebuchet MS"/>
              </a:rPr>
              <a:t>When </a:t>
            </a:r>
            <a:r>
              <a:rPr sz="1700" spc="-60" dirty="0">
                <a:solidFill>
                  <a:srgbClr val="404040"/>
                </a:solidFill>
                <a:latin typeface="Trebuchet MS"/>
                <a:cs typeface="Trebuchet MS"/>
              </a:rPr>
              <a:t>fails, </a:t>
            </a:r>
            <a:r>
              <a:rPr sz="1700" spc="-125" dirty="0">
                <a:solidFill>
                  <a:srgbClr val="404040"/>
                </a:solidFill>
                <a:latin typeface="Trebuchet MS"/>
                <a:cs typeface="Trebuchet MS"/>
              </a:rPr>
              <a:t>it </a:t>
            </a:r>
            <a:r>
              <a:rPr sz="1700" spc="-25" dirty="0">
                <a:solidFill>
                  <a:srgbClr val="404040"/>
                </a:solidFill>
                <a:latin typeface="Trebuchet MS"/>
                <a:cs typeface="Trebuchet MS"/>
              </a:rPr>
              <a:t>returns</a:t>
            </a:r>
            <a:r>
              <a:rPr sz="1700" spc="-20" dirty="0">
                <a:solidFill>
                  <a:srgbClr val="404040"/>
                </a:solidFill>
                <a:latin typeface="Trebuchet MS"/>
                <a:cs typeface="Trebuchet MS"/>
              </a:rPr>
              <a:t> </a:t>
            </a:r>
            <a:r>
              <a:rPr sz="1700" spc="105" dirty="0">
                <a:solidFill>
                  <a:srgbClr val="404040"/>
                </a:solidFill>
                <a:latin typeface="Trebuchet MS"/>
                <a:cs typeface="Trebuchet MS"/>
              </a:rPr>
              <a:t>ERR_PTR</a:t>
            </a:r>
            <a:endParaRPr sz="1700">
              <a:latin typeface="Trebuchet MS"/>
              <a:cs typeface="Trebuchet MS"/>
            </a:endParaRPr>
          </a:p>
          <a:p>
            <a:pPr lvl="1">
              <a:lnSpc>
                <a:spcPct val="100000"/>
              </a:lnSpc>
              <a:buClr>
                <a:srgbClr val="E38312"/>
              </a:buClr>
              <a:buFont typeface="Trebuchet MS"/>
              <a:buChar char="◦"/>
            </a:pPr>
            <a:endParaRPr sz="2000">
              <a:latin typeface="Trebuchet MS"/>
              <a:cs typeface="Trebuchet MS"/>
            </a:endParaRPr>
          </a:p>
          <a:p>
            <a:pPr marL="257810" indent="-245110">
              <a:lnSpc>
                <a:spcPts val="2170"/>
              </a:lnSpc>
              <a:spcBef>
                <a:spcPts val="1590"/>
              </a:spcBef>
              <a:buClr>
                <a:srgbClr val="E38312"/>
              </a:buClr>
              <a:buFont typeface="Wingdings"/>
              <a:buChar char=""/>
              <a:tabLst>
                <a:tab pos="257810" algn="l"/>
              </a:tabLst>
            </a:pPr>
            <a:r>
              <a:rPr sz="1900" spc="-10" dirty="0">
                <a:solidFill>
                  <a:srgbClr val="404040"/>
                </a:solidFill>
                <a:latin typeface="Trebuchet MS"/>
                <a:cs typeface="Trebuchet MS"/>
              </a:rPr>
              <a:t>Kthred </a:t>
            </a:r>
            <a:r>
              <a:rPr sz="1900" spc="-45" dirty="0">
                <a:solidFill>
                  <a:srgbClr val="404040"/>
                </a:solidFill>
                <a:latin typeface="Trebuchet MS"/>
                <a:cs typeface="Trebuchet MS"/>
              </a:rPr>
              <a:t>start </a:t>
            </a:r>
            <a:r>
              <a:rPr sz="1900" spc="-15" dirty="0">
                <a:solidFill>
                  <a:srgbClr val="404040"/>
                </a:solidFill>
                <a:latin typeface="Trebuchet MS"/>
                <a:cs typeface="Trebuchet MS"/>
              </a:rPr>
              <a:t>execution</a:t>
            </a:r>
            <a:r>
              <a:rPr sz="1900" spc="-80" dirty="0">
                <a:solidFill>
                  <a:srgbClr val="404040"/>
                </a:solidFill>
                <a:latin typeface="Trebuchet MS"/>
                <a:cs typeface="Trebuchet MS"/>
              </a:rPr>
              <a:t> </a:t>
            </a:r>
            <a:r>
              <a:rPr sz="1900" spc="-85" dirty="0">
                <a:solidFill>
                  <a:srgbClr val="404040"/>
                </a:solidFill>
                <a:latin typeface="Trebuchet MS"/>
                <a:cs typeface="Trebuchet MS"/>
              </a:rPr>
              <a:t>with:</a:t>
            </a:r>
            <a:endParaRPr sz="1900">
              <a:latin typeface="Trebuchet MS"/>
              <a:cs typeface="Trebuchet MS"/>
            </a:endParaRPr>
          </a:p>
          <a:p>
            <a:pPr marL="396875" lvl="1" indent="-183515">
              <a:lnSpc>
                <a:spcPts val="1925"/>
              </a:lnSpc>
              <a:buClr>
                <a:srgbClr val="E38312"/>
              </a:buClr>
              <a:buChar char="◦"/>
              <a:tabLst>
                <a:tab pos="396875" algn="l"/>
              </a:tabLst>
            </a:pPr>
            <a:r>
              <a:rPr sz="1700" spc="-80" dirty="0">
                <a:solidFill>
                  <a:srgbClr val="FF0000"/>
                </a:solidFill>
                <a:latin typeface="Trebuchet MS"/>
                <a:cs typeface="Trebuchet MS"/>
              </a:rPr>
              <a:t>int </a:t>
            </a:r>
            <a:r>
              <a:rPr sz="1700" spc="25" dirty="0">
                <a:solidFill>
                  <a:srgbClr val="FF0000"/>
                </a:solidFill>
                <a:latin typeface="Trebuchet MS"/>
                <a:cs typeface="Trebuchet MS"/>
              </a:rPr>
              <a:t>wake_up_process </a:t>
            </a:r>
            <a:r>
              <a:rPr sz="1700" spc="-50" dirty="0">
                <a:solidFill>
                  <a:srgbClr val="FF0000"/>
                </a:solidFill>
                <a:latin typeface="Trebuchet MS"/>
                <a:cs typeface="Trebuchet MS"/>
              </a:rPr>
              <a:t>(struct </a:t>
            </a:r>
            <a:r>
              <a:rPr sz="1700" spc="-15" dirty="0">
                <a:solidFill>
                  <a:srgbClr val="FF0000"/>
                </a:solidFill>
                <a:latin typeface="Trebuchet MS"/>
                <a:cs typeface="Trebuchet MS"/>
              </a:rPr>
              <a:t>task_struct </a:t>
            </a:r>
            <a:r>
              <a:rPr sz="1700" spc="-25" dirty="0">
                <a:solidFill>
                  <a:srgbClr val="FF0000"/>
                </a:solidFill>
                <a:latin typeface="Trebuchet MS"/>
                <a:cs typeface="Trebuchet MS"/>
              </a:rPr>
              <a:t>*</a:t>
            </a:r>
            <a:r>
              <a:rPr sz="1700" spc="-75" dirty="0">
                <a:solidFill>
                  <a:srgbClr val="FF0000"/>
                </a:solidFill>
                <a:latin typeface="Trebuchet MS"/>
                <a:cs typeface="Trebuchet MS"/>
              </a:rPr>
              <a:t> </a:t>
            </a:r>
            <a:r>
              <a:rPr sz="1700" spc="-95" dirty="0">
                <a:solidFill>
                  <a:srgbClr val="FF0000"/>
                </a:solidFill>
                <a:latin typeface="Trebuchet MS"/>
                <a:cs typeface="Trebuchet MS"/>
              </a:rPr>
              <a:t>p);</a:t>
            </a:r>
            <a:endParaRPr sz="1700">
              <a:latin typeface="Trebuchet MS"/>
              <a:cs typeface="Trebuchet MS"/>
            </a:endParaRPr>
          </a:p>
          <a:p>
            <a:pPr marL="396875" lvl="1" indent="-183515">
              <a:lnSpc>
                <a:spcPts val="2035"/>
              </a:lnSpc>
              <a:buClr>
                <a:srgbClr val="E38312"/>
              </a:buClr>
              <a:buChar char="◦"/>
              <a:tabLst>
                <a:tab pos="396875" algn="l"/>
              </a:tabLst>
            </a:pPr>
            <a:r>
              <a:rPr sz="1700" spc="105" dirty="0">
                <a:solidFill>
                  <a:srgbClr val="404040"/>
                </a:solidFill>
                <a:latin typeface="Trebuchet MS"/>
                <a:cs typeface="Trebuchet MS"/>
              </a:rPr>
              <a:t>ERR_PTR</a:t>
            </a:r>
            <a:endParaRPr sz="1700">
              <a:latin typeface="Trebuchet MS"/>
              <a:cs typeface="Trebuchet MS"/>
            </a:endParaRPr>
          </a:p>
          <a:p>
            <a:pPr lvl="1">
              <a:lnSpc>
                <a:spcPct val="100000"/>
              </a:lnSpc>
              <a:buClr>
                <a:srgbClr val="E38312"/>
              </a:buClr>
              <a:buFont typeface="Trebuchet MS"/>
              <a:buChar char="◦"/>
            </a:pPr>
            <a:endParaRPr sz="2000">
              <a:latin typeface="Trebuchet MS"/>
              <a:cs typeface="Trebuchet MS"/>
            </a:endParaRPr>
          </a:p>
          <a:p>
            <a:pPr lvl="1">
              <a:lnSpc>
                <a:spcPct val="100000"/>
              </a:lnSpc>
              <a:spcBef>
                <a:spcPts val="35"/>
              </a:spcBef>
              <a:buClr>
                <a:srgbClr val="E38312"/>
              </a:buClr>
              <a:buFont typeface="Trebuchet MS"/>
              <a:buChar char="◦"/>
            </a:pPr>
            <a:endParaRPr sz="2250">
              <a:latin typeface="Trebuchet MS"/>
              <a:cs typeface="Trebuchet MS"/>
            </a:endParaRPr>
          </a:p>
          <a:p>
            <a:pPr marL="257810" indent="-245110">
              <a:lnSpc>
                <a:spcPts val="2170"/>
              </a:lnSpc>
              <a:buClr>
                <a:srgbClr val="E38312"/>
              </a:buClr>
              <a:buFont typeface="Wingdings"/>
              <a:buChar char=""/>
              <a:tabLst>
                <a:tab pos="257810" algn="l"/>
              </a:tabLst>
            </a:pPr>
            <a:r>
              <a:rPr sz="1900" spc="105" dirty="0">
                <a:solidFill>
                  <a:srgbClr val="404040"/>
                </a:solidFill>
                <a:latin typeface="Trebuchet MS"/>
                <a:cs typeface="Trebuchet MS"/>
              </a:rPr>
              <a:t>A </a:t>
            </a:r>
            <a:r>
              <a:rPr sz="1900" spc="-15" dirty="0">
                <a:solidFill>
                  <a:srgbClr val="404040"/>
                </a:solidFill>
                <a:latin typeface="Trebuchet MS"/>
                <a:cs typeface="Trebuchet MS"/>
              </a:rPr>
              <a:t>convenient </a:t>
            </a:r>
            <a:r>
              <a:rPr sz="1900" spc="-30" dirty="0">
                <a:solidFill>
                  <a:srgbClr val="404040"/>
                </a:solidFill>
                <a:latin typeface="Trebuchet MS"/>
                <a:cs typeface="Trebuchet MS"/>
              </a:rPr>
              <a:t>function </a:t>
            </a:r>
            <a:r>
              <a:rPr sz="1900" dirty="0">
                <a:solidFill>
                  <a:srgbClr val="404040"/>
                </a:solidFill>
                <a:latin typeface="Trebuchet MS"/>
                <a:cs typeface="Trebuchet MS"/>
              </a:rPr>
              <a:t>which </a:t>
            </a:r>
            <a:r>
              <a:rPr sz="1900" spc="-5" dirty="0">
                <a:solidFill>
                  <a:srgbClr val="404040"/>
                </a:solidFill>
                <a:latin typeface="Trebuchet MS"/>
                <a:cs typeface="Trebuchet MS"/>
              </a:rPr>
              <a:t>creates </a:t>
            </a:r>
            <a:r>
              <a:rPr sz="1900" spc="30" dirty="0">
                <a:solidFill>
                  <a:srgbClr val="404040"/>
                </a:solidFill>
                <a:latin typeface="Trebuchet MS"/>
                <a:cs typeface="Trebuchet MS"/>
              </a:rPr>
              <a:t>and </a:t>
            </a:r>
            <a:r>
              <a:rPr sz="1900" spc="-10" dirty="0">
                <a:solidFill>
                  <a:srgbClr val="404040"/>
                </a:solidFill>
                <a:latin typeface="Trebuchet MS"/>
                <a:cs typeface="Trebuchet MS"/>
              </a:rPr>
              <a:t>starts </a:t>
            </a:r>
            <a:r>
              <a:rPr sz="1900" spc="-55" dirty="0">
                <a:solidFill>
                  <a:srgbClr val="404040"/>
                </a:solidFill>
                <a:latin typeface="Trebuchet MS"/>
                <a:cs typeface="Trebuchet MS"/>
              </a:rPr>
              <a:t>the</a:t>
            </a:r>
            <a:r>
              <a:rPr sz="1900" spc="-400" dirty="0">
                <a:solidFill>
                  <a:srgbClr val="404040"/>
                </a:solidFill>
                <a:latin typeface="Trebuchet MS"/>
                <a:cs typeface="Trebuchet MS"/>
              </a:rPr>
              <a:t> </a:t>
            </a:r>
            <a:r>
              <a:rPr sz="1900" spc="-55" dirty="0">
                <a:solidFill>
                  <a:srgbClr val="404040"/>
                </a:solidFill>
                <a:latin typeface="Trebuchet MS"/>
                <a:cs typeface="Trebuchet MS"/>
              </a:rPr>
              <a:t>thread:</a:t>
            </a:r>
            <a:endParaRPr sz="1900">
              <a:latin typeface="Trebuchet MS"/>
              <a:cs typeface="Trebuchet MS"/>
            </a:endParaRPr>
          </a:p>
          <a:p>
            <a:pPr marL="396875" lvl="1" indent="-183515">
              <a:lnSpc>
                <a:spcPts val="1925"/>
              </a:lnSpc>
              <a:buClr>
                <a:srgbClr val="E38312"/>
              </a:buClr>
              <a:buChar char="◦"/>
              <a:tabLst>
                <a:tab pos="396875" algn="l"/>
                <a:tab pos="3669665" algn="l"/>
              </a:tabLst>
            </a:pPr>
            <a:r>
              <a:rPr sz="1700" spc="-25" dirty="0">
                <a:solidFill>
                  <a:srgbClr val="FF0000"/>
                </a:solidFill>
                <a:latin typeface="Trebuchet MS"/>
                <a:cs typeface="Trebuchet MS"/>
              </a:rPr>
              <a:t>struct</a:t>
            </a:r>
            <a:r>
              <a:rPr sz="1700" spc="-15" dirty="0">
                <a:solidFill>
                  <a:srgbClr val="FF0000"/>
                </a:solidFill>
                <a:latin typeface="Trebuchet MS"/>
                <a:cs typeface="Trebuchet MS"/>
              </a:rPr>
              <a:t> task_struct </a:t>
            </a:r>
            <a:r>
              <a:rPr sz="1700" spc="-40" dirty="0">
                <a:solidFill>
                  <a:srgbClr val="FF0000"/>
                </a:solidFill>
                <a:latin typeface="Trebuchet MS"/>
                <a:cs typeface="Trebuchet MS"/>
              </a:rPr>
              <a:t>*kthread_run(	</a:t>
            </a:r>
            <a:r>
              <a:rPr sz="1700" spc="-80" dirty="0">
                <a:solidFill>
                  <a:srgbClr val="FF0000"/>
                </a:solidFill>
                <a:latin typeface="Trebuchet MS"/>
                <a:cs typeface="Trebuchet MS"/>
              </a:rPr>
              <a:t>int </a:t>
            </a:r>
            <a:r>
              <a:rPr sz="1700" spc="-55" dirty="0">
                <a:solidFill>
                  <a:srgbClr val="FF0000"/>
                </a:solidFill>
                <a:latin typeface="Trebuchet MS"/>
                <a:cs typeface="Trebuchet MS"/>
              </a:rPr>
              <a:t>(*threadfn)(void</a:t>
            </a:r>
            <a:r>
              <a:rPr sz="1700" spc="-10" dirty="0">
                <a:solidFill>
                  <a:srgbClr val="FF0000"/>
                </a:solidFill>
                <a:latin typeface="Trebuchet MS"/>
                <a:cs typeface="Trebuchet MS"/>
              </a:rPr>
              <a:t> </a:t>
            </a:r>
            <a:r>
              <a:rPr sz="1700" spc="-60" dirty="0">
                <a:solidFill>
                  <a:srgbClr val="FF0000"/>
                </a:solidFill>
                <a:latin typeface="Trebuchet MS"/>
                <a:cs typeface="Trebuchet MS"/>
              </a:rPr>
              <a:t>*data),</a:t>
            </a:r>
            <a:endParaRPr sz="1700">
              <a:latin typeface="Trebuchet MS"/>
              <a:cs typeface="Trebuchet MS"/>
            </a:endParaRPr>
          </a:p>
          <a:p>
            <a:pPr marL="3670300">
              <a:lnSpc>
                <a:spcPts val="2025"/>
              </a:lnSpc>
            </a:pPr>
            <a:r>
              <a:rPr sz="1700" spc="5" dirty="0">
                <a:solidFill>
                  <a:srgbClr val="FF0000"/>
                </a:solidFill>
                <a:latin typeface="Trebuchet MS"/>
                <a:cs typeface="Trebuchet MS"/>
              </a:rPr>
              <a:t>void</a:t>
            </a:r>
            <a:r>
              <a:rPr sz="1700" spc="-45" dirty="0">
                <a:solidFill>
                  <a:srgbClr val="FF0000"/>
                </a:solidFill>
                <a:latin typeface="Trebuchet MS"/>
                <a:cs typeface="Trebuchet MS"/>
              </a:rPr>
              <a:t> </a:t>
            </a:r>
            <a:r>
              <a:rPr sz="1700" spc="-40" dirty="0">
                <a:solidFill>
                  <a:srgbClr val="FF0000"/>
                </a:solidFill>
                <a:latin typeface="Trebuchet MS"/>
                <a:cs typeface="Trebuchet MS"/>
              </a:rPr>
              <a:t>*data,</a:t>
            </a:r>
            <a:endParaRPr sz="1700">
              <a:latin typeface="Trebuchet MS"/>
              <a:cs typeface="Trebuchet MS"/>
            </a:endParaRPr>
          </a:p>
          <a:p>
            <a:pPr marL="3670300">
              <a:lnSpc>
                <a:spcPts val="2025"/>
              </a:lnSpc>
            </a:pPr>
            <a:r>
              <a:rPr sz="1700" spc="30" dirty="0">
                <a:solidFill>
                  <a:srgbClr val="FF0000"/>
                </a:solidFill>
                <a:latin typeface="Trebuchet MS"/>
                <a:cs typeface="Trebuchet MS"/>
              </a:rPr>
              <a:t>const </a:t>
            </a:r>
            <a:r>
              <a:rPr sz="1700" dirty="0">
                <a:solidFill>
                  <a:srgbClr val="FF0000"/>
                </a:solidFill>
                <a:latin typeface="Trebuchet MS"/>
                <a:cs typeface="Trebuchet MS"/>
              </a:rPr>
              <a:t>char </a:t>
            </a:r>
            <a:r>
              <a:rPr sz="1700" spc="-40" dirty="0">
                <a:solidFill>
                  <a:srgbClr val="FF0000"/>
                </a:solidFill>
                <a:latin typeface="Trebuchet MS"/>
                <a:cs typeface="Trebuchet MS"/>
              </a:rPr>
              <a:t>*namefmt,</a:t>
            </a:r>
            <a:r>
              <a:rPr sz="1700" spc="-170" dirty="0">
                <a:solidFill>
                  <a:srgbClr val="FF0000"/>
                </a:solidFill>
                <a:latin typeface="Trebuchet MS"/>
                <a:cs typeface="Trebuchet MS"/>
              </a:rPr>
              <a:t> </a:t>
            </a:r>
            <a:r>
              <a:rPr sz="1700" spc="-160" dirty="0">
                <a:solidFill>
                  <a:srgbClr val="FF0000"/>
                </a:solidFill>
                <a:latin typeface="Trebuchet MS"/>
                <a:cs typeface="Trebuchet MS"/>
              </a:rPr>
              <a:t>...);</a:t>
            </a:r>
            <a:endParaRPr sz="1700">
              <a:latin typeface="Trebuchet MS"/>
              <a:cs typeface="Trebuchet MS"/>
            </a:endParaRPr>
          </a:p>
          <a:p>
            <a:pPr marL="396875" lvl="1" indent="-183515">
              <a:lnSpc>
                <a:spcPts val="2035"/>
              </a:lnSpc>
              <a:buClr>
                <a:srgbClr val="E38312"/>
              </a:buClr>
              <a:buChar char="◦"/>
              <a:tabLst>
                <a:tab pos="396875" algn="l"/>
              </a:tabLst>
            </a:pPr>
            <a:r>
              <a:rPr sz="1700" spc="80" dirty="0">
                <a:solidFill>
                  <a:srgbClr val="404040"/>
                </a:solidFill>
                <a:latin typeface="Trebuchet MS"/>
                <a:cs typeface="Trebuchet MS"/>
              </a:rPr>
              <a:t>Same </a:t>
            </a:r>
            <a:r>
              <a:rPr sz="1700" spc="90" dirty="0">
                <a:solidFill>
                  <a:srgbClr val="404040"/>
                </a:solidFill>
                <a:latin typeface="Trebuchet MS"/>
                <a:cs typeface="Trebuchet MS"/>
              </a:rPr>
              <a:t>as </a:t>
            </a:r>
            <a:r>
              <a:rPr sz="1700" spc="-50" dirty="0">
                <a:solidFill>
                  <a:srgbClr val="404040"/>
                </a:solidFill>
                <a:latin typeface="Trebuchet MS"/>
                <a:cs typeface="Trebuchet MS"/>
              </a:rPr>
              <a:t>kthread_create() </a:t>
            </a:r>
            <a:r>
              <a:rPr sz="1700" spc="130" dirty="0">
                <a:solidFill>
                  <a:srgbClr val="404040"/>
                </a:solidFill>
                <a:latin typeface="Trebuchet MS"/>
                <a:cs typeface="Trebuchet MS"/>
              </a:rPr>
              <a:t>+</a:t>
            </a:r>
            <a:r>
              <a:rPr sz="1700" spc="-285" dirty="0">
                <a:solidFill>
                  <a:srgbClr val="404040"/>
                </a:solidFill>
                <a:latin typeface="Trebuchet MS"/>
                <a:cs typeface="Trebuchet MS"/>
              </a:rPr>
              <a:t> </a:t>
            </a:r>
            <a:r>
              <a:rPr sz="1700" dirty="0">
                <a:solidFill>
                  <a:srgbClr val="404040"/>
                </a:solidFill>
                <a:latin typeface="Trebuchet MS"/>
                <a:cs typeface="Trebuchet MS"/>
              </a:rPr>
              <a:t>wake_up_process()</a:t>
            </a:r>
            <a:endParaRPr sz="170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2200275" cy="756920"/>
          </a:xfrm>
          <a:prstGeom prst="rect">
            <a:avLst/>
          </a:prstGeom>
        </p:spPr>
        <p:txBody>
          <a:bodyPr vert="horz" wrap="square" lIns="0" tIns="12700" rIns="0" bIns="0" rtlCol="0">
            <a:spAutoFit/>
          </a:bodyPr>
          <a:lstStyle/>
          <a:p>
            <a:pPr marL="12700">
              <a:lnSpc>
                <a:spcPct val="100000"/>
              </a:lnSpc>
              <a:spcBef>
                <a:spcPts val="100"/>
              </a:spcBef>
            </a:pPr>
            <a:r>
              <a:rPr spc="155" dirty="0"/>
              <a:t>Process</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4</a:t>
            </a:fld>
            <a:endParaRPr spc="35" dirty="0"/>
          </a:p>
        </p:txBody>
      </p:sp>
      <p:sp>
        <p:nvSpPr>
          <p:cNvPr id="3" name="object 3"/>
          <p:cNvSpPr txBox="1"/>
          <p:nvPr/>
        </p:nvSpPr>
        <p:spPr>
          <a:xfrm>
            <a:off x="1084580" y="1699170"/>
            <a:ext cx="10064115" cy="3837940"/>
          </a:xfrm>
          <a:prstGeom prst="rect">
            <a:avLst/>
          </a:prstGeom>
        </p:spPr>
        <p:txBody>
          <a:bodyPr vert="horz" wrap="square" lIns="0" tIns="160020" rIns="0" bIns="0" rtlCol="0">
            <a:spAutoFit/>
          </a:bodyPr>
          <a:lstStyle/>
          <a:p>
            <a:pPr marL="269875" indent="-257175">
              <a:lnSpc>
                <a:spcPct val="100000"/>
              </a:lnSpc>
              <a:spcBef>
                <a:spcPts val="1260"/>
              </a:spcBef>
              <a:buClr>
                <a:srgbClr val="E38312"/>
              </a:buClr>
              <a:buFont typeface="Wingdings"/>
              <a:buChar char=""/>
              <a:tabLst>
                <a:tab pos="269875" algn="l"/>
              </a:tabLst>
            </a:pPr>
            <a:r>
              <a:rPr sz="2000" spc="45" dirty="0">
                <a:solidFill>
                  <a:srgbClr val="404040"/>
                </a:solidFill>
                <a:latin typeface="Trebuchet MS"/>
                <a:cs typeface="Trebuchet MS"/>
              </a:rPr>
              <a:t>Process: </a:t>
            </a:r>
            <a:r>
              <a:rPr sz="2000" spc="30" dirty="0">
                <a:solidFill>
                  <a:srgbClr val="404040"/>
                </a:solidFill>
                <a:latin typeface="Trebuchet MS"/>
                <a:cs typeface="Trebuchet MS"/>
              </a:rPr>
              <a:t>Program </a:t>
            </a:r>
            <a:r>
              <a:rPr sz="2000" spc="-55" dirty="0">
                <a:solidFill>
                  <a:srgbClr val="404040"/>
                </a:solidFill>
                <a:latin typeface="Trebuchet MS"/>
                <a:cs typeface="Trebuchet MS"/>
              </a:rPr>
              <a:t>in</a:t>
            </a:r>
            <a:r>
              <a:rPr sz="2000" spc="-240" dirty="0">
                <a:solidFill>
                  <a:srgbClr val="404040"/>
                </a:solidFill>
                <a:latin typeface="Trebuchet MS"/>
                <a:cs typeface="Trebuchet MS"/>
              </a:rPr>
              <a:t> </a:t>
            </a:r>
            <a:r>
              <a:rPr sz="2000" spc="-15" dirty="0">
                <a:solidFill>
                  <a:srgbClr val="404040"/>
                </a:solidFill>
                <a:latin typeface="Trebuchet MS"/>
                <a:cs typeface="Trebuchet MS"/>
              </a:rPr>
              <a:t>execution</a:t>
            </a:r>
            <a:endParaRPr sz="2000">
              <a:latin typeface="Trebuchet MS"/>
              <a:cs typeface="Trebuchet MS"/>
            </a:endParaRPr>
          </a:p>
          <a:p>
            <a:pPr marL="294005">
              <a:lnSpc>
                <a:spcPct val="100000"/>
              </a:lnSpc>
              <a:spcBef>
                <a:spcPts val="1160"/>
              </a:spcBef>
            </a:pPr>
            <a:r>
              <a:rPr sz="2000" spc="-30" dirty="0">
                <a:solidFill>
                  <a:srgbClr val="404040"/>
                </a:solidFill>
                <a:latin typeface="Trebuchet MS"/>
                <a:cs typeface="Trebuchet MS"/>
              </a:rPr>
              <a:t>Multiple</a:t>
            </a:r>
            <a:r>
              <a:rPr sz="2000" spc="-50" dirty="0">
                <a:solidFill>
                  <a:srgbClr val="404040"/>
                </a:solidFill>
                <a:latin typeface="Trebuchet MS"/>
                <a:cs typeface="Trebuchet MS"/>
              </a:rPr>
              <a:t> </a:t>
            </a:r>
            <a:r>
              <a:rPr sz="2000" spc="45" dirty="0">
                <a:solidFill>
                  <a:srgbClr val="404040"/>
                </a:solidFill>
                <a:latin typeface="Trebuchet MS"/>
                <a:cs typeface="Trebuchet MS"/>
              </a:rPr>
              <a:t>processes:</a:t>
            </a:r>
            <a:r>
              <a:rPr sz="2000" spc="-50" dirty="0">
                <a:solidFill>
                  <a:srgbClr val="404040"/>
                </a:solidFill>
                <a:latin typeface="Trebuchet MS"/>
                <a:cs typeface="Trebuchet MS"/>
              </a:rPr>
              <a:t> </a:t>
            </a:r>
            <a:r>
              <a:rPr sz="2000" dirty="0">
                <a:solidFill>
                  <a:srgbClr val="404040"/>
                </a:solidFill>
                <a:latin typeface="Trebuchet MS"/>
                <a:cs typeface="Trebuchet MS"/>
              </a:rPr>
              <a:t>Concurrent</a:t>
            </a:r>
            <a:r>
              <a:rPr sz="2000" spc="-50" dirty="0">
                <a:solidFill>
                  <a:srgbClr val="404040"/>
                </a:solidFill>
                <a:latin typeface="Trebuchet MS"/>
                <a:cs typeface="Trebuchet MS"/>
              </a:rPr>
              <a:t> </a:t>
            </a:r>
            <a:r>
              <a:rPr sz="2000" spc="105" dirty="0">
                <a:solidFill>
                  <a:srgbClr val="404040"/>
                </a:solidFill>
                <a:latin typeface="Trebuchet MS"/>
                <a:cs typeface="Trebuchet MS"/>
              </a:rPr>
              <a:t>vs</a:t>
            </a:r>
            <a:r>
              <a:rPr sz="2000" spc="-45" dirty="0">
                <a:solidFill>
                  <a:srgbClr val="404040"/>
                </a:solidFill>
                <a:latin typeface="Trebuchet MS"/>
                <a:cs typeface="Trebuchet MS"/>
              </a:rPr>
              <a:t> </a:t>
            </a:r>
            <a:r>
              <a:rPr sz="2000" spc="-60" dirty="0">
                <a:solidFill>
                  <a:srgbClr val="404040"/>
                </a:solidFill>
                <a:latin typeface="Trebuchet MS"/>
                <a:cs typeface="Trebuchet MS"/>
              </a:rPr>
              <a:t>Parallel.</a:t>
            </a:r>
            <a:r>
              <a:rPr sz="2000" spc="-50" dirty="0">
                <a:solidFill>
                  <a:srgbClr val="404040"/>
                </a:solidFill>
                <a:latin typeface="Trebuchet MS"/>
                <a:cs typeface="Trebuchet MS"/>
              </a:rPr>
              <a:t> </a:t>
            </a:r>
            <a:r>
              <a:rPr sz="2000" spc="55" dirty="0">
                <a:solidFill>
                  <a:srgbClr val="404040"/>
                </a:solidFill>
                <a:latin typeface="Trebuchet MS"/>
                <a:cs typeface="Trebuchet MS"/>
              </a:rPr>
              <a:t>Processor</a:t>
            </a:r>
            <a:r>
              <a:rPr sz="2000" spc="-55" dirty="0">
                <a:solidFill>
                  <a:srgbClr val="404040"/>
                </a:solidFill>
                <a:latin typeface="Trebuchet MS"/>
                <a:cs typeface="Trebuchet MS"/>
              </a:rPr>
              <a:t> </a:t>
            </a:r>
            <a:r>
              <a:rPr sz="2000" spc="105" dirty="0">
                <a:solidFill>
                  <a:srgbClr val="404040"/>
                </a:solidFill>
                <a:latin typeface="Trebuchet MS"/>
                <a:cs typeface="Trebuchet MS"/>
              </a:rPr>
              <a:t>vs</a:t>
            </a:r>
            <a:r>
              <a:rPr sz="2000" spc="-50" dirty="0">
                <a:solidFill>
                  <a:srgbClr val="404040"/>
                </a:solidFill>
                <a:latin typeface="Trebuchet MS"/>
                <a:cs typeface="Trebuchet MS"/>
              </a:rPr>
              <a:t> </a:t>
            </a:r>
            <a:r>
              <a:rPr sz="2000" spc="190" dirty="0">
                <a:solidFill>
                  <a:srgbClr val="404040"/>
                </a:solidFill>
                <a:latin typeface="Trebuchet MS"/>
                <a:cs typeface="Trebuchet MS"/>
              </a:rPr>
              <a:t>CPU</a:t>
            </a:r>
            <a:r>
              <a:rPr sz="2000" spc="-50" dirty="0">
                <a:solidFill>
                  <a:srgbClr val="404040"/>
                </a:solidFill>
                <a:latin typeface="Trebuchet MS"/>
                <a:cs typeface="Trebuchet MS"/>
              </a:rPr>
              <a:t> </a:t>
            </a:r>
            <a:r>
              <a:rPr sz="2000" spc="105" dirty="0">
                <a:solidFill>
                  <a:srgbClr val="404040"/>
                </a:solidFill>
                <a:latin typeface="Trebuchet MS"/>
                <a:cs typeface="Trebuchet MS"/>
              </a:rPr>
              <a:t>vs</a:t>
            </a:r>
            <a:r>
              <a:rPr sz="2000" spc="-50" dirty="0">
                <a:solidFill>
                  <a:srgbClr val="404040"/>
                </a:solidFill>
                <a:latin typeface="Trebuchet MS"/>
                <a:cs typeface="Trebuchet MS"/>
              </a:rPr>
              <a:t> </a:t>
            </a:r>
            <a:r>
              <a:rPr sz="2000" spc="45" dirty="0">
                <a:solidFill>
                  <a:srgbClr val="404040"/>
                </a:solidFill>
                <a:latin typeface="Trebuchet MS"/>
                <a:cs typeface="Trebuchet MS"/>
              </a:rPr>
              <a:t>Core</a:t>
            </a:r>
            <a:endParaRPr sz="2000">
              <a:latin typeface="Trebuchet MS"/>
              <a:cs typeface="Trebuchet MS"/>
            </a:endParaRPr>
          </a:p>
          <a:p>
            <a:pPr marL="103505" marR="5080" indent="-91440">
              <a:lnSpc>
                <a:spcPts val="2160"/>
              </a:lnSpc>
              <a:spcBef>
                <a:spcPts val="1430"/>
              </a:spcBef>
              <a:buClr>
                <a:srgbClr val="E38312"/>
              </a:buClr>
              <a:buFont typeface="Wingdings"/>
              <a:buChar char=""/>
              <a:tabLst>
                <a:tab pos="269875" algn="l"/>
              </a:tabLst>
            </a:pPr>
            <a:r>
              <a:rPr sz="2000" spc="-10" dirty="0">
                <a:solidFill>
                  <a:srgbClr val="404040"/>
                </a:solidFill>
                <a:latin typeface="Trebuchet MS"/>
                <a:cs typeface="Trebuchet MS"/>
              </a:rPr>
              <a:t>In </a:t>
            </a:r>
            <a:r>
              <a:rPr sz="2000" spc="-25" dirty="0">
                <a:solidFill>
                  <a:srgbClr val="404040"/>
                </a:solidFill>
                <a:latin typeface="Trebuchet MS"/>
                <a:cs typeface="Trebuchet MS"/>
              </a:rPr>
              <a:t>multitasking </a:t>
            </a:r>
            <a:r>
              <a:rPr sz="2000" spc="-15" dirty="0">
                <a:solidFill>
                  <a:srgbClr val="404040"/>
                </a:solidFill>
                <a:latin typeface="Trebuchet MS"/>
                <a:cs typeface="Trebuchet MS"/>
              </a:rPr>
              <a:t>operating </a:t>
            </a:r>
            <a:r>
              <a:rPr sz="2000" spc="30" dirty="0">
                <a:solidFill>
                  <a:srgbClr val="404040"/>
                </a:solidFill>
                <a:latin typeface="Trebuchet MS"/>
                <a:cs typeface="Trebuchet MS"/>
              </a:rPr>
              <a:t>systems, </a:t>
            </a:r>
            <a:r>
              <a:rPr sz="2000" spc="70" dirty="0">
                <a:solidFill>
                  <a:srgbClr val="404040"/>
                </a:solidFill>
                <a:latin typeface="Trebuchet MS"/>
                <a:cs typeface="Trebuchet MS"/>
              </a:rPr>
              <a:t>processes</a:t>
            </a:r>
            <a:r>
              <a:rPr sz="2000" spc="-425" dirty="0">
                <a:solidFill>
                  <a:srgbClr val="404040"/>
                </a:solidFill>
                <a:latin typeface="Trebuchet MS"/>
                <a:cs typeface="Trebuchet MS"/>
              </a:rPr>
              <a:t> </a:t>
            </a:r>
            <a:r>
              <a:rPr sz="2000" spc="-35" dirty="0">
                <a:solidFill>
                  <a:srgbClr val="404040"/>
                </a:solidFill>
                <a:latin typeface="Trebuchet MS"/>
                <a:cs typeface="Trebuchet MS"/>
              </a:rPr>
              <a:t>(running </a:t>
            </a:r>
            <a:r>
              <a:rPr sz="2000" spc="5" dirty="0">
                <a:solidFill>
                  <a:srgbClr val="404040"/>
                </a:solidFill>
                <a:latin typeface="Trebuchet MS"/>
                <a:cs typeface="Trebuchet MS"/>
              </a:rPr>
              <a:t>programs) </a:t>
            </a:r>
            <a:r>
              <a:rPr sz="2000" spc="10" dirty="0">
                <a:solidFill>
                  <a:srgbClr val="404040"/>
                </a:solidFill>
                <a:latin typeface="Trebuchet MS"/>
                <a:cs typeface="Trebuchet MS"/>
              </a:rPr>
              <a:t>need </a:t>
            </a:r>
            <a:r>
              <a:rPr sz="2000" spc="25" dirty="0">
                <a:solidFill>
                  <a:srgbClr val="404040"/>
                </a:solidFill>
                <a:latin typeface="Trebuchet MS"/>
                <a:cs typeface="Trebuchet MS"/>
              </a:rPr>
              <a:t>a </a:t>
            </a:r>
            <a:r>
              <a:rPr sz="2000" spc="20" dirty="0">
                <a:solidFill>
                  <a:srgbClr val="404040"/>
                </a:solidFill>
                <a:latin typeface="Trebuchet MS"/>
                <a:cs typeface="Trebuchet MS"/>
              </a:rPr>
              <a:t>way </a:t>
            </a:r>
            <a:r>
              <a:rPr sz="2000" spc="-45" dirty="0">
                <a:solidFill>
                  <a:srgbClr val="404040"/>
                </a:solidFill>
                <a:latin typeface="Trebuchet MS"/>
                <a:cs typeface="Trebuchet MS"/>
              </a:rPr>
              <a:t>to </a:t>
            </a:r>
            <a:r>
              <a:rPr sz="2000" spc="-40" dirty="0">
                <a:solidFill>
                  <a:srgbClr val="404040"/>
                </a:solidFill>
                <a:latin typeface="Trebuchet MS"/>
                <a:cs typeface="Trebuchet MS"/>
              </a:rPr>
              <a:t>create  </a:t>
            </a:r>
            <a:r>
              <a:rPr sz="2000" spc="5" dirty="0">
                <a:solidFill>
                  <a:srgbClr val="404040"/>
                </a:solidFill>
                <a:latin typeface="Trebuchet MS"/>
                <a:cs typeface="Trebuchet MS"/>
              </a:rPr>
              <a:t>new </a:t>
            </a:r>
            <a:r>
              <a:rPr sz="2000" spc="45" dirty="0">
                <a:solidFill>
                  <a:srgbClr val="404040"/>
                </a:solidFill>
                <a:latin typeface="Trebuchet MS"/>
                <a:cs typeface="Trebuchet MS"/>
              </a:rPr>
              <a:t>processes, </a:t>
            </a:r>
            <a:r>
              <a:rPr sz="2000" spc="-60" dirty="0">
                <a:solidFill>
                  <a:srgbClr val="404040"/>
                </a:solidFill>
                <a:latin typeface="Trebuchet MS"/>
                <a:cs typeface="Trebuchet MS"/>
              </a:rPr>
              <a:t>e.g. </a:t>
            </a:r>
            <a:r>
              <a:rPr sz="2000" spc="-45" dirty="0">
                <a:solidFill>
                  <a:srgbClr val="404040"/>
                </a:solidFill>
                <a:latin typeface="Trebuchet MS"/>
                <a:cs typeface="Trebuchet MS"/>
              </a:rPr>
              <a:t>to </a:t>
            </a:r>
            <a:r>
              <a:rPr sz="2000" spc="-30" dirty="0">
                <a:solidFill>
                  <a:srgbClr val="404040"/>
                </a:solidFill>
                <a:latin typeface="Trebuchet MS"/>
                <a:cs typeface="Trebuchet MS"/>
              </a:rPr>
              <a:t>run </a:t>
            </a:r>
            <a:r>
              <a:rPr sz="2000" spc="25" dirty="0">
                <a:solidFill>
                  <a:srgbClr val="404040"/>
                </a:solidFill>
                <a:latin typeface="Trebuchet MS"/>
                <a:cs typeface="Trebuchet MS"/>
              </a:rPr>
              <a:t>a</a:t>
            </a:r>
            <a:r>
              <a:rPr sz="2000" spc="-229" dirty="0">
                <a:solidFill>
                  <a:srgbClr val="404040"/>
                </a:solidFill>
                <a:latin typeface="Trebuchet MS"/>
                <a:cs typeface="Trebuchet MS"/>
              </a:rPr>
              <a:t> </a:t>
            </a:r>
            <a:r>
              <a:rPr sz="2000" spc="-10" dirty="0">
                <a:solidFill>
                  <a:srgbClr val="404040"/>
                </a:solidFill>
                <a:latin typeface="Trebuchet MS"/>
                <a:cs typeface="Trebuchet MS"/>
              </a:rPr>
              <a:t>program.</a:t>
            </a:r>
            <a:endParaRPr sz="2000">
              <a:latin typeface="Trebuchet MS"/>
              <a:cs typeface="Trebuchet MS"/>
            </a:endParaRPr>
          </a:p>
          <a:p>
            <a:pPr marL="129539" indent="-117475">
              <a:lnSpc>
                <a:spcPct val="100000"/>
              </a:lnSpc>
              <a:spcBef>
                <a:spcPts val="1130"/>
              </a:spcBef>
              <a:buClr>
                <a:srgbClr val="E38312"/>
              </a:buClr>
              <a:buFont typeface="Wingdings"/>
              <a:buChar char=""/>
              <a:tabLst>
                <a:tab pos="130175" algn="l"/>
              </a:tabLst>
            </a:pPr>
            <a:r>
              <a:rPr sz="2000" spc="80" dirty="0">
                <a:solidFill>
                  <a:srgbClr val="404040"/>
                </a:solidFill>
                <a:latin typeface="Trebuchet MS"/>
                <a:cs typeface="Trebuchet MS"/>
              </a:rPr>
              <a:t>Process</a:t>
            </a:r>
            <a:r>
              <a:rPr sz="2000" spc="-55" dirty="0">
                <a:solidFill>
                  <a:srgbClr val="404040"/>
                </a:solidFill>
                <a:latin typeface="Trebuchet MS"/>
                <a:cs typeface="Trebuchet MS"/>
              </a:rPr>
              <a:t> state:</a:t>
            </a:r>
            <a:endParaRPr sz="2000">
              <a:latin typeface="Trebuchet MS"/>
              <a:cs typeface="Trebuchet MS"/>
            </a:endParaRPr>
          </a:p>
          <a:p>
            <a:pPr marL="396875" lvl="1" indent="-183515">
              <a:lnSpc>
                <a:spcPct val="100000"/>
              </a:lnSpc>
              <a:spcBef>
                <a:spcPts val="180"/>
              </a:spcBef>
              <a:buClr>
                <a:srgbClr val="E38312"/>
              </a:buClr>
              <a:buFont typeface="Trebuchet MS"/>
              <a:buChar char="◦"/>
              <a:tabLst>
                <a:tab pos="396875" algn="l"/>
              </a:tabLst>
            </a:pPr>
            <a:r>
              <a:rPr sz="2000" b="1" spc="-75" dirty="0">
                <a:solidFill>
                  <a:srgbClr val="404040"/>
                </a:solidFill>
                <a:latin typeface="Century Gothic"/>
                <a:cs typeface="Century Gothic"/>
              </a:rPr>
              <a:t>new</a:t>
            </a:r>
            <a:r>
              <a:rPr sz="2000" spc="-75" dirty="0">
                <a:solidFill>
                  <a:srgbClr val="404040"/>
                </a:solidFill>
                <a:latin typeface="Trebuchet MS"/>
                <a:cs typeface="Trebuchet MS"/>
              </a:rPr>
              <a:t>: </a:t>
            </a:r>
            <a:r>
              <a:rPr sz="2000" spc="-5" dirty="0">
                <a:solidFill>
                  <a:srgbClr val="404040"/>
                </a:solidFill>
                <a:latin typeface="Trebuchet MS"/>
                <a:cs typeface="Trebuchet MS"/>
              </a:rPr>
              <a:t>The </a:t>
            </a:r>
            <a:r>
              <a:rPr sz="2000" spc="65" dirty="0">
                <a:solidFill>
                  <a:srgbClr val="404040"/>
                </a:solidFill>
                <a:latin typeface="Trebuchet MS"/>
                <a:cs typeface="Trebuchet MS"/>
              </a:rPr>
              <a:t>process </a:t>
            </a:r>
            <a:r>
              <a:rPr sz="2000" spc="30" dirty="0">
                <a:solidFill>
                  <a:srgbClr val="404040"/>
                </a:solidFill>
                <a:latin typeface="Trebuchet MS"/>
                <a:cs typeface="Trebuchet MS"/>
              </a:rPr>
              <a:t>is </a:t>
            </a:r>
            <a:r>
              <a:rPr sz="2000" spc="15" dirty="0">
                <a:solidFill>
                  <a:srgbClr val="404040"/>
                </a:solidFill>
                <a:latin typeface="Trebuchet MS"/>
                <a:cs typeface="Trebuchet MS"/>
              </a:rPr>
              <a:t>being</a:t>
            </a:r>
            <a:r>
              <a:rPr sz="2000" spc="-245" dirty="0">
                <a:solidFill>
                  <a:srgbClr val="404040"/>
                </a:solidFill>
                <a:latin typeface="Trebuchet MS"/>
                <a:cs typeface="Trebuchet MS"/>
              </a:rPr>
              <a:t> </a:t>
            </a:r>
            <a:r>
              <a:rPr sz="2000" spc="-25" dirty="0">
                <a:solidFill>
                  <a:srgbClr val="404040"/>
                </a:solidFill>
                <a:latin typeface="Trebuchet MS"/>
                <a:cs typeface="Trebuchet MS"/>
              </a:rPr>
              <a:t>created</a:t>
            </a:r>
            <a:endParaRPr sz="2000">
              <a:latin typeface="Trebuchet MS"/>
              <a:cs typeface="Trebuchet MS"/>
            </a:endParaRPr>
          </a:p>
          <a:p>
            <a:pPr marL="396875" lvl="1" indent="-183515">
              <a:lnSpc>
                <a:spcPct val="100000"/>
              </a:lnSpc>
              <a:spcBef>
                <a:spcPts val="359"/>
              </a:spcBef>
              <a:buClr>
                <a:srgbClr val="E38312"/>
              </a:buClr>
              <a:buFont typeface="Trebuchet MS"/>
              <a:buChar char="◦"/>
              <a:tabLst>
                <a:tab pos="396875" algn="l"/>
              </a:tabLst>
            </a:pPr>
            <a:r>
              <a:rPr sz="2000" b="1" spc="-25" dirty="0">
                <a:solidFill>
                  <a:srgbClr val="404040"/>
                </a:solidFill>
                <a:latin typeface="Century Gothic"/>
                <a:cs typeface="Century Gothic"/>
              </a:rPr>
              <a:t>running</a:t>
            </a:r>
            <a:r>
              <a:rPr sz="2000" spc="-25" dirty="0">
                <a:solidFill>
                  <a:srgbClr val="404040"/>
                </a:solidFill>
                <a:latin typeface="Trebuchet MS"/>
                <a:cs typeface="Trebuchet MS"/>
              </a:rPr>
              <a:t>: </a:t>
            </a:r>
            <a:r>
              <a:rPr sz="2000" spc="-5" dirty="0">
                <a:solidFill>
                  <a:srgbClr val="404040"/>
                </a:solidFill>
                <a:latin typeface="Trebuchet MS"/>
                <a:cs typeface="Trebuchet MS"/>
              </a:rPr>
              <a:t>Instructions </a:t>
            </a:r>
            <a:r>
              <a:rPr sz="2000" spc="-40" dirty="0">
                <a:solidFill>
                  <a:srgbClr val="404040"/>
                </a:solidFill>
                <a:latin typeface="Trebuchet MS"/>
                <a:cs typeface="Trebuchet MS"/>
              </a:rPr>
              <a:t>are </a:t>
            </a:r>
            <a:r>
              <a:rPr sz="2000" spc="15" dirty="0">
                <a:solidFill>
                  <a:srgbClr val="404040"/>
                </a:solidFill>
                <a:latin typeface="Trebuchet MS"/>
                <a:cs typeface="Trebuchet MS"/>
              </a:rPr>
              <a:t>being</a:t>
            </a:r>
            <a:r>
              <a:rPr sz="2000" spc="-155" dirty="0">
                <a:solidFill>
                  <a:srgbClr val="404040"/>
                </a:solidFill>
                <a:latin typeface="Trebuchet MS"/>
                <a:cs typeface="Trebuchet MS"/>
              </a:rPr>
              <a:t> </a:t>
            </a:r>
            <a:r>
              <a:rPr sz="2000" spc="-5" dirty="0">
                <a:solidFill>
                  <a:srgbClr val="404040"/>
                </a:solidFill>
                <a:latin typeface="Trebuchet MS"/>
                <a:cs typeface="Trebuchet MS"/>
              </a:rPr>
              <a:t>executed</a:t>
            </a:r>
            <a:endParaRPr sz="2000">
              <a:latin typeface="Trebuchet MS"/>
              <a:cs typeface="Trebuchet MS"/>
            </a:endParaRPr>
          </a:p>
          <a:p>
            <a:pPr marL="396875" lvl="1" indent="-183515">
              <a:lnSpc>
                <a:spcPct val="100000"/>
              </a:lnSpc>
              <a:spcBef>
                <a:spcPts val="359"/>
              </a:spcBef>
              <a:buClr>
                <a:srgbClr val="E38312"/>
              </a:buClr>
              <a:buFont typeface="Trebuchet MS"/>
              <a:buChar char="◦"/>
              <a:tabLst>
                <a:tab pos="396875" algn="l"/>
              </a:tabLst>
            </a:pPr>
            <a:r>
              <a:rPr sz="2000" b="1" spc="-35" dirty="0">
                <a:solidFill>
                  <a:srgbClr val="404040"/>
                </a:solidFill>
                <a:latin typeface="Century Gothic"/>
                <a:cs typeface="Century Gothic"/>
              </a:rPr>
              <a:t>waiting</a:t>
            </a:r>
            <a:r>
              <a:rPr sz="2000" spc="-35" dirty="0">
                <a:solidFill>
                  <a:srgbClr val="404040"/>
                </a:solidFill>
                <a:latin typeface="Trebuchet MS"/>
                <a:cs typeface="Trebuchet MS"/>
              </a:rPr>
              <a:t>: </a:t>
            </a:r>
            <a:r>
              <a:rPr sz="2000" spc="-5" dirty="0">
                <a:solidFill>
                  <a:srgbClr val="404040"/>
                </a:solidFill>
                <a:latin typeface="Trebuchet MS"/>
                <a:cs typeface="Trebuchet MS"/>
              </a:rPr>
              <a:t>The </a:t>
            </a:r>
            <a:r>
              <a:rPr sz="2000" spc="65" dirty="0">
                <a:solidFill>
                  <a:srgbClr val="404040"/>
                </a:solidFill>
                <a:latin typeface="Trebuchet MS"/>
                <a:cs typeface="Trebuchet MS"/>
              </a:rPr>
              <a:t>process </a:t>
            </a:r>
            <a:r>
              <a:rPr sz="2000" spc="30" dirty="0">
                <a:solidFill>
                  <a:srgbClr val="404040"/>
                </a:solidFill>
                <a:latin typeface="Trebuchet MS"/>
                <a:cs typeface="Trebuchet MS"/>
              </a:rPr>
              <a:t>is </a:t>
            </a:r>
            <a:r>
              <a:rPr sz="2000" spc="-35" dirty="0">
                <a:solidFill>
                  <a:srgbClr val="404040"/>
                </a:solidFill>
                <a:latin typeface="Trebuchet MS"/>
                <a:cs typeface="Trebuchet MS"/>
              </a:rPr>
              <a:t>waiting </a:t>
            </a:r>
            <a:r>
              <a:rPr sz="2000" spc="-65" dirty="0">
                <a:solidFill>
                  <a:srgbClr val="404040"/>
                </a:solidFill>
                <a:latin typeface="Trebuchet MS"/>
                <a:cs typeface="Trebuchet MS"/>
              </a:rPr>
              <a:t>for </a:t>
            </a:r>
            <a:r>
              <a:rPr sz="2000" spc="70" dirty="0">
                <a:solidFill>
                  <a:srgbClr val="404040"/>
                </a:solidFill>
                <a:latin typeface="Trebuchet MS"/>
                <a:cs typeface="Trebuchet MS"/>
              </a:rPr>
              <a:t>some </a:t>
            </a:r>
            <a:r>
              <a:rPr sz="2000" spc="-35" dirty="0">
                <a:solidFill>
                  <a:srgbClr val="404040"/>
                </a:solidFill>
                <a:latin typeface="Trebuchet MS"/>
                <a:cs typeface="Trebuchet MS"/>
              </a:rPr>
              <a:t>event </a:t>
            </a:r>
            <a:r>
              <a:rPr sz="2000" spc="-45" dirty="0">
                <a:solidFill>
                  <a:srgbClr val="404040"/>
                </a:solidFill>
                <a:latin typeface="Trebuchet MS"/>
                <a:cs typeface="Trebuchet MS"/>
              </a:rPr>
              <a:t>to</a:t>
            </a:r>
            <a:r>
              <a:rPr sz="2000" spc="105" dirty="0">
                <a:solidFill>
                  <a:srgbClr val="404040"/>
                </a:solidFill>
                <a:latin typeface="Trebuchet MS"/>
                <a:cs typeface="Trebuchet MS"/>
              </a:rPr>
              <a:t> </a:t>
            </a:r>
            <a:r>
              <a:rPr sz="2000" spc="25" dirty="0">
                <a:solidFill>
                  <a:srgbClr val="404040"/>
                </a:solidFill>
                <a:latin typeface="Trebuchet MS"/>
                <a:cs typeface="Trebuchet MS"/>
              </a:rPr>
              <a:t>occur</a:t>
            </a:r>
            <a:endParaRPr sz="2000">
              <a:latin typeface="Trebuchet MS"/>
              <a:cs typeface="Trebuchet MS"/>
            </a:endParaRPr>
          </a:p>
          <a:p>
            <a:pPr marL="396875" lvl="1" indent="-183515">
              <a:lnSpc>
                <a:spcPct val="100000"/>
              </a:lnSpc>
              <a:spcBef>
                <a:spcPts val="359"/>
              </a:spcBef>
              <a:buClr>
                <a:srgbClr val="E38312"/>
              </a:buClr>
              <a:buFont typeface="Trebuchet MS"/>
              <a:buChar char="◦"/>
              <a:tabLst>
                <a:tab pos="396875" algn="l"/>
              </a:tabLst>
            </a:pPr>
            <a:r>
              <a:rPr sz="2000" b="1" spc="-100" dirty="0">
                <a:solidFill>
                  <a:srgbClr val="404040"/>
                </a:solidFill>
                <a:latin typeface="Century Gothic"/>
                <a:cs typeface="Century Gothic"/>
              </a:rPr>
              <a:t>ready</a:t>
            </a:r>
            <a:r>
              <a:rPr sz="2000" spc="-100" dirty="0">
                <a:solidFill>
                  <a:srgbClr val="404040"/>
                </a:solidFill>
                <a:latin typeface="Trebuchet MS"/>
                <a:cs typeface="Trebuchet MS"/>
              </a:rPr>
              <a:t>: </a:t>
            </a:r>
            <a:r>
              <a:rPr sz="2000" spc="-5" dirty="0">
                <a:solidFill>
                  <a:srgbClr val="404040"/>
                </a:solidFill>
                <a:latin typeface="Trebuchet MS"/>
                <a:cs typeface="Trebuchet MS"/>
              </a:rPr>
              <a:t>The </a:t>
            </a:r>
            <a:r>
              <a:rPr sz="2000" spc="65" dirty="0">
                <a:solidFill>
                  <a:srgbClr val="404040"/>
                </a:solidFill>
                <a:latin typeface="Trebuchet MS"/>
                <a:cs typeface="Trebuchet MS"/>
              </a:rPr>
              <a:t>process </a:t>
            </a:r>
            <a:r>
              <a:rPr sz="2000" spc="30" dirty="0">
                <a:solidFill>
                  <a:srgbClr val="404040"/>
                </a:solidFill>
                <a:latin typeface="Trebuchet MS"/>
                <a:cs typeface="Trebuchet MS"/>
              </a:rPr>
              <a:t>is </a:t>
            </a:r>
            <a:r>
              <a:rPr sz="2000" spc="-35" dirty="0">
                <a:solidFill>
                  <a:srgbClr val="404040"/>
                </a:solidFill>
                <a:latin typeface="Trebuchet MS"/>
                <a:cs typeface="Trebuchet MS"/>
              </a:rPr>
              <a:t>waiting </a:t>
            </a:r>
            <a:r>
              <a:rPr sz="2000" spc="-45" dirty="0">
                <a:solidFill>
                  <a:srgbClr val="404040"/>
                </a:solidFill>
                <a:latin typeface="Trebuchet MS"/>
                <a:cs typeface="Trebuchet MS"/>
              </a:rPr>
              <a:t>to </a:t>
            </a:r>
            <a:r>
              <a:rPr sz="2000" spc="25" dirty="0">
                <a:solidFill>
                  <a:srgbClr val="404040"/>
                </a:solidFill>
                <a:latin typeface="Trebuchet MS"/>
                <a:cs typeface="Trebuchet MS"/>
              </a:rPr>
              <a:t>be </a:t>
            </a:r>
            <a:r>
              <a:rPr sz="2000" spc="60" dirty="0">
                <a:solidFill>
                  <a:srgbClr val="404040"/>
                </a:solidFill>
                <a:latin typeface="Trebuchet MS"/>
                <a:cs typeface="Trebuchet MS"/>
              </a:rPr>
              <a:t>assigned </a:t>
            </a:r>
            <a:r>
              <a:rPr sz="2000" spc="-45" dirty="0">
                <a:solidFill>
                  <a:srgbClr val="404040"/>
                </a:solidFill>
                <a:latin typeface="Trebuchet MS"/>
                <a:cs typeface="Trebuchet MS"/>
              </a:rPr>
              <a:t>to </a:t>
            </a:r>
            <a:r>
              <a:rPr sz="2000" spc="25" dirty="0">
                <a:solidFill>
                  <a:srgbClr val="404040"/>
                </a:solidFill>
                <a:latin typeface="Trebuchet MS"/>
                <a:cs typeface="Trebuchet MS"/>
              </a:rPr>
              <a:t>a</a:t>
            </a:r>
            <a:r>
              <a:rPr sz="2000" spc="-405" dirty="0">
                <a:solidFill>
                  <a:srgbClr val="404040"/>
                </a:solidFill>
                <a:latin typeface="Trebuchet MS"/>
                <a:cs typeface="Trebuchet MS"/>
              </a:rPr>
              <a:t> </a:t>
            </a:r>
            <a:r>
              <a:rPr sz="2000" spc="45" dirty="0">
                <a:solidFill>
                  <a:srgbClr val="404040"/>
                </a:solidFill>
                <a:latin typeface="Trebuchet MS"/>
                <a:cs typeface="Trebuchet MS"/>
              </a:rPr>
              <a:t>processor</a:t>
            </a:r>
            <a:endParaRPr sz="2000">
              <a:latin typeface="Trebuchet MS"/>
              <a:cs typeface="Trebuchet MS"/>
            </a:endParaRPr>
          </a:p>
          <a:p>
            <a:pPr marL="396875" lvl="1" indent="-183515">
              <a:lnSpc>
                <a:spcPct val="100000"/>
              </a:lnSpc>
              <a:spcBef>
                <a:spcPts val="359"/>
              </a:spcBef>
              <a:buClr>
                <a:srgbClr val="E38312"/>
              </a:buClr>
              <a:buFont typeface="Trebuchet MS"/>
              <a:buChar char="◦"/>
              <a:tabLst>
                <a:tab pos="396875" algn="l"/>
              </a:tabLst>
            </a:pPr>
            <a:r>
              <a:rPr sz="2000" b="1" spc="-40" dirty="0">
                <a:solidFill>
                  <a:srgbClr val="404040"/>
                </a:solidFill>
                <a:latin typeface="Century Gothic"/>
                <a:cs typeface="Century Gothic"/>
              </a:rPr>
              <a:t>terminated</a:t>
            </a:r>
            <a:r>
              <a:rPr sz="2000" spc="-40" dirty="0">
                <a:solidFill>
                  <a:srgbClr val="404040"/>
                </a:solidFill>
                <a:latin typeface="Trebuchet MS"/>
                <a:cs typeface="Trebuchet MS"/>
              </a:rPr>
              <a:t>: </a:t>
            </a:r>
            <a:r>
              <a:rPr sz="2000" spc="-5" dirty="0">
                <a:solidFill>
                  <a:srgbClr val="404040"/>
                </a:solidFill>
                <a:latin typeface="Trebuchet MS"/>
                <a:cs typeface="Trebuchet MS"/>
              </a:rPr>
              <a:t>The </a:t>
            </a:r>
            <a:r>
              <a:rPr sz="2000" spc="65" dirty="0">
                <a:solidFill>
                  <a:srgbClr val="404040"/>
                </a:solidFill>
                <a:latin typeface="Trebuchet MS"/>
                <a:cs typeface="Trebuchet MS"/>
              </a:rPr>
              <a:t>process </a:t>
            </a:r>
            <a:r>
              <a:rPr sz="2000" spc="75" dirty="0">
                <a:solidFill>
                  <a:srgbClr val="404040"/>
                </a:solidFill>
                <a:latin typeface="Trebuchet MS"/>
                <a:cs typeface="Trebuchet MS"/>
              </a:rPr>
              <a:t>has </a:t>
            </a:r>
            <a:r>
              <a:rPr sz="2000" spc="-20" dirty="0">
                <a:solidFill>
                  <a:srgbClr val="404040"/>
                </a:solidFill>
                <a:latin typeface="Trebuchet MS"/>
                <a:cs typeface="Trebuchet MS"/>
              </a:rPr>
              <a:t>finished</a:t>
            </a:r>
            <a:r>
              <a:rPr sz="2000" spc="-365" dirty="0">
                <a:solidFill>
                  <a:srgbClr val="404040"/>
                </a:solidFill>
                <a:latin typeface="Trebuchet MS"/>
                <a:cs typeface="Trebuchet MS"/>
              </a:rPr>
              <a:t> </a:t>
            </a:r>
            <a:r>
              <a:rPr sz="2000" spc="-15" dirty="0">
                <a:solidFill>
                  <a:srgbClr val="404040"/>
                </a:solidFill>
                <a:latin typeface="Trebuchet MS"/>
                <a:cs typeface="Trebuchet MS"/>
              </a:rPr>
              <a:t>execution</a:t>
            </a:r>
            <a:endParaRPr sz="2000">
              <a:latin typeface="Trebuchet MS"/>
              <a:cs typeface="Trebuchet M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3767454" cy="756920"/>
          </a:xfrm>
          <a:prstGeom prst="rect">
            <a:avLst/>
          </a:prstGeom>
        </p:spPr>
        <p:txBody>
          <a:bodyPr vert="horz" wrap="square" lIns="0" tIns="12700" rIns="0" bIns="0" rtlCol="0">
            <a:spAutoFit/>
          </a:bodyPr>
          <a:lstStyle/>
          <a:p>
            <a:pPr marL="12700">
              <a:lnSpc>
                <a:spcPct val="100000"/>
              </a:lnSpc>
              <a:spcBef>
                <a:spcPts val="100"/>
              </a:spcBef>
            </a:pPr>
            <a:r>
              <a:rPr spc="-80" dirty="0"/>
              <a:t>Kernel</a:t>
            </a:r>
            <a:r>
              <a:rPr spc="-290" dirty="0"/>
              <a:t> </a:t>
            </a:r>
            <a:r>
              <a:rPr spc="-55" dirty="0"/>
              <a:t>Thread</a:t>
            </a:r>
          </a:p>
        </p:txBody>
      </p:sp>
      <p:pic>
        <p:nvPicPr>
          <p:cNvPr id="3" name="object 3"/>
          <p:cNvPicPr/>
          <p:nvPr/>
        </p:nvPicPr>
        <p:blipFill>
          <a:blip r:embed="rId2" cstate="print"/>
          <a:stretch>
            <a:fillRect/>
          </a:stretch>
        </p:blipFill>
        <p:spPr>
          <a:xfrm>
            <a:off x="1571244" y="1804416"/>
            <a:ext cx="8602980" cy="4392168"/>
          </a:xfrm>
          <a:prstGeom prst="rect">
            <a:avLst/>
          </a:prstGeom>
        </p:spPr>
      </p:pic>
      <p:sp>
        <p:nvSpPr>
          <p:cNvPr id="4" name="object 4"/>
          <p:cNvSpPr txBox="1"/>
          <p:nvPr/>
        </p:nvSpPr>
        <p:spPr>
          <a:xfrm>
            <a:off x="381736" y="4028224"/>
            <a:ext cx="1229360" cy="666750"/>
          </a:xfrm>
          <a:prstGeom prst="rect">
            <a:avLst/>
          </a:prstGeom>
        </p:spPr>
        <p:txBody>
          <a:bodyPr vert="horz" wrap="square" lIns="0" tIns="13335" rIns="0" bIns="0" rtlCol="0">
            <a:spAutoFit/>
          </a:bodyPr>
          <a:lstStyle/>
          <a:p>
            <a:pPr marL="12700" marR="5080">
              <a:lnSpc>
                <a:spcPct val="100000"/>
              </a:lnSpc>
              <a:spcBef>
                <a:spcPts val="105"/>
              </a:spcBef>
            </a:pPr>
            <a:r>
              <a:rPr sz="1400" spc="-10" dirty="0">
                <a:solidFill>
                  <a:srgbClr val="E38312"/>
                </a:solidFill>
                <a:latin typeface="Trebuchet MS"/>
                <a:cs typeface="Trebuchet MS"/>
              </a:rPr>
              <a:t>Create </a:t>
            </a:r>
            <a:r>
              <a:rPr sz="1400" spc="15" dirty="0">
                <a:solidFill>
                  <a:srgbClr val="E38312"/>
                </a:solidFill>
                <a:latin typeface="Trebuchet MS"/>
                <a:cs typeface="Trebuchet MS"/>
              </a:rPr>
              <a:t>a</a:t>
            </a:r>
            <a:r>
              <a:rPr sz="1400" spc="-114" dirty="0">
                <a:solidFill>
                  <a:srgbClr val="E38312"/>
                </a:solidFill>
                <a:latin typeface="Trebuchet MS"/>
                <a:cs typeface="Trebuchet MS"/>
              </a:rPr>
              <a:t> </a:t>
            </a:r>
            <a:r>
              <a:rPr sz="1400" spc="-35" dirty="0">
                <a:solidFill>
                  <a:srgbClr val="E38312"/>
                </a:solidFill>
                <a:latin typeface="Trebuchet MS"/>
                <a:cs typeface="Trebuchet MS"/>
              </a:rPr>
              <a:t>kernel  </a:t>
            </a:r>
            <a:r>
              <a:rPr sz="1400" spc="-25" dirty="0">
                <a:solidFill>
                  <a:srgbClr val="E38312"/>
                </a:solidFill>
                <a:latin typeface="Trebuchet MS"/>
                <a:cs typeface="Trebuchet MS"/>
              </a:rPr>
              <a:t>thread </a:t>
            </a:r>
            <a:r>
              <a:rPr sz="1400" spc="-35" dirty="0">
                <a:solidFill>
                  <a:srgbClr val="E38312"/>
                </a:solidFill>
                <a:latin typeface="Trebuchet MS"/>
                <a:cs typeface="Trebuchet MS"/>
              </a:rPr>
              <a:t>to  </a:t>
            </a:r>
            <a:r>
              <a:rPr sz="1400" spc="-10" dirty="0">
                <a:solidFill>
                  <a:srgbClr val="E38312"/>
                </a:solidFill>
                <a:latin typeface="Trebuchet MS"/>
                <a:cs typeface="Trebuchet MS"/>
              </a:rPr>
              <a:t>execute</a:t>
            </a:r>
            <a:r>
              <a:rPr sz="1400" spc="-60" dirty="0">
                <a:solidFill>
                  <a:srgbClr val="E38312"/>
                </a:solidFill>
                <a:latin typeface="Trebuchet MS"/>
                <a:cs typeface="Trebuchet MS"/>
              </a:rPr>
              <a:t> </a:t>
            </a:r>
            <a:r>
              <a:rPr sz="1400" spc="-10" dirty="0">
                <a:solidFill>
                  <a:srgbClr val="E38312"/>
                </a:solidFill>
                <a:latin typeface="Trebuchet MS"/>
                <a:cs typeface="Trebuchet MS"/>
              </a:rPr>
              <a:t>func</a:t>
            </a:r>
            <a:endParaRPr sz="1400">
              <a:latin typeface="Trebuchet MS"/>
              <a:cs typeface="Trebuchet MS"/>
            </a:endParaRPr>
          </a:p>
        </p:txBody>
      </p:sp>
      <p:pic>
        <p:nvPicPr>
          <p:cNvPr id="5" name="object 5"/>
          <p:cNvPicPr/>
          <p:nvPr/>
        </p:nvPicPr>
        <p:blipFill>
          <a:blip r:embed="rId3" cstate="print"/>
          <a:stretch>
            <a:fillRect/>
          </a:stretch>
        </p:blipFill>
        <p:spPr>
          <a:xfrm>
            <a:off x="1363751" y="2234933"/>
            <a:ext cx="1394396" cy="335279"/>
          </a:xfrm>
          <a:prstGeom prst="rect">
            <a:avLst/>
          </a:prstGeom>
        </p:spPr>
      </p:pic>
      <p:sp>
        <p:nvSpPr>
          <p:cNvPr id="6" name="object 6"/>
          <p:cNvSpPr txBox="1"/>
          <p:nvPr/>
        </p:nvSpPr>
        <p:spPr>
          <a:xfrm>
            <a:off x="2648940" y="4454943"/>
            <a:ext cx="1176020" cy="240029"/>
          </a:xfrm>
          <a:prstGeom prst="rect">
            <a:avLst/>
          </a:prstGeom>
        </p:spPr>
        <p:txBody>
          <a:bodyPr vert="horz" wrap="square" lIns="0" tIns="13335" rIns="0" bIns="0" rtlCol="0">
            <a:spAutoFit/>
          </a:bodyPr>
          <a:lstStyle/>
          <a:p>
            <a:pPr marL="12700">
              <a:lnSpc>
                <a:spcPct val="100000"/>
              </a:lnSpc>
              <a:spcBef>
                <a:spcPts val="105"/>
              </a:spcBef>
              <a:tabLst>
                <a:tab pos="1162685" algn="l"/>
              </a:tabLst>
            </a:pPr>
            <a:r>
              <a:rPr sz="1400" u="heavy" dirty="0">
                <a:solidFill>
                  <a:srgbClr val="E38312"/>
                </a:solidFill>
                <a:uFill>
                  <a:solidFill>
                    <a:srgbClr val="E38312"/>
                  </a:solidFill>
                </a:uFill>
                <a:latin typeface="Times New Roman"/>
                <a:cs typeface="Times New Roman"/>
              </a:rPr>
              <a:t> 	</a:t>
            </a:r>
            <a:endParaRPr sz="14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40</a:t>
            </a:fld>
            <a:endParaRPr spc="35" dirty="0"/>
          </a:p>
        </p:txBody>
      </p:sp>
      <p:sp>
        <p:nvSpPr>
          <p:cNvPr id="7" name="object 7"/>
          <p:cNvSpPr txBox="1"/>
          <p:nvPr/>
        </p:nvSpPr>
        <p:spPr>
          <a:xfrm>
            <a:off x="2828963" y="2028380"/>
            <a:ext cx="2121535" cy="1306830"/>
          </a:xfrm>
          <a:prstGeom prst="rect">
            <a:avLst/>
          </a:prstGeom>
        </p:spPr>
        <p:txBody>
          <a:bodyPr vert="horz" wrap="square" lIns="0" tIns="13335" rIns="0" bIns="0" rtlCol="0">
            <a:spAutoFit/>
          </a:bodyPr>
          <a:lstStyle/>
          <a:p>
            <a:pPr marL="12700" marR="490220">
              <a:lnSpc>
                <a:spcPct val="100000"/>
              </a:lnSpc>
              <a:spcBef>
                <a:spcPts val="105"/>
              </a:spcBef>
            </a:pPr>
            <a:r>
              <a:rPr sz="1400" spc="40" dirty="0">
                <a:solidFill>
                  <a:srgbClr val="E38312"/>
                </a:solidFill>
                <a:latin typeface="Trebuchet MS"/>
                <a:cs typeface="Trebuchet MS"/>
              </a:rPr>
              <a:t>GPL: </a:t>
            </a:r>
            <a:r>
              <a:rPr sz="1400" spc="-15" dirty="0">
                <a:solidFill>
                  <a:srgbClr val="E38312"/>
                </a:solidFill>
                <a:latin typeface="Trebuchet MS"/>
                <a:cs typeface="Trebuchet MS"/>
              </a:rPr>
              <a:t>General</a:t>
            </a:r>
            <a:r>
              <a:rPr sz="1400" spc="-145" dirty="0">
                <a:solidFill>
                  <a:srgbClr val="E38312"/>
                </a:solidFill>
                <a:latin typeface="Trebuchet MS"/>
                <a:cs typeface="Trebuchet MS"/>
              </a:rPr>
              <a:t> </a:t>
            </a:r>
            <a:r>
              <a:rPr sz="1400" spc="5" dirty="0">
                <a:solidFill>
                  <a:srgbClr val="E38312"/>
                </a:solidFill>
                <a:latin typeface="Trebuchet MS"/>
                <a:cs typeface="Trebuchet MS"/>
              </a:rPr>
              <a:t>Public  </a:t>
            </a:r>
            <a:r>
              <a:rPr sz="1400" dirty="0">
                <a:solidFill>
                  <a:srgbClr val="E38312"/>
                </a:solidFill>
                <a:latin typeface="Trebuchet MS"/>
                <a:cs typeface="Trebuchet MS"/>
              </a:rPr>
              <a:t>License.</a:t>
            </a:r>
            <a:endParaRPr sz="1400">
              <a:latin typeface="Trebuchet MS"/>
              <a:cs typeface="Trebuchet MS"/>
            </a:endParaRPr>
          </a:p>
          <a:p>
            <a:pPr marL="12700" marR="5080">
              <a:lnSpc>
                <a:spcPct val="100000"/>
              </a:lnSpc>
            </a:pPr>
            <a:r>
              <a:rPr sz="1400" spc="25" dirty="0">
                <a:solidFill>
                  <a:srgbClr val="E38312"/>
                </a:solidFill>
                <a:latin typeface="Trebuchet MS"/>
                <a:cs typeface="Trebuchet MS"/>
              </a:rPr>
              <a:t>Loading </a:t>
            </a:r>
            <a:r>
              <a:rPr sz="1400" spc="15" dirty="0">
                <a:solidFill>
                  <a:srgbClr val="E38312"/>
                </a:solidFill>
                <a:latin typeface="Trebuchet MS"/>
                <a:cs typeface="Trebuchet MS"/>
              </a:rPr>
              <a:t>a </a:t>
            </a:r>
            <a:r>
              <a:rPr sz="1400" spc="-30" dirty="0">
                <a:solidFill>
                  <a:srgbClr val="E38312"/>
                </a:solidFill>
                <a:latin typeface="Trebuchet MS"/>
                <a:cs typeface="Trebuchet MS"/>
              </a:rPr>
              <a:t>proprietary </a:t>
            </a:r>
            <a:r>
              <a:rPr sz="1400" spc="-15" dirty="0">
                <a:solidFill>
                  <a:srgbClr val="E38312"/>
                </a:solidFill>
                <a:latin typeface="Trebuchet MS"/>
                <a:cs typeface="Trebuchet MS"/>
              </a:rPr>
              <a:t>or  </a:t>
            </a:r>
            <a:r>
              <a:rPr sz="1400" spc="15" dirty="0">
                <a:solidFill>
                  <a:srgbClr val="E38312"/>
                </a:solidFill>
                <a:latin typeface="Trebuchet MS"/>
                <a:cs typeface="Trebuchet MS"/>
              </a:rPr>
              <a:t>non-GPL-compatible</a:t>
            </a:r>
            <a:r>
              <a:rPr sz="1400" spc="-55" dirty="0">
                <a:solidFill>
                  <a:srgbClr val="E38312"/>
                </a:solidFill>
                <a:latin typeface="Trebuchet MS"/>
                <a:cs typeface="Trebuchet MS"/>
              </a:rPr>
              <a:t> </a:t>
            </a:r>
            <a:r>
              <a:rPr sz="1400" spc="140" dirty="0">
                <a:solidFill>
                  <a:srgbClr val="E38312"/>
                </a:solidFill>
                <a:latin typeface="Trebuchet MS"/>
                <a:cs typeface="Trebuchet MS"/>
              </a:rPr>
              <a:t>LKM  </a:t>
            </a:r>
            <a:r>
              <a:rPr sz="1400" spc="-75" dirty="0">
                <a:solidFill>
                  <a:srgbClr val="E38312"/>
                </a:solidFill>
                <a:latin typeface="Trebuchet MS"/>
                <a:cs typeface="Trebuchet MS"/>
              </a:rPr>
              <a:t>will </a:t>
            </a:r>
            <a:r>
              <a:rPr sz="1400" dirty="0">
                <a:solidFill>
                  <a:srgbClr val="E38312"/>
                </a:solidFill>
                <a:latin typeface="Trebuchet MS"/>
                <a:cs typeface="Trebuchet MS"/>
              </a:rPr>
              <a:t>set </a:t>
            </a:r>
            <a:r>
              <a:rPr sz="1400" spc="15" dirty="0">
                <a:solidFill>
                  <a:srgbClr val="E38312"/>
                </a:solidFill>
                <a:latin typeface="Trebuchet MS"/>
                <a:cs typeface="Trebuchet MS"/>
              </a:rPr>
              <a:t>a </a:t>
            </a:r>
            <a:r>
              <a:rPr sz="1400" dirty="0">
                <a:solidFill>
                  <a:srgbClr val="E38312"/>
                </a:solidFill>
                <a:latin typeface="Trebuchet MS"/>
                <a:cs typeface="Trebuchet MS"/>
              </a:rPr>
              <a:t>'taint' </a:t>
            </a:r>
            <a:r>
              <a:rPr sz="1400" spc="-25" dirty="0">
                <a:solidFill>
                  <a:srgbClr val="E38312"/>
                </a:solidFill>
                <a:latin typeface="Trebuchet MS"/>
                <a:cs typeface="Trebuchet MS"/>
              </a:rPr>
              <a:t>flag </a:t>
            </a:r>
            <a:r>
              <a:rPr sz="1400" spc="-40" dirty="0">
                <a:solidFill>
                  <a:srgbClr val="E38312"/>
                </a:solidFill>
                <a:latin typeface="Trebuchet MS"/>
                <a:cs typeface="Trebuchet MS"/>
              </a:rPr>
              <a:t>in the  </a:t>
            </a:r>
            <a:r>
              <a:rPr sz="1400" spc="-5" dirty="0">
                <a:solidFill>
                  <a:srgbClr val="E38312"/>
                </a:solidFill>
                <a:latin typeface="Trebuchet MS"/>
                <a:cs typeface="Trebuchet MS"/>
              </a:rPr>
              <a:t>running</a:t>
            </a:r>
            <a:r>
              <a:rPr sz="1400" spc="-40" dirty="0">
                <a:solidFill>
                  <a:srgbClr val="E38312"/>
                </a:solidFill>
                <a:latin typeface="Trebuchet MS"/>
                <a:cs typeface="Trebuchet MS"/>
              </a:rPr>
              <a:t> </a:t>
            </a:r>
            <a:r>
              <a:rPr sz="1400" spc="-35" dirty="0">
                <a:solidFill>
                  <a:srgbClr val="E38312"/>
                </a:solidFill>
                <a:latin typeface="Trebuchet MS"/>
                <a:cs typeface="Trebuchet MS"/>
              </a:rPr>
              <a:t>kernel</a:t>
            </a:r>
            <a:endParaRPr sz="1400">
              <a:latin typeface="Trebuchet MS"/>
              <a:cs typeface="Trebuchet M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3767454" cy="756920"/>
          </a:xfrm>
          <a:prstGeom prst="rect">
            <a:avLst/>
          </a:prstGeom>
        </p:spPr>
        <p:txBody>
          <a:bodyPr vert="horz" wrap="square" lIns="0" tIns="12700" rIns="0" bIns="0" rtlCol="0">
            <a:spAutoFit/>
          </a:bodyPr>
          <a:lstStyle/>
          <a:p>
            <a:pPr marL="12700">
              <a:lnSpc>
                <a:spcPct val="100000"/>
              </a:lnSpc>
              <a:spcBef>
                <a:spcPts val="100"/>
              </a:spcBef>
            </a:pPr>
            <a:r>
              <a:rPr spc="-80" dirty="0"/>
              <a:t>Kernel</a:t>
            </a:r>
            <a:r>
              <a:rPr spc="-290" dirty="0"/>
              <a:t> </a:t>
            </a:r>
            <a:r>
              <a:rPr spc="-55" dirty="0"/>
              <a:t>Thread</a:t>
            </a:r>
          </a:p>
        </p:txBody>
      </p:sp>
      <p:grpSp>
        <p:nvGrpSpPr>
          <p:cNvPr id="3" name="object 3"/>
          <p:cNvGrpSpPr/>
          <p:nvPr/>
        </p:nvGrpSpPr>
        <p:grpSpPr>
          <a:xfrm>
            <a:off x="1097280" y="1927860"/>
            <a:ext cx="9459595" cy="3992245"/>
            <a:chOff x="1097280" y="1927860"/>
            <a:chExt cx="9459595" cy="3992245"/>
          </a:xfrm>
        </p:grpSpPr>
        <p:pic>
          <p:nvPicPr>
            <p:cNvPr id="4" name="object 4"/>
            <p:cNvPicPr/>
            <p:nvPr/>
          </p:nvPicPr>
          <p:blipFill>
            <a:blip r:embed="rId2" cstate="print"/>
            <a:stretch>
              <a:fillRect/>
            </a:stretch>
          </p:blipFill>
          <p:spPr>
            <a:xfrm>
              <a:off x="1097280" y="1927860"/>
              <a:ext cx="6240780" cy="3992245"/>
            </a:xfrm>
            <a:prstGeom prst="rect">
              <a:avLst/>
            </a:prstGeom>
          </p:spPr>
        </p:pic>
        <p:pic>
          <p:nvPicPr>
            <p:cNvPr id="5" name="object 5"/>
            <p:cNvPicPr/>
            <p:nvPr/>
          </p:nvPicPr>
          <p:blipFill>
            <a:blip r:embed="rId3" cstate="print"/>
            <a:stretch>
              <a:fillRect/>
            </a:stretch>
          </p:blipFill>
          <p:spPr>
            <a:xfrm>
              <a:off x="5852159" y="3640836"/>
              <a:ext cx="4704588" cy="1714500"/>
            </a:xfrm>
            <a:prstGeom prst="rect">
              <a:avLst/>
            </a:prstGeom>
          </p:spPr>
        </p:pic>
      </p:grpSp>
      <p:sp>
        <p:nvSpPr>
          <p:cNvPr id="6" name="object 6"/>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41</a:t>
            </a:fld>
            <a:endParaRPr spc="35"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3665854" cy="756920"/>
          </a:xfrm>
          <a:prstGeom prst="rect">
            <a:avLst/>
          </a:prstGeom>
        </p:spPr>
        <p:txBody>
          <a:bodyPr vert="horz" wrap="square" lIns="0" tIns="12700" rIns="0" bIns="0" rtlCol="0">
            <a:spAutoFit/>
          </a:bodyPr>
          <a:lstStyle/>
          <a:p>
            <a:pPr marL="12700">
              <a:lnSpc>
                <a:spcPct val="100000"/>
              </a:lnSpc>
              <a:spcBef>
                <a:spcPts val="100"/>
              </a:spcBef>
            </a:pPr>
            <a:r>
              <a:rPr spc="-80" dirty="0"/>
              <a:t>Kernel</a:t>
            </a:r>
            <a:r>
              <a:rPr spc="-295" dirty="0"/>
              <a:t> </a:t>
            </a:r>
            <a:r>
              <a:rPr spc="-100" dirty="0"/>
              <a:t>Object</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42</a:t>
            </a:fld>
            <a:endParaRPr spc="35" dirty="0"/>
          </a:p>
        </p:txBody>
      </p:sp>
      <p:sp>
        <p:nvSpPr>
          <p:cNvPr id="3" name="object 3"/>
          <p:cNvSpPr txBox="1"/>
          <p:nvPr/>
        </p:nvSpPr>
        <p:spPr>
          <a:xfrm>
            <a:off x="1084580" y="1845729"/>
            <a:ext cx="9993630" cy="3260090"/>
          </a:xfrm>
          <a:prstGeom prst="rect">
            <a:avLst/>
          </a:prstGeom>
        </p:spPr>
        <p:txBody>
          <a:bodyPr vert="horz" wrap="square" lIns="0" tIns="47625" rIns="0" bIns="0" rtlCol="0">
            <a:spAutoFit/>
          </a:bodyPr>
          <a:lstStyle/>
          <a:p>
            <a:pPr marL="103505" marR="272415" indent="-91440">
              <a:lnSpc>
                <a:spcPts val="2160"/>
              </a:lnSpc>
              <a:spcBef>
                <a:spcPts val="375"/>
              </a:spcBef>
              <a:buClr>
                <a:srgbClr val="E38312"/>
              </a:buClr>
              <a:buFont typeface="Wingdings"/>
              <a:buChar char=""/>
              <a:tabLst>
                <a:tab pos="269875" algn="l"/>
              </a:tabLst>
            </a:pPr>
            <a:r>
              <a:rPr sz="2000" spc="114" dirty="0">
                <a:solidFill>
                  <a:srgbClr val="404040"/>
                </a:solidFill>
                <a:latin typeface="Trebuchet MS"/>
                <a:cs typeface="Trebuchet MS"/>
              </a:rPr>
              <a:t>A</a:t>
            </a:r>
            <a:r>
              <a:rPr sz="2000" spc="-55" dirty="0">
                <a:solidFill>
                  <a:srgbClr val="404040"/>
                </a:solidFill>
                <a:latin typeface="Trebuchet MS"/>
                <a:cs typeface="Trebuchet MS"/>
              </a:rPr>
              <a:t> </a:t>
            </a:r>
            <a:r>
              <a:rPr sz="2000" spc="-10" dirty="0">
                <a:solidFill>
                  <a:srgbClr val="404040"/>
                </a:solidFill>
                <a:latin typeface="Trebuchet MS"/>
                <a:cs typeface="Trebuchet MS"/>
              </a:rPr>
              <a:t>loadable</a:t>
            </a:r>
            <a:r>
              <a:rPr sz="2000" spc="-45" dirty="0">
                <a:solidFill>
                  <a:srgbClr val="404040"/>
                </a:solidFill>
                <a:latin typeface="Trebuchet MS"/>
                <a:cs typeface="Trebuchet MS"/>
              </a:rPr>
              <a:t> kernel</a:t>
            </a:r>
            <a:r>
              <a:rPr sz="2000" spc="-50" dirty="0">
                <a:solidFill>
                  <a:srgbClr val="404040"/>
                </a:solidFill>
                <a:latin typeface="Trebuchet MS"/>
                <a:cs typeface="Trebuchet MS"/>
              </a:rPr>
              <a:t> </a:t>
            </a:r>
            <a:r>
              <a:rPr sz="2000" spc="5" dirty="0">
                <a:solidFill>
                  <a:srgbClr val="404040"/>
                </a:solidFill>
                <a:latin typeface="Trebuchet MS"/>
                <a:cs typeface="Trebuchet MS"/>
              </a:rPr>
              <a:t>module</a:t>
            </a:r>
            <a:r>
              <a:rPr sz="2000" spc="-45" dirty="0">
                <a:solidFill>
                  <a:srgbClr val="404040"/>
                </a:solidFill>
                <a:latin typeface="Trebuchet MS"/>
                <a:cs typeface="Trebuchet MS"/>
              </a:rPr>
              <a:t> </a:t>
            </a:r>
            <a:r>
              <a:rPr sz="2000" spc="-85" dirty="0">
                <a:solidFill>
                  <a:srgbClr val="404040"/>
                </a:solidFill>
                <a:latin typeface="Trebuchet MS"/>
                <a:cs typeface="Trebuchet MS"/>
              </a:rPr>
              <a:t>(or</a:t>
            </a:r>
            <a:r>
              <a:rPr sz="2000" spc="-50" dirty="0">
                <a:solidFill>
                  <a:srgbClr val="404040"/>
                </a:solidFill>
                <a:latin typeface="Trebuchet MS"/>
                <a:cs typeface="Trebuchet MS"/>
              </a:rPr>
              <a:t> </a:t>
            </a:r>
            <a:r>
              <a:rPr sz="2000" spc="95" dirty="0">
                <a:solidFill>
                  <a:srgbClr val="404040"/>
                </a:solidFill>
                <a:latin typeface="Trebuchet MS"/>
                <a:cs typeface="Trebuchet MS"/>
              </a:rPr>
              <a:t>LKM)</a:t>
            </a:r>
            <a:r>
              <a:rPr sz="2000" spc="-50" dirty="0">
                <a:solidFill>
                  <a:srgbClr val="404040"/>
                </a:solidFill>
                <a:latin typeface="Trebuchet MS"/>
                <a:cs typeface="Trebuchet MS"/>
              </a:rPr>
              <a:t> </a:t>
            </a:r>
            <a:r>
              <a:rPr sz="2000" spc="30" dirty="0">
                <a:solidFill>
                  <a:srgbClr val="404040"/>
                </a:solidFill>
                <a:latin typeface="Trebuchet MS"/>
                <a:cs typeface="Trebuchet MS"/>
              </a:rPr>
              <a:t>is</a:t>
            </a:r>
            <a:r>
              <a:rPr sz="2000" spc="-45" dirty="0">
                <a:solidFill>
                  <a:srgbClr val="404040"/>
                </a:solidFill>
                <a:latin typeface="Trebuchet MS"/>
                <a:cs typeface="Trebuchet MS"/>
              </a:rPr>
              <a:t> </a:t>
            </a:r>
            <a:r>
              <a:rPr sz="2000" spc="20" dirty="0">
                <a:solidFill>
                  <a:srgbClr val="404040"/>
                </a:solidFill>
                <a:latin typeface="Trebuchet MS"/>
                <a:cs typeface="Trebuchet MS"/>
              </a:rPr>
              <a:t>an</a:t>
            </a:r>
            <a:r>
              <a:rPr sz="2000" spc="-55" dirty="0">
                <a:solidFill>
                  <a:srgbClr val="404040"/>
                </a:solidFill>
                <a:latin typeface="Trebuchet MS"/>
                <a:cs typeface="Trebuchet MS"/>
              </a:rPr>
              <a:t> </a:t>
            </a:r>
            <a:r>
              <a:rPr sz="2000" spc="-45" dirty="0">
                <a:solidFill>
                  <a:srgbClr val="404040"/>
                </a:solidFill>
                <a:latin typeface="Trebuchet MS"/>
                <a:cs typeface="Trebuchet MS"/>
              </a:rPr>
              <a:t>object </a:t>
            </a:r>
            <a:r>
              <a:rPr sz="2000" spc="-114" dirty="0">
                <a:solidFill>
                  <a:srgbClr val="404040"/>
                </a:solidFill>
                <a:latin typeface="Trebuchet MS"/>
                <a:cs typeface="Trebuchet MS"/>
              </a:rPr>
              <a:t>file</a:t>
            </a:r>
            <a:r>
              <a:rPr sz="2000" spc="-45" dirty="0">
                <a:solidFill>
                  <a:srgbClr val="404040"/>
                </a:solidFill>
                <a:latin typeface="Trebuchet MS"/>
                <a:cs typeface="Trebuchet MS"/>
              </a:rPr>
              <a:t> </a:t>
            </a:r>
            <a:r>
              <a:rPr sz="2000" spc="-75" dirty="0">
                <a:solidFill>
                  <a:srgbClr val="404040"/>
                </a:solidFill>
                <a:latin typeface="Trebuchet MS"/>
                <a:cs typeface="Trebuchet MS"/>
              </a:rPr>
              <a:t>that</a:t>
            </a:r>
            <a:r>
              <a:rPr sz="2000" spc="-50" dirty="0">
                <a:solidFill>
                  <a:srgbClr val="404040"/>
                </a:solidFill>
                <a:latin typeface="Trebuchet MS"/>
                <a:cs typeface="Trebuchet MS"/>
              </a:rPr>
              <a:t> </a:t>
            </a:r>
            <a:r>
              <a:rPr sz="2000" spc="10" dirty="0">
                <a:solidFill>
                  <a:srgbClr val="404040"/>
                </a:solidFill>
                <a:latin typeface="Trebuchet MS"/>
                <a:cs typeface="Trebuchet MS"/>
              </a:rPr>
              <a:t>contains</a:t>
            </a:r>
            <a:r>
              <a:rPr sz="2000" spc="-45" dirty="0">
                <a:solidFill>
                  <a:srgbClr val="404040"/>
                </a:solidFill>
                <a:latin typeface="Trebuchet MS"/>
                <a:cs typeface="Trebuchet MS"/>
              </a:rPr>
              <a:t> </a:t>
            </a:r>
            <a:r>
              <a:rPr sz="2000" spc="50" dirty="0">
                <a:solidFill>
                  <a:srgbClr val="404040"/>
                </a:solidFill>
                <a:latin typeface="Trebuchet MS"/>
                <a:cs typeface="Trebuchet MS"/>
              </a:rPr>
              <a:t>code</a:t>
            </a:r>
            <a:r>
              <a:rPr sz="2000" spc="-50" dirty="0">
                <a:solidFill>
                  <a:srgbClr val="404040"/>
                </a:solidFill>
                <a:latin typeface="Trebuchet MS"/>
                <a:cs typeface="Trebuchet MS"/>
              </a:rPr>
              <a:t> </a:t>
            </a:r>
            <a:r>
              <a:rPr sz="2000" spc="-45" dirty="0">
                <a:solidFill>
                  <a:srgbClr val="404040"/>
                </a:solidFill>
                <a:latin typeface="Trebuchet MS"/>
                <a:cs typeface="Trebuchet MS"/>
              </a:rPr>
              <a:t>to </a:t>
            </a:r>
            <a:r>
              <a:rPr sz="2000" spc="-15" dirty="0">
                <a:solidFill>
                  <a:srgbClr val="404040"/>
                </a:solidFill>
                <a:latin typeface="Trebuchet MS"/>
                <a:cs typeface="Trebuchet MS"/>
              </a:rPr>
              <a:t>extend</a:t>
            </a:r>
            <a:r>
              <a:rPr sz="2000" spc="-50" dirty="0">
                <a:solidFill>
                  <a:srgbClr val="404040"/>
                </a:solidFill>
                <a:latin typeface="Trebuchet MS"/>
                <a:cs typeface="Trebuchet MS"/>
              </a:rPr>
              <a:t> </a:t>
            </a:r>
            <a:r>
              <a:rPr sz="2000" spc="-55" dirty="0">
                <a:solidFill>
                  <a:srgbClr val="404040"/>
                </a:solidFill>
                <a:latin typeface="Trebuchet MS"/>
                <a:cs typeface="Trebuchet MS"/>
              </a:rPr>
              <a:t>the  </a:t>
            </a:r>
            <a:r>
              <a:rPr sz="2000" spc="-5" dirty="0">
                <a:solidFill>
                  <a:srgbClr val="404040"/>
                </a:solidFill>
                <a:latin typeface="Trebuchet MS"/>
                <a:cs typeface="Trebuchet MS"/>
              </a:rPr>
              <a:t>running </a:t>
            </a:r>
            <a:r>
              <a:rPr sz="2000" spc="-65" dirty="0">
                <a:solidFill>
                  <a:srgbClr val="404040"/>
                </a:solidFill>
                <a:latin typeface="Trebuchet MS"/>
                <a:cs typeface="Trebuchet MS"/>
              </a:rPr>
              <a:t>kernel, </a:t>
            </a:r>
            <a:r>
              <a:rPr sz="2000" spc="-20" dirty="0">
                <a:solidFill>
                  <a:srgbClr val="404040"/>
                </a:solidFill>
                <a:latin typeface="Trebuchet MS"/>
                <a:cs typeface="Trebuchet MS"/>
              </a:rPr>
              <a:t>or </a:t>
            </a:r>
            <a:r>
              <a:rPr sz="2000" spc="15" dirty="0">
                <a:solidFill>
                  <a:srgbClr val="404040"/>
                </a:solidFill>
                <a:latin typeface="Trebuchet MS"/>
                <a:cs typeface="Trebuchet MS"/>
              </a:rPr>
              <a:t>so-called </a:t>
            </a:r>
            <a:r>
              <a:rPr sz="2000" spc="65" dirty="0">
                <a:solidFill>
                  <a:srgbClr val="404040"/>
                </a:solidFill>
                <a:latin typeface="Trebuchet MS"/>
                <a:cs typeface="Trebuchet MS"/>
              </a:rPr>
              <a:t>base</a:t>
            </a:r>
            <a:r>
              <a:rPr sz="2000" spc="-190" dirty="0">
                <a:solidFill>
                  <a:srgbClr val="404040"/>
                </a:solidFill>
                <a:latin typeface="Trebuchet MS"/>
                <a:cs typeface="Trebuchet MS"/>
              </a:rPr>
              <a:t> </a:t>
            </a:r>
            <a:r>
              <a:rPr sz="2000" spc="-45" dirty="0">
                <a:solidFill>
                  <a:srgbClr val="404040"/>
                </a:solidFill>
                <a:latin typeface="Trebuchet MS"/>
                <a:cs typeface="Trebuchet MS"/>
              </a:rPr>
              <a:t>kernel</a:t>
            </a:r>
            <a:endParaRPr sz="2000">
              <a:latin typeface="Trebuchet MS"/>
              <a:cs typeface="Trebuchet MS"/>
            </a:endParaRPr>
          </a:p>
          <a:p>
            <a:pPr>
              <a:lnSpc>
                <a:spcPct val="100000"/>
              </a:lnSpc>
              <a:buClr>
                <a:srgbClr val="E38312"/>
              </a:buClr>
              <a:buFont typeface="Wingdings"/>
              <a:buChar char=""/>
            </a:pPr>
            <a:endParaRPr sz="2300">
              <a:latin typeface="Trebuchet MS"/>
              <a:cs typeface="Trebuchet MS"/>
            </a:endParaRPr>
          </a:p>
          <a:p>
            <a:pPr>
              <a:lnSpc>
                <a:spcPct val="100000"/>
              </a:lnSpc>
              <a:spcBef>
                <a:spcPts val="25"/>
              </a:spcBef>
              <a:buClr>
                <a:srgbClr val="E38312"/>
              </a:buClr>
              <a:buFont typeface="Wingdings"/>
              <a:buChar char=""/>
            </a:pPr>
            <a:endParaRPr sz="1950">
              <a:latin typeface="Trebuchet MS"/>
              <a:cs typeface="Trebuchet MS"/>
            </a:endParaRPr>
          </a:p>
          <a:p>
            <a:pPr marL="103505" marR="163830" indent="-91440">
              <a:lnSpc>
                <a:spcPts val="2160"/>
              </a:lnSpc>
              <a:buClr>
                <a:srgbClr val="E38312"/>
              </a:buClr>
              <a:buFont typeface="Wingdings"/>
              <a:buChar char=""/>
              <a:tabLst>
                <a:tab pos="339725" algn="l"/>
                <a:tab pos="340360" algn="l"/>
              </a:tabLst>
            </a:pPr>
            <a:r>
              <a:rPr sz="2000" spc="195" dirty="0">
                <a:solidFill>
                  <a:srgbClr val="404040"/>
                </a:solidFill>
                <a:latin typeface="Trebuchet MS"/>
                <a:cs typeface="Trebuchet MS"/>
              </a:rPr>
              <a:t>LKMs</a:t>
            </a:r>
            <a:r>
              <a:rPr sz="2000" spc="-50" dirty="0">
                <a:solidFill>
                  <a:srgbClr val="404040"/>
                </a:solidFill>
                <a:latin typeface="Trebuchet MS"/>
                <a:cs typeface="Trebuchet MS"/>
              </a:rPr>
              <a:t> </a:t>
            </a:r>
            <a:r>
              <a:rPr sz="2000" spc="-40" dirty="0">
                <a:solidFill>
                  <a:srgbClr val="404040"/>
                </a:solidFill>
                <a:latin typeface="Trebuchet MS"/>
                <a:cs typeface="Trebuchet MS"/>
              </a:rPr>
              <a:t>are</a:t>
            </a:r>
            <a:r>
              <a:rPr sz="2000" spc="-45" dirty="0">
                <a:solidFill>
                  <a:srgbClr val="404040"/>
                </a:solidFill>
                <a:latin typeface="Trebuchet MS"/>
                <a:cs typeface="Trebuchet MS"/>
              </a:rPr>
              <a:t> typically</a:t>
            </a:r>
            <a:r>
              <a:rPr sz="2000" spc="-50" dirty="0">
                <a:solidFill>
                  <a:srgbClr val="404040"/>
                </a:solidFill>
                <a:latin typeface="Trebuchet MS"/>
                <a:cs typeface="Trebuchet MS"/>
              </a:rPr>
              <a:t> </a:t>
            </a:r>
            <a:r>
              <a:rPr sz="2000" spc="65" dirty="0">
                <a:solidFill>
                  <a:srgbClr val="404040"/>
                </a:solidFill>
                <a:latin typeface="Trebuchet MS"/>
                <a:cs typeface="Trebuchet MS"/>
              </a:rPr>
              <a:t>used</a:t>
            </a:r>
            <a:r>
              <a:rPr sz="2000" spc="-50" dirty="0">
                <a:solidFill>
                  <a:srgbClr val="404040"/>
                </a:solidFill>
                <a:latin typeface="Trebuchet MS"/>
                <a:cs typeface="Trebuchet MS"/>
              </a:rPr>
              <a:t> </a:t>
            </a:r>
            <a:r>
              <a:rPr sz="2000" spc="-45" dirty="0">
                <a:solidFill>
                  <a:srgbClr val="404040"/>
                </a:solidFill>
                <a:latin typeface="Trebuchet MS"/>
                <a:cs typeface="Trebuchet MS"/>
              </a:rPr>
              <a:t>to</a:t>
            </a:r>
            <a:r>
              <a:rPr sz="2000" spc="-50" dirty="0">
                <a:solidFill>
                  <a:srgbClr val="404040"/>
                </a:solidFill>
                <a:latin typeface="Trebuchet MS"/>
                <a:cs typeface="Trebuchet MS"/>
              </a:rPr>
              <a:t> </a:t>
            </a:r>
            <a:r>
              <a:rPr sz="2000" spc="55" dirty="0">
                <a:solidFill>
                  <a:srgbClr val="404040"/>
                </a:solidFill>
                <a:latin typeface="Trebuchet MS"/>
                <a:cs typeface="Trebuchet MS"/>
              </a:rPr>
              <a:t>add</a:t>
            </a:r>
            <a:r>
              <a:rPr sz="2000" spc="-50" dirty="0">
                <a:solidFill>
                  <a:srgbClr val="404040"/>
                </a:solidFill>
                <a:latin typeface="Trebuchet MS"/>
                <a:cs typeface="Trebuchet MS"/>
              </a:rPr>
              <a:t> </a:t>
            </a:r>
            <a:r>
              <a:rPr sz="2000" spc="20" dirty="0">
                <a:solidFill>
                  <a:srgbClr val="404040"/>
                </a:solidFill>
                <a:latin typeface="Trebuchet MS"/>
                <a:cs typeface="Trebuchet MS"/>
              </a:rPr>
              <a:t>support</a:t>
            </a:r>
            <a:r>
              <a:rPr sz="2000" spc="-50" dirty="0">
                <a:solidFill>
                  <a:srgbClr val="404040"/>
                </a:solidFill>
                <a:latin typeface="Trebuchet MS"/>
                <a:cs typeface="Trebuchet MS"/>
              </a:rPr>
              <a:t> </a:t>
            </a:r>
            <a:r>
              <a:rPr sz="2000" spc="-65" dirty="0">
                <a:solidFill>
                  <a:srgbClr val="404040"/>
                </a:solidFill>
                <a:latin typeface="Trebuchet MS"/>
                <a:cs typeface="Trebuchet MS"/>
              </a:rPr>
              <a:t>for</a:t>
            </a:r>
            <a:r>
              <a:rPr sz="2000" spc="-50" dirty="0">
                <a:solidFill>
                  <a:srgbClr val="404040"/>
                </a:solidFill>
                <a:latin typeface="Trebuchet MS"/>
                <a:cs typeface="Trebuchet MS"/>
              </a:rPr>
              <a:t> </a:t>
            </a:r>
            <a:r>
              <a:rPr sz="2000" spc="5" dirty="0">
                <a:solidFill>
                  <a:srgbClr val="404040"/>
                </a:solidFill>
                <a:latin typeface="Trebuchet MS"/>
                <a:cs typeface="Trebuchet MS"/>
              </a:rPr>
              <a:t>new</a:t>
            </a:r>
            <a:r>
              <a:rPr sz="2000" spc="-55" dirty="0">
                <a:solidFill>
                  <a:srgbClr val="404040"/>
                </a:solidFill>
                <a:latin typeface="Trebuchet MS"/>
                <a:cs typeface="Trebuchet MS"/>
              </a:rPr>
              <a:t> </a:t>
            </a:r>
            <a:r>
              <a:rPr sz="2000" spc="-15" dirty="0">
                <a:solidFill>
                  <a:srgbClr val="404040"/>
                </a:solidFill>
                <a:latin typeface="Trebuchet MS"/>
                <a:cs typeface="Trebuchet MS"/>
              </a:rPr>
              <a:t>hardware</a:t>
            </a:r>
            <a:r>
              <a:rPr sz="2000" spc="-45" dirty="0">
                <a:solidFill>
                  <a:srgbClr val="404040"/>
                </a:solidFill>
                <a:latin typeface="Trebuchet MS"/>
                <a:cs typeface="Trebuchet MS"/>
              </a:rPr>
              <a:t> </a:t>
            </a:r>
            <a:r>
              <a:rPr sz="2000" spc="-55" dirty="0">
                <a:solidFill>
                  <a:srgbClr val="404040"/>
                </a:solidFill>
                <a:latin typeface="Trebuchet MS"/>
                <a:cs typeface="Trebuchet MS"/>
              </a:rPr>
              <a:t>and/or </a:t>
            </a:r>
            <a:r>
              <a:rPr sz="2000" spc="-114" dirty="0">
                <a:solidFill>
                  <a:srgbClr val="404040"/>
                </a:solidFill>
                <a:latin typeface="Trebuchet MS"/>
                <a:cs typeface="Trebuchet MS"/>
              </a:rPr>
              <a:t>file</a:t>
            </a:r>
            <a:r>
              <a:rPr sz="2000" spc="-45" dirty="0">
                <a:solidFill>
                  <a:srgbClr val="404040"/>
                </a:solidFill>
                <a:latin typeface="Trebuchet MS"/>
                <a:cs typeface="Trebuchet MS"/>
              </a:rPr>
              <a:t> </a:t>
            </a:r>
            <a:r>
              <a:rPr sz="2000" spc="30" dirty="0">
                <a:solidFill>
                  <a:srgbClr val="404040"/>
                </a:solidFill>
                <a:latin typeface="Trebuchet MS"/>
                <a:cs typeface="Trebuchet MS"/>
              </a:rPr>
              <a:t>systems,</a:t>
            </a:r>
            <a:r>
              <a:rPr sz="2000" spc="-50" dirty="0">
                <a:solidFill>
                  <a:srgbClr val="404040"/>
                </a:solidFill>
                <a:latin typeface="Trebuchet MS"/>
                <a:cs typeface="Trebuchet MS"/>
              </a:rPr>
              <a:t> </a:t>
            </a:r>
            <a:r>
              <a:rPr sz="2000" spc="-20" dirty="0">
                <a:solidFill>
                  <a:srgbClr val="404040"/>
                </a:solidFill>
                <a:latin typeface="Trebuchet MS"/>
                <a:cs typeface="Trebuchet MS"/>
              </a:rPr>
              <a:t>or</a:t>
            </a:r>
            <a:r>
              <a:rPr sz="2000" spc="-50" dirty="0">
                <a:solidFill>
                  <a:srgbClr val="404040"/>
                </a:solidFill>
                <a:latin typeface="Trebuchet MS"/>
                <a:cs typeface="Trebuchet MS"/>
              </a:rPr>
              <a:t> </a:t>
            </a:r>
            <a:r>
              <a:rPr sz="2000" spc="-65" dirty="0">
                <a:solidFill>
                  <a:srgbClr val="404040"/>
                </a:solidFill>
                <a:latin typeface="Trebuchet MS"/>
                <a:cs typeface="Trebuchet MS"/>
              </a:rPr>
              <a:t>for  </a:t>
            </a:r>
            <a:r>
              <a:rPr sz="2000" spc="30" dirty="0">
                <a:solidFill>
                  <a:srgbClr val="404040"/>
                </a:solidFill>
                <a:latin typeface="Trebuchet MS"/>
                <a:cs typeface="Trebuchet MS"/>
              </a:rPr>
              <a:t>adding </a:t>
            </a:r>
            <a:r>
              <a:rPr sz="2000" spc="40" dirty="0">
                <a:solidFill>
                  <a:srgbClr val="404040"/>
                </a:solidFill>
                <a:latin typeface="Trebuchet MS"/>
                <a:cs typeface="Trebuchet MS"/>
              </a:rPr>
              <a:t>system</a:t>
            </a:r>
            <a:r>
              <a:rPr sz="2000" spc="-140" dirty="0">
                <a:solidFill>
                  <a:srgbClr val="404040"/>
                </a:solidFill>
                <a:latin typeface="Trebuchet MS"/>
                <a:cs typeface="Trebuchet MS"/>
              </a:rPr>
              <a:t> </a:t>
            </a:r>
            <a:r>
              <a:rPr sz="2000" spc="-35" dirty="0">
                <a:solidFill>
                  <a:srgbClr val="404040"/>
                </a:solidFill>
                <a:latin typeface="Trebuchet MS"/>
                <a:cs typeface="Trebuchet MS"/>
              </a:rPr>
              <a:t>calls.</a:t>
            </a:r>
            <a:endParaRPr sz="2000">
              <a:latin typeface="Trebuchet MS"/>
              <a:cs typeface="Trebuchet MS"/>
            </a:endParaRPr>
          </a:p>
          <a:p>
            <a:pPr>
              <a:lnSpc>
                <a:spcPct val="100000"/>
              </a:lnSpc>
              <a:buClr>
                <a:srgbClr val="E38312"/>
              </a:buClr>
              <a:buFont typeface="Wingdings"/>
              <a:buChar char=""/>
            </a:pPr>
            <a:endParaRPr sz="2300">
              <a:latin typeface="Trebuchet MS"/>
              <a:cs typeface="Trebuchet MS"/>
            </a:endParaRPr>
          </a:p>
          <a:p>
            <a:pPr>
              <a:lnSpc>
                <a:spcPct val="100000"/>
              </a:lnSpc>
              <a:spcBef>
                <a:spcPts val="25"/>
              </a:spcBef>
              <a:buClr>
                <a:srgbClr val="E38312"/>
              </a:buClr>
              <a:buFont typeface="Wingdings"/>
              <a:buChar char=""/>
            </a:pPr>
            <a:endParaRPr sz="1950">
              <a:latin typeface="Trebuchet MS"/>
              <a:cs typeface="Trebuchet MS"/>
            </a:endParaRPr>
          </a:p>
          <a:p>
            <a:pPr marL="103505" marR="5080" indent="-91440">
              <a:lnSpc>
                <a:spcPts val="2160"/>
              </a:lnSpc>
              <a:buClr>
                <a:srgbClr val="E38312"/>
              </a:buClr>
              <a:buFont typeface="Wingdings"/>
              <a:buChar char=""/>
              <a:tabLst>
                <a:tab pos="269875" algn="l"/>
              </a:tabLst>
            </a:pPr>
            <a:r>
              <a:rPr sz="2000" spc="100" dirty="0">
                <a:solidFill>
                  <a:srgbClr val="404040"/>
                </a:solidFill>
                <a:latin typeface="Trebuchet MS"/>
                <a:cs typeface="Trebuchet MS"/>
              </a:rPr>
              <a:t>Most </a:t>
            </a:r>
            <a:r>
              <a:rPr sz="2000" spc="-45" dirty="0">
                <a:solidFill>
                  <a:srgbClr val="404040"/>
                </a:solidFill>
                <a:latin typeface="Trebuchet MS"/>
                <a:cs typeface="Trebuchet MS"/>
              </a:rPr>
              <a:t>current </a:t>
            </a:r>
            <a:r>
              <a:rPr sz="2000" spc="-20" dirty="0">
                <a:solidFill>
                  <a:srgbClr val="404040"/>
                </a:solidFill>
                <a:latin typeface="Trebuchet MS"/>
                <a:cs typeface="Trebuchet MS"/>
              </a:rPr>
              <a:t>Unix-like </a:t>
            </a:r>
            <a:r>
              <a:rPr sz="2000" spc="60" dirty="0">
                <a:solidFill>
                  <a:srgbClr val="404040"/>
                </a:solidFill>
                <a:latin typeface="Trebuchet MS"/>
                <a:cs typeface="Trebuchet MS"/>
              </a:rPr>
              <a:t>systems</a:t>
            </a:r>
            <a:r>
              <a:rPr sz="2000" spc="-425" dirty="0">
                <a:solidFill>
                  <a:srgbClr val="404040"/>
                </a:solidFill>
                <a:latin typeface="Trebuchet MS"/>
                <a:cs typeface="Trebuchet MS"/>
              </a:rPr>
              <a:t> </a:t>
            </a:r>
            <a:r>
              <a:rPr sz="2000" spc="20" dirty="0">
                <a:solidFill>
                  <a:srgbClr val="404040"/>
                </a:solidFill>
                <a:latin typeface="Trebuchet MS"/>
                <a:cs typeface="Trebuchet MS"/>
              </a:rPr>
              <a:t>support </a:t>
            </a:r>
            <a:r>
              <a:rPr sz="2000" spc="-10" dirty="0">
                <a:solidFill>
                  <a:srgbClr val="404040"/>
                </a:solidFill>
                <a:latin typeface="Trebuchet MS"/>
                <a:cs typeface="Trebuchet MS"/>
              </a:rPr>
              <a:t>loadable </a:t>
            </a:r>
            <a:r>
              <a:rPr sz="2000" spc="-45" dirty="0">
                <a:solidFill>
                  <a:srgbClr val="404040"/>
                </a:solidFill>
                <a:latin typeface="Trebuchet MS"/>
                <a:cs typeface="Trebuchet MS"/>
              </a:rPr>
              <a:t>kernel </a:t>
            </a:r>
            <a:r>
              <a:rPr sz="2000" spc="5" dirty="0">
                <a:solidFill>
                  <a:srgbClr val="404040"/>
                </a:solidFill>
                <a:latin typeface="Trebuchet MS"/>
                <a:cs typeface="Trebuchet MS"/>
              </a:rPr>
              <a:t>modules, </a:t>
            </a:r>
            <a:r>
              <a:rPr sz="2000" spc="-5" dirty="0">
                <a:solidFill>
                  <a:srgbClr val="404040"/>
                </a:solidFill>
                <a:latin typeface="Trebuchet MS"/>
                <a:cs typeface="Trebuchet MS"/>
              </a:rPr>
              <a:t>although </a:t>
            </a:r>
            <a:r>
              <a:rPr sz="2000" spc="-40" dirty="0">
                <a:solidFill>
                  <a:srgbClr val="404040"/>
                </a:solidFill>
                <a:latin typeface="Trebuchet MS"/>
                <a:cs typeface="Trebuchet MS"/>
              </a:rPr>
              <a:t>they </a:t>
            </a:r>
            <a:r>
              <a:rPr sz="2000" spc="-20" dirty="0">
                <a:solidFill>
                  <a:srgbClr val="404040"/>
                </a:solidFill>
                <a:latin typeface="Trebuchet MS"/>
                <a:cs typeface="Trebuchet MS"/>
              </a:rPr>
              <a:t>might  </a:t>
            </a:r>
            <a:r>
              <a:rPr sz="2000" spc="60" dirty="0">
                <a:solidFill>
                  <a:srgbClr val="404040"/>
                </a:solidFill>
                <a:latin typeface="Trebuchet MS"/>
                <a:cs typeface="Trebuchet MS"/>
              </a:rPr>
              <a:t>use </a:t>
            </a:r>
            <a:r>
              <a:rPr sz="2000" spc="25" dirty="0">
                <a:solidFill>
                  <a:srgbClr val="404040"/>
                </a:solidFill>
                <a:latin typeface="Trebuchet MS"/>
                <a:cs typeface="Trebuchet MS"/>
              </a:rPr>
              <a:t>a </a:t>
            </a:r>
            <a:r>
              <a:rPr sz="2000" spc="-75" dirty="0">
                <a:solidFill>
                  <a:srgbClr val="404040"/>
                </a:solidFill>
                <a:latin typeface="Trebuchet MS"/>
                <a:cs typeface="Trebuchet MS"/>
              </a:rPr>
              <a:t>different </a:t>
            </a:r>
            <a:r>
              <a:rPr sz="2000" spc="15" dirty="0">
                <a:solidFill>
                  <a:srgbClr val="404040"/>
                </a:solidFill>
                <a:latin typeface="Trebuchet MS"/>
                <a:cs typeface="Trebuchet MS"/>
              </a:rPr>
              <a:t>name </a:t>
            </a:r>
            <a:r>
              <a:rPr sz="2000" spc="-65" dirty="0">
                <a:solidFill>
                  <a:srgbClr val="404040"/>
                </a:solidFill>
                <a:latin typeface="Trebuchet MS"/>
                <a:cs typeface="Trebuchet MS"/>
              </a:rPr>
              <a:t>for</a:t>
            </a:r>
            <a:r>
              <a:rPr sz="2000" spc="-285" dirty="0">
                <a:solidFill>
                  <a:srgbClr val="404040"/>
                </a:solidFill>
                <a:latin typeface="Trebuchet MS"/>
                <a:cs typeface="Trebuchet MS"/>
              </a:rPr>
              <a:t> </a:t>
            </a:r>
            <a:r>
              <a:rPr sz="2000" spc="-65" dirty="0">
                <a:solidFill>
                  <a:srgbClr val="404040"/>
                </a:solidFill>
                <a:latin typeface="Trebuchet MS"/>
                <a:cs typeface="Trebuchet MS"/>
              </a:rPr>
              <a:t>them,</a:t>
            </a:r>
            <a:endParaRPr sz="2000">
              <a:latin typeface="Trebuchet MS"/>
              <a:cs typeface="Trebuchet MS"/>
            </a:endParaRPr>
          </a:p>
          <a:p>
            <a:pPr marL="396875" lvl="1" indent="-183515">
              <a:lnSpc>
                <a:spcPct val="100000"/>
              </a:lnSpc>
              <a:spcBef>
                <a:spcPts val="155"/>
              </a:spcBef>
              <a:buClr>
                <a:srgbClr val="E38312"/>
              </a:buClr>
              <a:buChar char="◦"/>
              <a:tabLst>
                <a:tab pos="396875" algn="l"/>
              </a:tabLst>
            </a:pPr>
            <a:r>
              <a:rPr sz="1800" spc="-60" dirty="0">
                <a:solidFill>
                  <a:srgbClr val="404040"/>
                </a:solidFill>
                <a:latin typeface="Trebuchet MS"/>
                <a:cs typeface="Trebuchet MS"/>
              </a:rPr>
              <a:t>for </a:t>
            </a:r>
            <a:r>
              <a:rPr sz="1800" spc="-25" dirty="0">
                <a:solidFill>
                  <a:srgbClr val="404040"/>
                </a:solidFill>
                <a:latin typeface="Trebuchet MS"/>
                <a:cs typeface="Trebuchet MS"/>
              </a:rPr>
              <a:t>example: </a:t>
            </a:r>
            <a:r>
              <a:rPr sz="1800" spc="-40" dirty="0">
                <a:solidFill>
                  <a:srgbClr val="404040"/>
                </a:solidFill>
                <a:latin typeface="Trebuchet MS"/>
                <a:cs typeface="Trebuchet MS"/>
              </a:rPr>
              <a:t>kernel </a:t>
            </a:r>
            <a:r>
              <a:rPr sz="1800" spc="-5" dirty="0">
                <a:solidFill>
                  <a:srgbClr val="404040"/>
                </a:solidFill>
                <a:latin typeface="Trebuchet MS"/>
                <a:cs typeface="Trebuchet MS"/>
              </a:rPr>
              <a:t>extension </a:t>
            </a:r>
            <a:r>
              <a:rPr sz="1800" spc="-90" dirty="0">
                <a:solidFill>
                  <a:srgbClr val="404040"/>
                </a:solidFill>
                <a:latin typeface="Trebuchet MS"/>
                <a:cs typeface="Trebuchet MS"/>
              </a:rPr>
              <a:t>(kext) </a:t>
            </a:r>
            <a:r>
              <a:rPr sz="1800" spc="-50" dirty="0">
                <a:solidFill>
                  <a:srgbClr val="404040"/>
                </a:solidFill>
                <a:latin typeface="Trebuchet MS"/>
                <a:cs typeface="Trebuchet MS"/>
              </a:rPr>
              <a:t>in</a:t>
            </a:r>
            <a:r>
              <a:rPr sz="1800" spc="-55" dirty="0">
                <a:solidFill>
                  <a:srgbClr val="404040"/>
                </a:solidFill>
                <a:latin typeface="Trebuchet MS"/>
                <a:cs typeface="Trebuchet MS"/>
              </a:rPr>
              <a:t> </a:t>
            </a:r>
            <a:r>
              <a:rPr sz="1800" spc="165" dirty="0">
                <a:solidFill>
                  <a:srgbClr val="404040"/>
                </a:solidFill>
                <a:latin typeface="Trebuchet MS"/>
                <a:cs typeface="Trebuchet MS"/>
              </a:rPr>
              <a:t>MacOS</a:t>
            </a:r>
            <a:endParaRPr sz="1800">
              <a:latin typeface="Trebuchet MS"/>
              <a:cs typeface="Trebuchet M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9234170" cy="756920"/>
          </a:xfrm>
          <a:prstGeom prst="rect">
            <a:avLst/>
          </a:prstGeom>
        </p:spPr>
        <p:txBody>
          <a:bodyPr vert="horz" wrap="square" lIns="0" tIns="12700" rIns="0" bIns="0" rtlCol="0">
            <a:spAutoFit/>
          </a:bodyPr>
          <a:lstStyle/>
          <a:p>
            <a:pPr marL="12700">
              <a:lnSpc>
                <a:spcPct val="100000"/>
              </a:lnSpc>
              <a:spcBef>
                <a:spcPts val="100"/>
              </a:spcBef>
            </a:pPr>
            <a:r>
              <a:rPr spc="-80" dirty="0"/>
              <a:t>Kernel </a:t>
            </a:r>
            <a:r>
              <a:rPr spc="-100" dirty="0"/>
              <a:t>Object </a:t>
            </a:r>
            <a:r>
              <a:rPr spc="5" dirty="0"/>
              <a:t>Compiling</a:t>
            </a:r>
            <a:r>
              <a:rPr spc="-535" dirty="0"/>
              <a:t> </a:t>
            </a:r>
            <a:r>
              <a:rPr spc="-170" dirty="0"/>
              <a:t>(Makefile)</a:t>
            </a:r>
          </a:p>
        </p:txBody>
      </p:sp>
      <p:sp>
        <p:nvSpPr>
          <p:cNvPr id="3" name="object 3"/>
          <p:cNvSpPr txBox="1"/>
          <p:nvPr/>
        </p:nvSpPr>
        <p:spPr>
          <a:xfrm>
            <a:off x="1084580" y="1699170"/>
            <a:ext cx="7480934" cy="1833880"/>
          </a:xfrm>
          <a:prstGeom prst="rect">
            <a:avLst/>
          </a:prstGeom>
        </p:spPr>
        <p:txBody>
          <a:bodyPr vert="horz" wrap="square" lIns="0" tIns="160020" rIns="0" bIns="0" rtlCol="0">
            <a:spAutoFit/>
          </a:bodyPr>
          <a:lstStyle/>
          <a:p>
            <a:pPr marL="269875" indent="-257175">
              <a:lnSpc>
                <a:spcPct val="100000"/>
              </a:lnSpc>
              <a:spcBef>
                <a:spcPts val="1260"/>
              </a:spcBef>
              <a:buClr>
                <a:srgbClr val="E38312"/>
              </a:buClr>
              <a:buFont typeface="Wingdings"/>
              <a:buChar char=""/>
              <a:tabLst>
                <a:tab pos="269875" algn="l"/>
              </a:tabLst>
            </a:pPr>
            <a:r>
              <a:rPr sz="2000" spc="-15" dirty="0">
                <a:solidFill>
                  <a:srgbClr val="404040"/>
                </a:solidFill>
                <a:latin typeface="Trebuchet MS"/>
                <a:cs typeface="Trebuchet MS"/>
              </a:rPr>
              <a:t>Makefile</a:t>
            </a:r>
            <a:endParaRPr sz="2000">
              <a:latin typeface="Trebuchet MS"/>
              <a:cs typeface="Trebuchet MS"/>
            </a:endParaRPr>
          </a:p>
          <a:p>
            <a:pPr marL="153035">
              <a:lnSpc>
                <a:spcPct val="100000"/>
              </a:lnSpc>
              <a:spcBef>
                <a:spcPts val="1160"/>
              </a:spcBef>
            </a:pPr>
            <a:r>
              <a:rPr sz="2000" u="sng" spc="-55" dirty="0">
                <a:solidFill>
                  <a:srgbClr val="2997E2"/>
                </a:solidFill>
                <a:uFill>
                  <a:solidFill>
                    <a:srgbClr val="2997E2"/>
                  </a:solidFill>
                </a:uFill>
                <a:latin typeface="Trebuchet MS"/>
                <a:cs typeface="Trebuchet MS"/>
                <a:hlinkClick r:id="rId2"/>
              </a:rPr>
              <a:t>http://www.cyberciti.biz/tips/compiling-linux-kernel-module.html</a:t>
            </a:r>
            <a:endParaRPr sz="2000">
              <a:latin typeface="Trebuchet MS"/>
              <a:cs typeface="Trebuchet MS"/>
            </a:endParaRPr>
          </a:p>
          <a:p>
            <a:pPr>
              <a:lnSpc>
                <a:spcPct val="100000"/>
              </a:lnSpc>
            </a:pPr>
            <a:endParaRPr sz="2300">
              <a:latin typeface="Trebuchet MS"/>
              <a:cs typeface="Trebuchet MS"/>
            </a:endParaRPr>
          </a:p>
          <a:p>
            <a:pPr marL="199390" indent="-186690">
              <a:lnSpc>
                <a:spcPct val="100000"/>
              </a:lnSpc>
              <a:spcBef>
                <a:spcPts val="2045"/>
              </a:spcBef>
              <a:buClr>
                <a:srgbClr val="E38312"/>
              </a:buClr>
              <a:buFont typeface="Wingdings"/>
              <a:buChar char=""/>
              <a:tabLst>
                <a:tab pos="199390" algn="l"/>
              </a:tabLst>
            </a:pPr>
            <a:r>
              <a:rPr sz="2000" spc="5" dirty="0">
                <a:solidFill>
                  <a:srgbClr val="404040"/>
                </a:solidFill>
                <a:latin typeface="Trebuchet MS"/>
                <a:cs typeface="Trebuchet MS"/>
              </a:rPr>
              <a:t>Build </a:t>
            </a:r>
            <a:r>
              <a:rPr sz="2000" spc="-45" dirty="0">
                <a:solidFill>
                  <a:srgbClr val="404040"/>
                </a:solidFill>
                <a:latin typeface="Trebuchet MS"/>
                <a:cs typeface="Trebuchet MS"/>
              </a:rPr>
              <a:t>kernel</a:t>
            </a:r>
            <a:r>
              <a:rPr sz="2000" spc="-114" dirty="0">
                <a:solidFill>
                  <a:srgbClr val="404040"/>
                </a:solidFill>
                <a:latin typeface="Trebuchet MS"/>
                <a:cs typeface="Trebuchet MS"/>
              </a:rPr>
              <a:t> </a:t>
            </a:r>
            <a:r>
              <a:rPr sz="2000" spc="-45" dirty="0">
                <a:solidFill>
                  <a:srgbClr val="404040"/>
                </a:solidFill>
                <a:latin typeface="Trebuchet MS"/>
                <a:cs typeface="Trebuchet MS"/>
              </a:rPr>
              <a:t>object</a:t>
            </a:r>
            <a:endParaRPr sz="2000">
              <a:latin typeface="Trebuchet MS"/>
              <a:cs typeface="Trebuchet MS"/>
            </a:endParaRPr>
          </a:p>
        </p:txBody>
      </p:sp>
      <p:grpSp>
        <p:nvGrpSpPr>
          <p:cNvPr id="4" name="object 4"/>
          <p:cNvGrpSpPr/>
          <p:nvPr/>
        </p:nvGrpSpPr>
        <p:grpSpPr>
          <a:xfrm>
            <a:off x="1234439" y="3758184"/>
            <a:ext cx="5113020" cy="1729739"/>
            <a:chOff x="1234439" y="3758184"/>
            <a:chExt cx="5113020" cy="1729739"/>
          </a:xfrm>
        </p:grpSpPr>
        <p:pic>
          <p:nvPicPr>
            <p:cNvPr id="5" name="object 5"/>
            <p:cNvPicPr/>
            <p:nvPr/>
          </p:nvPicPr>
          <p:blipFill>
            <a:blip r:embed="rId3" cstate="print"/>
            <a:stretch>
              <a:fillRect/>
            </a:stretch>
          </p:blipFill>
          <p:spPr>
            <a:xfrm>
              <a:off x="1234439" y="3758184"/>
              <a:ext cx="5113020" cy="1729662"/>
            </a:xfrm>
            <a:prstGeom prst="rect">
              <a:avLst/>
            </a:prstGeom>
          </p:spPr>
        </p:pic>
        <p:sp>
          <p:nvSpPr>
            <p:cNvPr id="6" name="object 6"/>
            <p:cNvSpPr/>
            <p:nvPr/>
          </p:nvSpPr>
          <p:spPr>
            <a:xfrm>
              <a:off x="2164461" y="4219524"/>
              <a:ext cx="452755" cy="254000"/>
            </a:xfrm>
            <a:custGeom>
              <a:avLst/>
              <a:gdLst/>
              <a:ahLst/>
              <a:cxnLst/>
              <a:rect l="l" t="t" r="r" b="b"/>
              <a:pathLst>
                <a:path w="452755" h="254000">
                  <a:moveTo>
                    <a:pt x="444347" y="253619"/>
                  </a:moveTo>
                  <a:lnTo>
                    <a:pt x="7937" y="253619"/>
                  </a:lnTo>
                  <a:lnTo>
                    <a:pt x="5880" y="253352"/>
                  </a:lnTo>
                  <a:lnTo>
                    <a:pt x="0" y="245681"/>
                  </a:lnTo>
                  <a:lnTo>
                    <a:pt x="0" y="7937"/>
                  </a:lnTo>
                  <a:lnTo>
                    <a:pt x="7937" y="0"/>
                  </a:lnTo>
                  <a:lnTo>
                    <a:pt x="444347" y="0"/>
                  </a:lnTo>
                  <a:lnTo>
                    <a:pt x="452285" y="7937"/>
                  </a:lnTo>
                  <a:lnTo>
                    <a:pt x="15875" y="7937"/>
                  </a:lnTo>
                  <a:lnTo>
                    <a:pt x="7937" y="15875"/>
                  </a:lnTo>
                  <a:lnTo>
                    <a:pt x="15875" y="15875"/>
                  </a:lnTo>
                  <a:lnTo>
                    <a:pt x="15875" y="237744"/>
                  </a:lnTo>
                  <a:lnTo>
                    <a:pt x="7937" y="237744"/>
                  </a:lnTo>
                  <a:lnTo>
                    <a:pt x="15875" y="245681"/>
                  </a:lnTo>
                  <a:lnTo>
                    <a:pt x="452285" y="245681"/>
                  </a:lnTo>
                  <a:lnTo>
                    <a:pt x="452018" y="247738"/>
                  </a:lnTo>
                  <a:lnTo>
                    <a:pt x="451218" y="249656"/>
                  </a:lnTo>
                  <a:lnTo>
                    <a:pt x="449961" y="251294"/>
                  </a:lnTo>
                  <a:lnTo>
                    <a:pt x="448322" y="252564"/>
                  </a:lnTo>
                  <a:lnTo>
                    <a:pt x="446405" y="253352"/>
                  </a:lnTo>
                  <a:lnTo>
                    <a:pt x="444347" y="253619"/>
                  </a:lnTo>
                  <a:close/>
                </a:path>
                <a:path w="452755" h="254000">
                  <a:moveTo>
                    <a:pt x="15875" y="15875"/>
                  </a:moveTo>
                  <a:lnTo>
                    <a:pt x="7937" y="15875"/>
                  </a:lnTo>
                  <a:lnTo>
                    <a:pt x="15875" y="7937"/>
                  </a:lnTo>
                  <a:lnTo>
                    <a:pt x="15875" y="15875"/>
                  </a:lnTo>
                  <a:close/>
                </a:path>
                <a:path w="452755" h="254000">
                  <a:moveTo>
                    <a:pt x="436410" y="15875"/>
                  </a:moveTo>
                  <a:lnTo>
                    <a:pt x="15875" y="15875"/>
                  </a:lnTo>
                  <a:lnTo>
                    <a:pt x="15875" y="7937"/>
                  </a:lnTo>
                  <a:lnTo>
                    <a:pt x="436410" y="7937"/>
                  </a:lnTo>
                  <a:lnTo>
                    <a:pt x="436410" y="15875"/>
                  </a:lnTo>
                  <a:close/>
                </a:path>
                <a:path w="452755" h="254000">
                  <a:moveTo>
                    <a:pt x="436410" y="245681"/>
                  </a:moveTo>
                  <a:lnTo>
                    <a:pt x="436410" y="7937"/>
                  </a:lnTo>
                  <a:lnTo>
                    <a:pt x="444347" y="15875"/>
                  </a:lnTo>
                  <a:lnTo>
                    <a:pt x="452285" y="15875"/>
                  </a:lnTo>
                  <a:lnTo>
                    <a:pt x="452285" y="237744"/>
                  </a:lnTo>
                  <a:lnTo>
                    <a:pt x="444347" y="237744"/>
                  </a:lnTo>
                  <a:lnTo>
                    <a:pt x="436410" y="245681"/>
                  </a:lnTo>
                  <a:close/>
                </a:path>
                <a:path w="452755" h="254000">
                  <a:moveTo>
                    <a:pt x="452285" y="15875"/>
                  </a:moveTo>
                  <a:lnTo>
                    <a:pt x="444347" y="15875"/>
                  </a:lnTo>
                  <a:lnTo>
                    <a:pt x="436410" y="7937"/>
                  </a:lnTo>
                  <a:lnTo>
                    <a:pt x="452285" y="7937"/>
                  </a:lnTo>
                  <a:lnTo>
                    <a:pt x="452285" y="15875"/>
                  </a:lnTo>
                  <a:close/>
                </a:path>
                <a:path w="452755" h="254000">
                  <a:moveTo>
                    <a:pt x="15875" y="245681"/>
                  </a:moveTo>
                  <a:lnTo>
                    <a:pt x="7937" y="237744"/>
                  </a:lnTo>
                  <a:lnTo>
                    <a:pt x="15875" y="237744"/>
                  </a:lnTo>
                  <a:lnTo>
                    <a:pt x="15875" y="245681"/>
                  </a:lnTo>
                  <a:close/>
                </a:path>
                <a:path w="452755" h="254000">
                  <a:moveTo>
                    <a:pt x="436410" y="245681"/>
                  </a:moveTo>
                  <a:lnTo>
                    <a:pt x="15875" y="245681"/>
                  </a:lnTo>
                  <a:lnTo>
                    <a:pt x="15875" y="237744"/>
                  </a:lnTo>
                  <a:lnTo>
                    <a:pt x="436410" y="237744"/>
                  </a:lnTo>
                  <a:lnTo>
                    <a:pt x="436410" y="245681"/>
                  </a:lnTo>
                  <a:close/>
                </a:path>
                <a:path w="452755" h="254000">
                  <a:moveTo>
                    <a:pt x="452285" y="245681"/>
                  </a:moveTo>
                  <a:lnTo>
                    <a:pt x="436410" y="245681"/>
                  </a:lnTo>
                  <a:lnTo>
                    <a:pt x="444347" y="237744"/>
                  </a:lnTo>
                  <a:lnTo>
                    <a:pt x="452285" y="237744"/>
                  </a:lnTo>
                  <a:lnTo>
                    <a:pt x="452285" y="245681"/>
                  </a:lnTo>
                  <a:close/>
                </a:path>
              </a:pathLst>
            </a:custGeom>
            <a:solidFill>
              <a:srgbClr val="F3B56C"/>
            </a:solidFill>
          </p:spPr>
          <p:txBody>
            <a:bodyPr wrap="square" lIns="0" tIns="0" rIns="0" bIns="0" rtlCol="0"/>
            <a:lstStyle/>
            <a:p>
              <a:endParaRPr/>
            </a:p>
          </p:txBody>
        </p:sp>
      </p:grpSp>
      <p:sp>
        <p:nvSpPr>
          <p:cNvPr id="7" name="object 7"/>
          <p:cNvSpPr txBox="1"/>
          <p:nvPr/>
        </p:nvSpPr>
        <p:spPr>
          <a:xfrm>
            <a:off x="2714980" y="4080141"/>
            <a:ext cx="2703830" cy="240029"/>
          </a:xfrm>
          <a:prstGeom prst="rect">
            <a:avLst/>
          </a:prstGeom>
        </p:spPr>
        <p:txBody>
          <a:bodyPr vert="horz" wrap="square" lIns="0" tIns="13335" rIns="0" bIns="0" rtlCol="0">
            <a:spAutoFit/>
          </a:bodyPr>
          <a:lstStyle/>
          <a:p>
            <a:pPr marL="12700">
              <a:lnSpc>
                <a:spcPct val="100000"/>
              </a:lnSpc>
              <a:spcBef>
                <a:spcPts val="105"/>
              </a:spcBef>
            </a:pPr>
            <a:r>
              <a:rPr sz="1400" spc="20" dirty="0">
                <a:solidFill>
                  <a:srgbClr val="E38312"/>
                </a:solidFill>
                <a:latin typeface="Trebuchet MS"/>
                <a:cs typeface="Trebuchet MS"/>
              </a:rPr>
              <a:t>‘KM’ is </a:t>
            </a:r>
            <a:r>
              <a:rPr sz="1400" spc="10" dirty="0">
                <a:solidFill>
                  <a:srgbClr val="E38312"/>
                </a:solidFill>
                <a:latin typeface="Trebuchet MS"/>
                <a:cs typeface="Trebuchet MS"/>
              </a:rPr>
              <a:t>name </a:t>
            </a:r>
            <a:r>
              <a:rPr sz="1400" spc="-30" dirty="0">
                <a:solidFill>
                  <a:srgbClr val="E38312"/>
                </a:solidFill>
                <a:latin typeface="Trebuchet MS"/>
                <a:cs typeface="Trebuchet MS"/>
              </a:rPr>
              <a:t>of </a:t>
            </a:r>
            <a:r>
              <a:rPr sz="1400" spc="-40" dirty="0">
                <a:solidFill>
                  <a:srgbClr val="E38312"/>
                </a:solidFill>
                <a:latin typeface="Trebuchet MS"/>
                <a:cs typeface="Trebuchet MS"/>
              </a:rPr>
              <a:t>the </a:t>
            </a:r>
            <a:r>
              <a:rPr sz="1400" spc="-15" dirty="0">
                <a:solidFill>
                  <a:srgbClr val="E38312"/>
                </a:solidFill>
                <a:latin typeface="Trebuchet MS"/>
                <a:cs typeface="Trebuchet MS"/>
              </a:rPr>
              <a:t>Kernel</a:t>
            </a:r>
            <a:r>
              <a:rPr sz="1400" spc="-229" dirty="0">
                <a:solidFill>
                  <a:srgbClr val="E38312"/>
                </a:solidFill>
                <a:latin typeface="Trebuchet MS"/>
                <a:cs typeface="Trebuchet MS"/>
              </a:rPr>
              <a:t> </a:t>
            </a:r>
            <a:r>
              <a:rPr sz="1400" spc="-20" dirty="0">
                <a:solidFill>
                  <a:srgbClr val="E38312"/>
                </a:solidFill>
                <a:latin typeface="Trebuchet MS"/>
                <a:cs typeface="Trebuchet MS"/>
              </a:rPr>
              <a:t>Object</a:t>
            </a:r>
            <a:endParaRPr sz="1400">
              <a:latin typeface="Trebuchet MS"/>
              <a:cs typeface="Trebuchet MS"/>
            </a:endParaRPr>
          </a:p>
        </p:txBody>
      </p:sp>
      <p:grpSp>
        <p:nvGrpSpPr>
          <p:cNvPr id="8" name="object 8"/>
          <p:cNvGrpSpPr/>
          <p:nvPr/>
        </p:nvGrpSpPr>
        <p:grpSpPr>
          <a:xfrm>
            <a:off x="6760464" y="3209544"/>
            <a:ext cx="3796665" cy="2272665"/>
            <a:chOff x="6760464" y="3209544"/>
            <a:chExt cx="3796665" cy="2272665"/>
          </a:xfrm>
        </p:grpSpPr>
        <p:pic>
          <p:nvPicPr>
            <p:cNvPr id="9" name="object 9"/>
            <p:cNvPicPr/>
            <p:nvPr/>
          </p:nvPicPr>
          <p:blipFill>
            <a:blip r:embed="rId4" cstate="print"/>
            <a:stretch>
              <a:fillRect/>
            </a:stretch>
          </p:blipFill>
          <p:spPr>
            <a:xfrm>
              <a:off x="6760464" y="3209544"/>
              <a:ext cx="3796283" cy="2272283"/>
            </a:xfrm>
            <a:prstGeom prst="rect">
              <a:avLst/>
            </a:prstGeom>
          </p:spPr>
        </p:pic>
        <p:sp>
          <p:nvSpPr>
            <p:cNvPr id="10" name="object 10"/>
            <p:cNvSpPr/>
            <p:nvPr/>
          </p:nvSpPr>
          <p:spPr>
            <a:xfrm>
              <a:off x="9127032" y="4545863"/>
              <a:ext cx="968375" cy="76200"/>
            </a:xfrm>
            <a:custGeom>
              <a:avLst/>
              <a:gdLst/>
              <a:ahLst/>
              <a:cxnLst/>
              <a:rect l="l" t="t" r="r" b="b"/>
              <a:pathLst>
                <a:path w="968375" h="76200">
                  <a:moveTo>
                    <a:pt x="76200" y="76200"/>
                  </a:moveTo>
                  <a:lnTo>
                    <a:pt x="0" y="38100"/>
                  </a:lnTo>
                  <a:lnTo>
                    <a:pt x="76200" y="0"/>
                  </a:lnTo>
                  <a:lnTo>
                    <a:pt x="76200" y="31750"/>
                  </a:lnTo>
                  <a:lnTo>
                    <a:pt x="57150" y="31750"/>
                  </a:lnTo>
                  <a:lnTo>
                    <a:pt x="57150" y="44450"/>
                  </a:lnTo>
                  <a:lnTo>
                    <a:pt x="76200" y="44450"/>
                  </a:lnTo>
                  <a:lnTo>
                    <a:pt x="76200" y="76200"/>
                  </a:lnTo>
                  <a:close/>
                </a:path>
                <a:path w="968375" h="76200">
                  <a:moveTo>
                    <a:pt x="76200" y="44450"/>
                  </a:moveTo>
                  <a:lnTo>
                    <a:pt x="57150" y="44450"/>
                  </a:lnTo>
                  <a:lnTo>
                    <a:pt x="57150" y="31750"/>
                  </a:lnTo>
                  <a:lnTo>
                    <a:pt x="76200" y="31750"/>
                  </a:lnTo>
                  <a:lnTo>
                    <a:pt x="76200" y="44450"/>
                  </a:lnTo>
                  <a:close/>
                </a:path>
                <a:path w="968375" h="76200">
                  <a:moveTo>
                    <a:pt x="967943" y="44450"/>
                  </a:moveTo>
                  <a:lnTo>
                    <a:pt x="76200" y="44450"/>
                  </a:lnTo>
                  <a:lnTo>
                    <a:pt x="76200" y="31750"/>
                  </a:lnTo>
                  <a:lnTo>
                    <a:pt x="967943" y="31750"/>
                  </a:lnTo>
                  <a:lnTo>
                    <a:pt x="967943" y="44450"/>
                  </a:lnTo>
                  <a:close/>
                </a:path>
              </a:pathLst>
            </a:custGeom>
            <a:solidFill>
              <a:srgbClr val="E38312"/>
            </a:solidFill>
          </p:spPr>
          <p:txBody>
            <a:bodyPr wrap="square" lIns="0" tIns="0" rIns="0" bIns="0" rtlCol="0"/>
            <a:lstStyle/>
            <a:p>
              <a:endParaRPr/>
            </a:p>
          </p:txBody>
        </p:sp>
      </p:grpSp>
      <p:sp>
        <p:nvSpPr>
          <p:cNvPr id="11" name="object 11"/>
          <p:cNvSpPr txBox="1"/>
          <p:nvPr/>
        </p:nvSpPr>
        <p:spPr>
          <a:xfrm>
            <a:off x="10247490" y="4255401"/>
            <a:ext cx="826769" cy="666750"/>
          </a:xfrm>
          <a:prstGeom prst="rect">
            <a:avLst/>
          </a:prstGeom>
        </p:spPr>
        <p:txBody>
          <a:bodyPr vert="horz" wrap="square" lIns="0" tIns="13335" rIns="0" bIns="0" rtlCol="0">
            <a:spAutoFit/>
          </a:bodyPr>
          <a:lstStyle/>
          <a:p>
            <a:pPr marL="12700" marR="5080">
              <a:lnSpc>
                <a:spcPct val="100000"/>
              </a:lnSpc>
              <a:spcBef>
                <a:spcPts val="105"/>
              </a:spcBef>
            </a:pPr>
            <a:r>
              <a:rPr sz="1400" spc="5" dirty="0">
                <a:solidFill>
                  <a:srgbClr val="E38312"/>
                </a:solidFill>
                <a:latin typeface="Trebuchet MS"/>
                <a:cs typeface="Trebuchet MS"/>
              </a:rPr>
              <a:t>Type  </a:t>
            </a:r>
            <a:r>
              <a:rPr sz="1400" spc="55" dirty="0">
                <a:solidFill>
                  <a:srgbClr val="E38312"/>
                </a:solidFill>
                <a:latin typeface="Trebuchet MS"/>
                <a:cs typeface="Trebuchet MS"/>
              </a:rPr>
              <a:t>c</a:t>
            </a:r>
            <a:r>
              <a:rPr sz="1400" spc="50" dirty="0">
                <a:solidFill>
                  <a:srgbClr val="E38312"/>
                </a:solidFill>
                <a:latin typeface="Trebuchet MS"/>
                <a:cs typeface="Trebuchet MS"/>
              </a:rPr>
              <a:t>o</a:t>
            </a:r>
            <a:r>
              <a:rPr sz="1400" spc="30" dirty="0">
                <a:solidFill>
                  <a:srgbClr val="E38312"/>
                </a:solidFill>
                <a:latin typeface="Trebuchet MS"/>
                <a:cs typeface="Trebuchet MS"/>
              </a:rPr>
              <a:t>mm</a:t>
            </a:r>
            <a:r>
              <a:rPr sz="1400" spc="10" dirty="0">
                <a:solidFill>
                  <a:srgbClr val="E38312"/>
                </a:solidFill>
                <a:latin typeface="Trebuchet MS"/>
                <a:cs typeface="Trebuchet MS"/>
              </a:rPr>
              <a:t>an</a:t>
            </a:r>
            <a:r>
              <a:rPr sz="1400" spc="35" dirty="0">
                <a:solidFill>
                  <a:srgbClr val="E38312"/>
                </a:solidFill>
                <a:latin typeface="Trebuchet MS"/>
                <a:cs typeface="Trebuchet MS"/>
              </a:rPr>
              <a:t>d  </a:t>
            </a:r>
            <a:r>
              <a:rPr sz="1400" spc="-10" dirty="0">
                <a:solidFill>
                  <a:srgbClr val="E38312"/>
                </a:solidFill>
                <a:latin typeface="Trebuchet MS"/>
                <a:cs typeface="Trebuchet MS"/>
              </a:rPr>
              <a:t>“Make”</a:t>
            </a:r>
            <a:endParaRPr sz="1400">
              <a:latin typeface="Trebuchet MS"/>
              <a:cs typeface="Trebuchet MS"/>
            </a:endParaRPr>
          </a:p>
        </p:txBody>
      </p:sp>
      <p:sp>
        <p:nvSpPr>
          <p:cNvPr id="13" name="object 13"/>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43</a:t>
            </a:fld>
            <a:endParaRPr spc="35" dirty="0"/>
          </a:p>
        </p:txBody>
      </p:sp>
      <p:sp>
        <p:nvSpPr>
          <p:cNvPr id="12" name="object 12"/>
          <p:cNvSpPr txBox="1"/>
          <p:nvPr/>
        </p:nvSpPr>
        <p:spPr>
          <a:xfrm>
            <a:off x="7182040" y="5535866"/>
            <a:ext cx="3318510" cy="666750"/>
          </a:xfrm>
          <a:prstGeom prst="rect">
            <a:avLst/>
          </a:prstGeom>
        </p:spPr>
        <p:txBody>
          <a:bodyPr vert="horz" wrap="square" lIns="0" tIns="13335" rIns="0" bIns="0" rtlCol="0">
            <a:spAutoFit/>
          </a:bodyPr>
          <a:lstStyle/>
          <a:p>
            <a:pPr marL="12700" marR="5080">
              <a:lnSpc>
                <a:spcPct val="100000"/>
              </a:lnSpc>
              <a:spcBef>
                <a:spcPts val="105"/>
              </a:spcBef>
            </a:pPr>
            <a:r>
              <a:rPr sz="1400" spc="-65" dirty="0">
                <a:solidFill>
                  <a:srgbClr val="E38312"/>
                </a:solidFill>
                <a:latin typeface="Trebuchet MS"/>
                <a:cs typeface="Trebuchet MS"/>
              </a:rPr>
              <a:t>If </a:t>
            </a:r>
            <a:r>
              <a:rPr sz="1400" spc="20" dirty="0">
                <a:solidFill>
                  <a:srgbClr val="E38312"/>
                </a:solidFill>
                <a:latin typeface="Trebuchet MS"/>
                <a:cs typeface="Trebuchet MS"/>
              </a:rPr>
              <a:t>you </a:t>
            </a:r>
            <a:r>
              <a:rPr sz="1400" spc="-20" dirty="0">
                <a:solidFill>
                  <a:srgbClr val="E38312"/>
                </a:solidFill>
                <a:latin typeface="Trebuchet MS"/>
                <a:cs typeface="Trebuchet MS"/>
              </a:rPr>
              <a:t>type </a:t>
            </a:r>
            <a:r>
              <a:rPr sz="1400" spc="35" dirty="0">
                <a:solidFill>
                  <a:srgbClr val="E38312"/>
                </a:solidFill>
                <a:latin typeface="Trebuchet MS"/>
                <a:cs typeface="Trebuchet MS"/>
              </a:rPr>
              <a:t>command </a:t>
            </a:r>
            <a:r>
              <a:rPr sz="1400" spc="20" dirty="0">
                <a:solidFill>
                  <a:srgbClr val="E38312"/>
                </a:solidFill>
                <a:latin typeface="Trebuchet MS"/>
                <a:cs typeface="Trebuchet MS"/>
              </a:rPr>
              <a:t>“Make </a:t>
            </a:r>
            <a:r>
              <a:rPr sz="1400" spc="-45" dirty="0">
                <a:solidFill>
                  <a:srgbClr val="E38312"/>
                </a:solidFill>
                <a:latin typeface="Trebuchet MS"/>
                <a:cs typeface="Trebuchet MS"/>
              </a:rPr>
              <a:t>clean”, </a:t>
            </a:r>
            <a:r>
              <a:rPr sz="1400" spc="-105" dirty="0">
                <a:solidFill>
                  <a:srgbClr val="E38312"/>
                </a:solidFill>
                <a:latin typeface="Trebuchet MS"/>
                <a:cs typeface="Trebuchet MS"/>
              </a:rPr>
              <a:t>it</a:t>
            </a:r>
            <a:r>
              <a:rPr sz="1400" spc="-229" dirty="0">
                <a:solidFill>
                  <a:srgbClr val="E38312"/>
                </a:solidFill>
                <a:latin typeface="Trebuchet MS"/>
                <a:cs typeface="Trebuchet MS"/>
              </a:rPr>
              <a:t> </a:t>
            </a:r>
            <a:r>
              <a:rPr sz="1400" spc="-75" dirty="0">
                <a:solidFill>
                  <a:srgbClr val="E38312"/>
                </a:solidFill>
                <a:latin typeface="Trebuchet MS"/>
                <a:cs typeface="Trebuchet MS"/>
              </a:rPr>
              <a:t>will  </a:t>
            </a:r>
            <a:r>
              <a:rPr sz="1400" spc="-30" dirty="0">
                <a:solidFill>
                  <a:srgbClr val="E38312"/>
                </a:solidFill>
                <a:latin typeface="Trebuchet MS"/>
                <a:cs typeface="Trebuchet MS"/>
              </a:rPr>
              <a:t>clear </a:t>
            </a:r>
            <a:r>
              <a:rPr sz="1400" spc="-65" dirty="0">
                <a:solidFill>
                  <a:srgbClr val="E38312"/>
                </a:solidFill>
                <a:latin typeface="Trebuchet MS"/>
                <a:cs typeface="Trebuchet MS"/>
              </a:rPr>
              <a:t>all </a:t>
            </a:r>
            <a:r>
              <a:rPr sz="1400" spc="-55" dirty="0">
                <a:solidFill>
                  <a:srgbClr val="E38312"/>
                </a:solidFill>
                <a:latin typeface="Trebuchet MS"/>
                <a:cs typeface="Trebuchet MS"/>
              </a:rPr>
              <a:t>built </a:t>
            </a:r>
            <a:r>
              <a:rPr sz="1400" spc="-40" dirty="0">
                <a:solidFill>
                  <a:srgbClr val="E38312"/>
                </a:solidFill>
                <a:latin typeface="Trebuchet MS"/>
                <a:cs typeface="Trebuchet MS"/>
              </a:rPr>
              <a:t>files </a:t>
            </a:r>
            <a:r>
              <a:rPr sz="1400" spc="25" dirty="0">
                <a:solidFill>
                  <a:srgbClr val="E38312"/>
                </a:solidFill>
                <a:latin typeface="Trebuchet MS"/>
                <a:cs typeface="Trebuchet MS"/>
              </a:rPr>
              <a:t>and </a:t>
            </a:r>
            <a:r>
              <a:rPr sz="1400" spc="-25" dirty="0">
                <a:solidFill>
                  <a:srgbClr val="E38312"/>
                </a:solidFill>
                <a:latin typeface="Trebuchet MS"/>
                <a:cs typeface="Trebuchet MS"/>
              </a:rPr>
              <a:t>leave original </a:t>
            </a:r>
            <a:r>
              <a:rPr sz="1400" spc="60" dirty="0">
                <a:solidFill>
                  <a:srgbClr val="E38312"/>
                </a:solidFill>
                <a:latin typeface="Trebuchet MS"/>
                <a:cs typeface="Trebuchet MS"/>
              </a:rPr>
              <a:t>c </a:t>
            </a:r>
            <a:r>
              <a:rPr sz="1400" spc="-80" dirty="0">
                <a:solidFill>
                  <a:srgbClr val="E38312"/>
                </a:solidFill>
                <a:latin typeface="Trebuchet MS"/>
                <a:cs typeface="Trebuchet MS"/>
              </a:rPr>
              <a:t>file  </a:t>
            </a:r>
            <a:r>
              <a:rPr sz="1400" spc="25" dirty="0">
                <a:solidFill>
                  <a:srgbClr val="E38312"/>
                </a:solidFill>
                <a:latin typeface="Trebuchet MS"/>
                <a:cs typeface="Trebuchet MS"/>
              </a:rPr>
              <a:t>and </a:t>
            </a:r>
            <a:r>
              <a:rPr sz="1400" spc="-35" dirty="0">
                <a:solidFill>
                  <a:srgbClr val="E38312"/>
                </a:solidFill>
                <a:latin typeface="Trebuchet MS"/>
                <a:cs typeface="Trebuchet MS"/>
              </a:rPr>
              <a:t>makefile</a:t>
            </a:r>
            <a:r>
              <a:rPr sz="1400" spc="-105" dirty="0">
                <a:solidFill>
                  <a:srgbClr val="E38312"/>
                </a:solidFill>
                <a:latin typeface="Trebuchet MS"/>
                <a:cs typeface="Trebuchet MS"/>
              </a:rPr>
              <a:t> </a:t>
            </a:r>
            <a:r>
              <a:rPr sz="1400" spc="-125" dirty="0">
                <a:solidFill>
                  <a:srgbClr val="E38312"/>
                </a:solidFill>
                <a:latin typeface="Trebuchet MS"/>
                <a:cs typeface="Trebuchet MS"/>
              </a:rPr>
              <a:t>.</a:t>
            </a:r>
            <a:endParaRPr sz="1400">
              <a:latin typeface="Trebuchet MS"/>
              <a:cs typeface="Trebuchet M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9097010" cy="756920"/>
          </a:xfrm>
          <a:prstGeom prst="rect">
            <a:avLst/>
          </a:prstGeom>
        </p:spPr>
        <p:txBody>
          <a:bodyPr vert="horz" wrap="square" lIns="0" tIns="12700" rIns="0" bIns="0" rtlCol="0">
            <a:spAutoFit/>
          </a:bodyPr>
          <a:lstStyle/>
          <a:p>
            <a:pPr marL="12700">
              <a:lnSpc>
                <a:spcPct val="100000"/>
              </a:lnSpc>
              <a:spcBef>
                <a:spcPts val="100"/>
              </a:spcBef>
            </a:pPr>
            <a:r>
              <a:rPr spc="-90" dirty="0"/>
              <a:t>Insert </a:t>
            </a:r>
            <a:r>
              <a:rPr spc="55" dirty="0"/>
              <a:t>and </a:t>
            </a:r>
            <a:r>
              <a:rPr spc="80" dirty="0"/>
              <a:t>Remove </a:t>
            </a:r>
            <a:r>
              <a:rPr spc="-80" dirty="0"/>
              <a:t>Kernel</a:t>
            </a:r>
            <a:r>
              <a:rPr spc="-960" dirty="0"/>
              <a:t> </a:t>
            </a:r>
            <a:r>
              <a:rPr spc="85" dirty="0"/>
              <a:t>Module</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44</a:t>
            </a:fld>
            <a:endParaRPr spc="35" dirty="0"/>
          </a:p>
        </p:txBody>
      </p:sp>
      <p:sp>
        <p:nvSpPr>
          <p:cNvPr id="3" name="object 3"/>
          <p:cNvSpPr txBox="1"/>
          <p:nvPr/>
        </p:nvSpPr>
        <p:spPr>
          <a:xfrm>
            <a:off x="1084580" y="1825409"/>
            <a:ext cx="7583170" cy="3805554"/>
          </a:xfrm>
          <a:prstGeom prst="rect">
            <a:avLst/>
          </a:prstGeom>
        </p:spPr>
        <p:txBody>
          <a:bodyPr vert="horz" wrap="square" lIns="0" tIns="12065" rIns="0" bIns="0" rtlCol="0">
            <a:spAutoFit/>
          </a:bodyPr>
          <a:lstStyle/>
          <a:p>
            <a:pPr marL="257810" indent="-245110">
              <a:lnSpc>
                <a:spcPts val="2270"/>
              </a:lnSpc>
              <a:spcBef>
                <a:spcPts val="95"/>
              </a:spcBef>
              <a:buClr>
                <a:srgbClr val="E38312"/>
              </a:buClr>
              <a:buFont typeface="Wingdings"/>
              <a:buChar char=""/>
              <a:tabLst>
                <a:tab pos="257810" algn="l"/>
              </a:tabLst>
            </a:pPr>
            <a:r>
              <a:rPr sz="1900" dirty="0">
                <a:solidFill>
                  <a:srgbClr val="404040"/>
                </a:solidFill>
                <a:latin typeface="Trebuchet MS"/>
                <a:cs typeface="Trebuchet MS"/>
              </a:rPr>
              <a:t>Before </a:t>
            </a:r>
            <a:r>
              <a:rPr sz="1900" spc="-40" dirty="0">
                <a:solidFill>
                  <a:srgbClr val="404040"/>
                </a:solidFill>
                <a:latin typeface="Trebuchet MS"/>
                <a:cs typeface="Trebuchet MS"/>
              </a:rPr>
              <a:t>insert </a:t>
            </a:r>
            <a:r>
              <a:rPr sz="1900" spc="-55" dirty="0">
                <a:solidFill>
                  <a:srgbClr val="404040"/>
                </a:solidFill>
                <a:latin typeface="Trebuchet MS"/>
                <a:cs typeface="Trebuchet MS"/>
              </a:rPr>
              <a:t>the </a:t>
            </a:r>
            <a:r>
              <a:rPr sz="1900" spc="-45" dirty="0">
                <a:solidFill>
                  <a:srgbClr val="404040"/>
                </a:solidFill>
                <a:latin typeface="Trebuchet MS"/>
                <a:cs typeface="Trebuchet MS"/>
              </a:rPr>
              <a:t>kernel </a:t>
            </a:r>
            <a:r>
              <a:rPr sz="1900" spc="-60" dirty="0">
                <a:solidFill>
                  <a:srgbClr val="404040"/>
                </a:solidFill>
                <a:latin typeface="Trebuchet MS"/>
                <a:cs typeface="Trebuchet MS"/>
              </a:rPr>
              <a:t>object, </a:t>
            </a:r>
            <a:r>
              <a:rPr sz="1900" spc="30" dirty="0">
                <a:solidFill>
                  <a:srgbClr val="404040"/>
                </a:solidFill>
                <a:latin typeface="Trebuchet MS"/>
                <a:cs typeface="Trebuchet MS"/>
              </a:rPr>
              <a:t>you </a:t>
            </a:r>
            <a:r>
              <a:rPr sz="1900" spc="5" dirty="0">
                <a:solidFill>
                  <a:srgbClr val="404040"/>
                </a:solidFill>
                <a:latin typeface="Trebuchet MS"/>
                <a:cs typeface="Trebuchet MS"/>
              </a:rPr>
              <a:t>have </a:t>
            </a:r>
            <a:r>
              <a:rPr sz="1900" spc="-45" dirty="0">
                <a:solidFill>
                  <a:srgbClr val="404040"/>
                </a:solidFill>
                <a:latin typeface="Trebuchet MS"/>
                <a:cs typeface="Trebuchet MS"/>
              </a:rPr>
              <a:t>to </a:t>
            </a:r>
            <a:r>
              <a:rPr sz="1900" spc="50" dirty="0">
                <a:solidFill>
                  <a:srgbClr val="404040"/>
                </a:solidFill>
                <a:latin typeface="Trebuchet MS"/>
                <a:cs typeface="Trebuchet MS"/>
              </a:rPr>
              <a:t>sign </a:t>
            </a:r>
            <a:r>
              <a:rPr sz="1900" spc="-60" dirty="0">
                <a:solidFill>
                  <a:srgbClr val="404040"/>
                </a:solidFill>
                <a:latin typeface="Trebuchet MS"/>
                <a:cs typeface="Trebuchet MS"/>
              </a:rPr>
              <a:t>in </a:t>
            </a:r>
            <a:r>
              <a:rPr sz="1900" spc="-55" dirty="0">
                <a:solidFill>
                  <a:srgbClr val="404040"/>
                </a:solidFill>
                <a:latin typeface="Trebuchet MS"/>
                <a:cs typeface="Trebuchet MS"/>
              </a:rPr>
              <a:t>the </a:t>
            </a:r>
            <a:r>
              <a:rPr sz="1900" spc="-35" dirty="0">
                <a:solidFill>
                  <a:srgbClr val="404040"/>
                </a:solidFill>
                <a:latin typeface="Trebuchet MS"/>
                <a:cs typeface="Trebuchet MS"/>
              </a:rPr>
              <a:t>root</a:t>
            </a:r>
            <a:r>
              <a:rPr sz="1900" spc="-200" dirty="0">
                <a:solidFill>
                  <a:srgbClr val="404040"/>
                </a:solidFill>
                <a:latin typeface="Trebuchet MS"/>
                <a:cs typeface="Trebuchet MS"/>
              </a:rPr>
              <a:t> </a:t>
            </a:r>
            <a:r>
              <a:rPr sz="1900" spc="-10" dirty="0">
                <a:solidFill>
                  <a:srgbClr val="404040"/>
                </a:solidFill>
                <a:latin typeface="Trebuchet MS"/>
                <a:cs typeface="Trebuchet MS"/>
              </a:rPr>
              <a:t>account.</a:t>
            </a:r>
            <a:endParaRPr sz="1900">
              <a:latin typeface="Trebuchet MS"/>
              <a:cs typeface="Trebuchet MS"/>
            </a:endParaRPr>
          </a:p>
          <a:p>
            <a:pPr marL="396875" lvl="1" indent="-183515">
              <a:lnSpc>
                <a:spcPts val="2030"/>
              </a:lnSpc>
              <a:buClr>
                <a:srgbClr val="E38312"/>
              </a:buClr>
              <a:buChar char="◦"/>
              <a:tabLst>
                <a:tab pos="396875" algn="l"/>
              </a:tabLst>
            </a:pPr>
            <a:r>
              <a:rPr sz="1700" spc="55" dirty="0">
                <a:solidFill>
                  <a:srgbClr val="404040"/>
                </a:solidFill>
                <a:latin typeface="Trebuchet MS"/>
                <a:cs typeface="Trebuchet MS"/>
              </a:rPr>
              <a:t>$ </a:t>
            </a:r>
            <a:r>
              <a:rPr sz="1700" spc="70" dirty="0">
                <a:solidFill>
                  <a:srgbClr val="404040"/>
                </a:solidFill>
                <a:latin typeface="Trebuchet MS"/>
                <a:cs typeface="Trebuchet MS"/>
              </a:rPr>
              <a:t>sudo</a:t>
            </a:r>
            <a:r>
              <a:rPr sz="1700" spc="-150" dirty="0">
                <a:solidFill>
                  <a:srgbClr val="404040"/>
                </a:solidFill>
                <a:latin typeface="Trebuchet MS"/>
                <a:cs typeface="Trebuchet MS"/>
              </a:rPr>
              <a:t> </a:t>
            </a:r>
            <a:r>
              <a:rPr sz="1700" spc="85" dirty="0">
                <a:solidFill>
                  <a:srgbClr val="404040"/>
                </a:solidFill>
                <a:latin typeface="Trebuchet MS"/>
                <a:cs typeface="Trebuchet MS"/>
              </a:rPr>
              <a:t>su</a:t>
            </a:r>
            <a:endParaRPr sz="1700">
              <a:latin typeface="Trebuchet MS"/>
              <a:cs typeface="Trebuchet MS"/>
            </a:endParaRPr>
          </a:p>
          <a:p>
            <a:pPr lvl="1">
              <a:lnSpc>
                <a:spcPct val="100000"/>
              </a:lnSpc>
              <a:spcBef>
                <a:spcPts val="5"/>
              </a:spcBef>
              <a:buClr>
                <a:srgbClr val="E38312"/>
              </a:buClr>
              <a:buFont typeface="Trebuchet MS"/>
              <a:buChar char="◦"/>
            </a:pPr>
            <a:endParaRPr sz="2900">
              <a:latin typeface="Trebuchet MS"/>
              <a:cs typeface="Trebuchet MS"/>
            </a:endParaRPr>
          </a:p>
          <a:p>
            <a:pPr marL="325120" indent="-312420">
              <a:lnSpc>
                <a:spcPts val="2270"/>
              </a:lnSpc>
              <a:buClr>
                <a:srgbClr val="E38312"/>
              </a:buClr>
              <a:buFont typeface="Wingdings"/>
              <a:buChar char=""/>
              <a:tabLst>
                <a:tab pos="324485" algn="l"/>
                <a:tab pos="325120" algn="l"/>
              </a:tabLst>
            </a:pPr>
            <a:r>
              <a:rPr sz="1900" spc="-25" dirty="0">
                <a:solidFill>
                  <a:srgbClr val="404040"/>
                </a:solidFill>
                <a:latin typeface="Trebuchet MS"/>
                <a:cs typeface="Trebuchet MS"/>
              </a:rPr>
              <a:t>Insert</a:t>
            </a:r>
            <a:r>
              <a:rPr sz="1900" spc="-45" dirty="0">
                <a:solidFill>
                  <a:srgbClr val="404040"/>
                </a:solidFill>
                <a:latin typeface="Trebuchet MS"/>
                <a:cs typeface="Trebuchet MS"/>
              </a:rPr>
              <a:t> </a:t>
            </a:r>
            <a:r>
              <a:rPr sz="1900" dirty="0">
                <a:solidFill>
                  <a:srgbClr val="404040"/>
                </a:solidFill>
                <a:latin typeface="Trebuchet MS"/>
                <a:cs typeface="Trebuchet MS"/>
              </a:rPr>
              <a:t>module</a:t>
            </a:r>
            <a:endParaRPr sz="1900">
              <a:latin typeface="Trebuchet MS"/>
              <a:cs typeface="Trebuchet MS"/>
            </a:endParaRPr>
          </a:p>
          <a:p>
            <a:pPr marL="396875" lvl="1" indent="-183515">
              <a:lnSpc>
                <a:spcPts val="2030"/>
              </a:lnSpc>
              <a:buClr>
                <a:srgbClr val="E38312"/>
              </a:buClr>
              <a:buChar char="◦"/>
              <a:tabLst>
                <a:tab pos="396875" algn="l"/>
              </a:tabLst>
            </a:pPr>
            <a:r>
              <a:rPr sz="1700" spc="35" dirty="0">
                <a:solidFill>
                  <a:srgbClr val="404040"/>
                </a:solidFill>
                <a:latin typeface="Trebuchet MS"/>
                <a:cs typeface="Trebuchet MS"/>
              </a:rPr>
              <a:t>$insmod</a:t>
            </a:r>
            <a:r>
              <a:rPr sz="1700" spc="-45" dirty="0">
                <a:solidFill>
                  <a:srgbClr val="404040"/>
                </a:solidFill>
                <a:latin typeface="Trebuchet MS"/>
                <a:cs typeface="Trebuchet MS"/>
              </a:rPr>
              <a:t> </a:t>
            </a:r>
            <a:r>
              <a:rPr sz="1700" spc="100" dirty="0">
                <a:solidFill>
                  <a:srgbClr val="404040"/>
                </a:solidFill>
                <a:latin typeface="Trebuchet MS"/>
                <a:cs typeface="Trebuchet MS"/>
              </a:rPr>
              <a:t>MODULE_NAME.ko</a:t>
            </a:r>
            <a:endParaRPr sz="1700">
              <a:latin typeface="Trebuchet MS"/>
              <a:cs typeface="Trebuchet MS"/>
            </a:endParaRPr>
          </a:p>
          <a:p>
            <a:pPr lvl="1">
              <a:lnSpc>
                <a:spcPct val="100000"/>
              </a:lnSpc>
              <a:buClr>
                <a:srgbClr val="E38312"/>
              </a:buClr>
              <a:buFont typeface="Trebuchet MS"/>
              <a:buChar char="◦"/>
            </a:pPr>
            <a:endParaRPr sz="2000">
              <a:latin typeface="Trebuchet MS"/>
              <a:cs typeface="Trebuchet MS"/>
            </a:endParaRPr>
          </a:p>
          <a:p>
            <a:pPr marL="257810" indent="-245110">
              <a:lnSpc>
                <a:spcPts val="2270"/>
              </a:lnSpc>
              <a:spcBef>
                <a:spcPts val="1245"/>
              </a:spcBef>
              <a:buClr>
                <a:srgbClr val="E38312"/>
              </a:buClr>
              <a:buFont typeface="Wingdings"/>
              <a:buChar char=""/>
              <a:tabLst>
                <a:tab pos="257810" algn="l"/>
              </a:tabLst>
            </a:pPr>
            <a:r>
              <a:rPr sz="1900" spc="-5" dirty="0">
                <a:solidFill>
                  <a:srgbClr val="404040"/>
                </a:solidFill>
                <a:latin typeface="Trebuchet MS"/>
                <a:cs typeface="Trebuchet MS"/>
              </a:rPr>
              <a:t>List </a:t>
            </a:r>
            <a:r>
              <a:rPr sz="1900" spc="-55" dirty="0">
                <a:solidFill>
                  <a:srgbClr val="404040"/>
                </a:solidFill>
                <a:latin typeface="Trebuchet MS"/>
                <a:cs typeface="Trebuchet MS"/>
              </a:rPr>
              <a:t>the </a:t>
            </a:r>
            <a:r>
              <a:rPr sz="1900" dirty="0">
                <a:solidFill>
                  <a:srgbClr val="404040"/>
                </a:solidFill>
                <a:latin typeface="Trebuchet MS"/>
                <a:cs typeface="Trebuchet MS"/>
              </a:rPr>
              <a:t>module </a:t>
            </a:r>
            <a:r>
              <a:rPr sz="1900" spc="30" dirty="0">
                <a:solidFill>
                  <a:srgbClr val="404040"/>
                </a:solidFill>
                <a:latin typeface="Trebuchet MS"/>
                <a:cs typeface="Trebuchet MS"/>
              </a:rPr>
              <a:t>you</a:t>
            </a:r>
            <a:r>
              <a:rPr sz="1900" spc="-110" dirty="0">
                <a:solidFill>
                  <a:srgbClr val="404040"/>
                </a:solidFill>
                <a:latin typeface="Trebuchet MS"/>
                <a:cs typeface="Trebuchet MS"/>
              </a:rPr>
              <a:t> </a:t>
            </a:r>
            <a:r>
              <a:rPr sz="1900" spc="-40" dirty="0">
                <a:solidFill>
                  <a:srgbClr val="404040"/>
                </a:solidFill>
                <a:latin typeface="Trebuchet MS"/>
                <a:cs typeface="Trebuchet MS"/>
              </a:rPr>
              <a:t>insert</a:t>
            </a:r>
            <a:endParaRPr sz="1900">
              <a:latin typeface="Trebuchet MS"/>
              <a:cs typeface="Trebuchet MS"/>
            </a:endParaRPr>
          </a:p>
          <a:p>
            <a:pPr marL="396875" lvl="1" indent="-183515">
              <a:lnSpc>
                <a:spcPts val="2030"/>
              </a:lnSpc>
              <a:buClr>
                <a:srgbClr val="E38312"/>
              </a:buClr>
              <a:buChar char="◦"/>
              <a:tabLst>
                <a:tab pos="396875" algn="l"/>
              </a:tabLst>
            </a:pPr>
            <a:r>
              <a:rPr sz="1700" spc="40" dirty="0">
                <a:solidFill>
                  <a:srgbClr val="404040"/>
                </a:solidFill>
                <a:latin typeface="Trebuchet MS"/>
                <a:cs typeface="Trebuchet MS"/>
              </a:rPr>
              <a:t>$lsmod</a:t>
            </a:r>
            <a:endParaRPr sz="1700">
              <a:latin typeface="Trebuchet MS"/>
              <a:cs typeface="Trebuchet MS"/>
            </a:endParaRPr>
          </a:p>
          <a:p>
            <a:pPr marL="396875" lvl="1" indent="-183515">
              <a:lnSpc>
                <a:spcPct val="100000"/>
              </a:lnSpc>
              <a:spcBef>
                <a:spcPts val="190"/>
              </a:spcBef>
              <a:buClr>
                <a:srgbClr val="E38312"/>
              </a:buClr>
              <a:buChar char="◦"/>
              <a:tabLst>
                <a:tab pos="396875" algn="l"/>
              </a:tabLst>
            </a:pPr>
            <a:r>
              <a:rPr sz="1700" spc="40" dirty="0">
                <a:solidFill>
                  <a:srgbClr val="404040"/>
                </a:solidFill>
                <a:latin typeface="Trebuchet MS"/>
                <a:cs typeface="Trebuchet MS"/>
              </a:rPr>
              <a:t>$lsmod </a:t>
            </a:r>
            <a:r>
              <a:rPr sz="1700" spc="-515" dirty="0">
                <a:solidFill>
                  <a:srgbClr val="404040"/>
                </a:solidFill>
                <a:latin typeface="Trebuchet MS"/>
                <a:cs typeface="Trebuchet MS"/>
              </a:rPr>
              <a:t>|</a:t>
            </a:r>
            <a:r>
              <a:rPr sz="1700" spc="-50" dirty="0">
                <a:solidFill>
                  <a:srgbClr val="404040"/>
                </a:solidFill>
                <a:latin typeface="Trebuchet MS"/>
                <a:cs typeface="Trebuchet MS"/>
              </a:rPr>
              <a:t> </a:t>
            </a:r>
            <a:r>
              <a:rPr sz="1700" spc="15" dirty="0">
                <a:solidFill>
                  <a:srgbClr val="404040"/>
                </a:solidFill>
                <a:latin typeface="Trebuchet MS"/>
                <a:cs typeface="Trebuchet MS"/>
              </a:rPr>
              <a:t>grep</a:t>
            </a:r>
            <a:r>
              <a:rPr sz="1700" spc="-120" dirty="0">
                <a:solidFill>
                  <a:srgbClr val="404040"/>
                </a:solidFill>
                <a:latin typeface="Trebuchet MS"/>
                <a:cs typeface="Trebuchet MS"/>
              </a:rPr>
              <a:t> </a:t>
            </a:r>
            <a:r>
              <a:rPr sz="1700" spc="130" dirty="0">
                <a:solidFill>
                  <a:srgbClr val="404040"/>
                </a:solidFill>
                <a:latin typeface="Trebuchet MS"/>
                <a:cs typeface="Trebuchet MS"/>
              </a:rPr>
              <a:t>MODULE_NAME</a:t>
            </a:r>
            <a:endParaRPr sz="1700">
              <a:latin typeface="Trebuchet MS"/>
              <a:cs typeface="Trebuchet MS"/>
            </a:endParaRPr>
          </a:p>
          <a:p>
            <a:pPr lvl="1">
              <a:lnSpc>
                <a:spcPct val="100000"/>
              </a:lnSpc>
              <a:spcBef>
                <a:spcPts val="5"/>
              </a:spcBef>
              <a:buClr>
                <a:srgbClr val="E38312"/>
              </a:buClr>
              <a:buFont typeface="Trebuchet MS"/>
              <a:buChar char="◦"/>
            </a:pPr>
            <a:endParaRPr sz="2900">
              <a:latin typeface="Trebuchet MS"/>
              <a:cs typeface="Trebuchet MS"/>
            </a:endParaRPr>
          </a:p>
          <a:p>
            <a:pPr marL="257810" indent="-245110">
              <a:lnSpc>
                <a:spcPts val="2275"/>
              </a:lnSpc>
              <a:buClr>
                <a:srgbClr val="E38312"/>
              </a:buClr>
              <a:buFont typeface="Wingdings"/>
              <a:buChar char=""/>
              <a:tabLst>
                <a:tab pos="257810" algn="l"/>
              </a:tabLst>
            </a:pPr>
            <a:r>
              <a:rPr sz="1900" spc="20" dirty="0">
                <a:solidFill>
                  <a:srgbClr val="404040"/>
                </a:solidFill>
                <a:latin typeface="Trebuchet MS"/>
                <a:cs typeface="Trebuchet MS"/>
              </a:rPr>
              <a:t>Remember </a:t>
            </a:r>
            <a:r>
              <a:rPr sz="1900" spc="-45" dirty="0">
                <a:solidFill>
                  <a:srgbClr val="404040"/>
                </a:solidFill>
                <a:latin typeface="Trebuchet MS"/>
                <a:cs typeface="Trebuchet MS"/>
              </a:rPr>
              <a:t>to </a:t>
            </a:r>
            <a:r>
              <a:rPr sz="1900" spc="-5" dirty="0">
                <a:solidFill>
                  <a:srgbClr val="404040"/>
                </a:solidFill>
                <a:latin typeface="Trebuchet MS"/>
                <a:cs typeface="Trebuchet MS"/>
              </a:rPr>
              <a:t>remove your</a:t>
            </a:r>
            <a:r>
              <a:rPr sz="1900" spc="-140" dirty="0">
                <a:solidFill>
                  <a:srgbClr val="404040"/>
                </a:solidFill>
                <a:latin typeface="Trebuchet MS"/>
                <a:cs typeface="Trebuchet MS"/>
              </a:rPr>
              <a:t> </a:t>
            </a:r>
            <a:r>
              <a:rPr sz="1900" dirty="0">
                <a:solidFill>
                  <a:srgbClr val="404040"/>
                </a:solidFill>
                <a:latin typeface="Trebuchet MS"/>
                <a:cs typeface="Trebuchet MS"/>
              </a:rPr>
              <a:t>module</a:t>
            </a:r>
            <a:endParaRPr sz="1900">
              <a:latin typeface="Trebuchet MS"/>
              <a:cs typeface="Trebuchet MS"/>
            </a:endParaRPr>
          </a:p>
          <a:p>
            <a:pPr marL="396875" lvl="1" indent="-183515">
              <a:lnSpc>
                <a:spcPts val="2035"/>
              </a:lnSpc>
              <a:buClr>
                <a:srgbClr val="E38312"/>
              </a:buClr>
              <a:buChar char="◦"/>
              <a:tabLst>
                <a:tab pos="396875" algn="l"/>
              </a:tabLst>
            </a:pPr>
            <a:r>
              <a:rPr sz="1700" spc="25" dirty="0">
                <a:solidFill>
                  <a:srgbClr val="404040"/>
                </a:solidFill>
                <a:latin typeface="Trebuchet MS"/>
                <a:cs typeface="Trebuchet MS"/>
              </a:rPr>
              <a:t>$rmmod</a:t>
            </a:r>
            <a:r>
              <a:rPr sz="1700" spc="-45" dirty="0">
                <a:solidFill>
                  <a:srgbClr val="404040"/>
                </a:solidFill>
                <a:latin typeface="Trebuchet MS"/>
                <a:cs typeface="Trebuchet MS"/>
              </a:rPr>
              <a:t> </a:t>
            </a:r>
            <a:r>
              <a:rPr sz="1700" spc="100" dirty="0">
                <a:solidFill>
                  <a:srgbClr val="404040"/>
                </a:solidFill>
                <a:latin typeface="Trebuchet MS"/>
                <a:cs typeface="Trebuchet MS"/>
              </a:rPr>
              <a:t>MODULE_NAME.ko</a:t>
            </a:r>
            <a:endParaRPr sz="1700">
              <a:latin typeface="Trebuchet MS"/>
              <a:cs typeface="Trebuchet M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4121785" cy="756920"/>
          </a:xfrm>
          <a:prstGeom prst="rect">
            <a:avLst/>
          </a:prstGeom>
        </p:spPr>
        <p:txBody>
          <a:bodyPr vert="horz" wrap="square" lIns="0" tIns="12700" rIns="0" bIns="0" rtlCol="0">
            <a:spAutoFit/>
          </a:bodyPr>
          <a:lstStyle/>
          <a:p>
            <a:pPr marL="12700">
              <a:lnSpc>
                <a:spcPct val="100000"/>
              </a:lnSpc>
              <a:spcBef>
                <a:spcPts val="100"/>
              </a:spcBef>
            </a:pPr>
            <a:r>
              <a:rPr spc="5" dirty="0"/>
              <a:t>Compile</a:t>
            </a:r>
            <a:r>
              <a:rPr spc="-290" dirty="0"/>
              <a:t> </a:t>
            </a:r>
            <a:r>
              <a:rPr spc="-80" dirty="0"/>
              <a:t>Kernel</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45</a:t>
            </a:fld>
            <a:endParaRPr spc="35" dirty="0"/>
          </a:p>
        </p:txBody>
      </p:sp>
      <p:sp>
        <p:nvSpPr>
          <p:cNvPr id="3" name="object 3"/>
          <p:cNvSpPr txBox="1"/>
          <p:nvPr/>
        </p:nvSpPr>
        <p:spPr>
          <a:xfrm>
            <a:off x="1084580" y="1819699"/>
            <a:ext cx="10015220" cy="3390265"/>
          </a:xfrm>
          <a:prstGeom prst="rect">
            <a:avLst/>
          </a:prstGeom>
        </p:spPr>
        <p:txBody>
          <a:bodyPr vert="horz" wrap="square" lIns="0" tIns="39369" rIns="0" bIns="0" rtlCol="0">
            <a:spAutoFit/>
          </a:bodyPr>
          <a:lstStyle/>
          <a:p>
            <a:pPr marL="269875" indent="-257175">
              <a:lnSpc>
                <a:spcPct val="100000"/>
              </a:lnSpc>
              <a:spcBef>
                <a:spcPts val="309"/>
              </a:spcBef>
              <a:buClr>
                <a:srgbClr val="E38312"/>
              </a:buClr>
              <a:buFont typeface="Wingdings"/>
              <a:buChar char=""/>
              <a:tabLst>
                <a:tab pos="269875" algn="l"/>
              </a:tabLst>
            </a:pPr>
            <a:r>
              <a:rPr sz="2000" spc="35" dirty="0">
                <a:solidFill>
                  <a:srgbClr val="404040"/>
                </a:solidFill>
                <a:latin typeface="Trebuchet MS"/>
                <a:cs typeface="Trebuchet MS"/>
              </a:rPr>
              <a:t>Download source </a:t>
            </a:r>
            <a:r>
              <a:rPr sz="2000" spc="50" dirty="0">
                <a:solidFill>
                  <a:srgbClr val="404040"/>
                </a:solidFill>
                <a:latin typeface="Trebuchet MS"/>
                <a:cs typeface="Trebuchet MS"/>
              </a:rPr>
              <a:t>code</a:t>
            </a:r>
            <a:r>
              <a:rPr sz="2000" spc="-229" dirty="0">
                <a:solidFill>
                  <a:srgbClr val="404040"/>
                </a:solidFill>
                <a:latin typeface="Trebuchet MS"/>
                <a:cs typeface="Trebuchet MS"/>
              </a:rPr>
              <a:t> </a:t>
            </a:r>
            <a:r>
              <a:rPr sz="2000" spc="-40" dirty="0">
                <a:solidFill>
                  <a:srgbClr val="404040"/>
                </a:solidFill>
                <a:latin typeface="Trebuchet MS"/>
                <a:cs typeface="Trebuchet MS"/>
              </a:rPr>
              <a:t>from</a:t>
            </a:r>
            <a:endParaRPr sz="2000">
              <a:latin typeface="Trebuchet MS"/>
              <a:cs typeface="Trebuchet MS"/>
            </a:endParaRPr>
          </a:p>
          <a:p>
            <a:pPr marL="460375" lvl="1" indent="-247015">
              <a:lnSpc>
                <a:spcPct val="100000"/>
              </a:lnSpc>
              <a:spcBef>
                <a:spcPts val="185"/>
              </a:spcBef>
              <a:buClr>
                <a:srgbClr val="E38312"/>
              </a:buClr>
              <a:buChar char="◦"/>
              <a:tabLst>
                <a:tab pos="460375" algn="l"/>
              </a:tabLst>
            </a:pPr>
            <a:r>
              <a:rPr sz="1800" u="sng" spc="-75" dirty="0">
                <a:solidFill>
                  <a:srgbClr val="2997E2"/>
                </a:solidFill>
                <a:uFill>
                  <a:solidFill>
                    <a:srgbClr val="2997E2"/>
                  </a:solidFill>
                </a:uFill>
                <a:latin typeface="Trebuchet MS"/>
                <a:cs typeface="Trebuchet MS"/>
                <a:hlinkClick r:id="rId2"/>
              </a:rPr>
              <a:t>http://www.kernel.org</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65" dirty="0">
                <a:solidFill>
                  <a:srgbClr val="404040"/>
                </a:solidFill>
                <a:latin typeface="Trebuchet MS"/>
                <a:cs typeface="Trebuchet MS"/>
              </a:rPr>
              <a:t>mirro:</a:t>
            </a:r>
            <a:r>
              <a:rPr sz="1800" spc="-50" dirty="0">
                <a:solidFill>
                  <a:srgbClr val="404040"/>
                </a:solidFill>
                <a:latin typeface="Trebuchet MS"/>
                <a:cs typeface="Trebuchet MS"/>
              </a:rPr>
              <a:t> </a:t>
            </a:r>
            <a:r>
              <a:rPr sz="1800" spc="-65" dirty="0">
                <a:solidFill>
                  <a:srgbClr val="404040"/>
                </a:solidFill>
                <a:latin typeface="Trebuchet MS"/>
                <a:cs typeface="Trebuchet MS"/>
              </a:rPr>
              <a:t>https://mirror.tuna.tsinghua.edu.cn/kernel/v5.x/</a:t>
            </a:r>
            <a:endParaRPr sz="1800">
              <a:latin typeface="Trebuchet MS"/>
              <a:cs typeface="Trebuchet MS"/>
            </a:endParaRPr>
          </a:p>
          <a:p>
            <a:pPr marL="199390" indent="-186690">
              <a:lnSpc>
                <a:spcPct val="100000"/>
              </a:lnSpc>
              <a:spcBef>
                <a:spcPts val="1355"/>
              </a:spcBef>
              <a:buClr>
                <a:srgbClr val="E38312"/>
              </a:buClr>
              <a:buFont typeface="Wingdings"/>
              <a:buChar char=""/>
              <a:tabLst>
                <a:tab pos="199390" algn="l"/>
              </a:tabLst>
            </a:pPr>
            <a:r>
              <a:rPr sz="2000" spc="-40" dirty="0">
                <a:solidFill>
                  <a:srgbClr val="404040"/>
                </a:solidFill>
                <a:latin typeface="Trebuchet MS"/>
                <a:cs typeface="Trebuchet MS"/>
              </a:rPr>
              <a:t>Install </a:t>
            </a:r>
            <a:r>
              <a:rPr sz="2000" spc="35" dirty="0">
                <a:solidFill>
                  <a:srgbClr val="404040"/>
                </a:solidFill>
                <a:latin typeface="Trebuchet MS"/>
                <a:cs typeface="Trebuchet MS"/>
              </a:rPr>
              <a:t>Dependency and </a:t>
            </a:r>
            <a:r>
              <a:rPr sz="2000" spc="-10" dirty="0">
                <a:solidFill>
                  <a:srgbClr val="404040"/>
                </a:solidFill>
                <a:latin typeface="Trebuchet MS"/>
                <a:cs typeface="Trebuchet MS"/>
              </a:rPr>
              <a:t>development</a:t>
            </a:r>
            <a:r>
              <a:rPr sz="2000" spc="-235" dirty="0">
                <a:solidFill>
                  <a:srgbClr val="404040"/>
                </a:solidFill>
                <a:latin typeface="Trebuchet MS"/>
                <a:cs typeface="Trebuchet MS"/>
              </a:rPr>
              <a:t> </a:t>
            </a:r>
            <a:r>
              <a:rPr sz="2000" dirty="0">
                <a:solidFill>
                  <a:srgbClr val="404040"/>
                </a:solidFill>
                <a:latin typeface="Trebuchet MS"/>
                <a:cs typeface="Trebuchet MS"/>
              </a:rPr>
              <a:t>tools</a:t>
            </a:r>
            <a:endParaRPr sz="2000">
              <a:latin typeface="Trebuchet MS"/>
              <a:cs typeface="Trebuchet MS"/>
            </a:endParaRPr>
          </a:p>
          <a:p>
            <a:pPr marL="396875" marR="5080" lvl="1" indent="-182880">
              <a:lnSpc>
                <a:spcPts val="1939"/>
              </a:lnSpc>
              <a:spcBef>
                <a:spcPts val="430"/>
              </a:spcBef>
              <a:buClr>
                <a:srgbClr val="E38312"/>
              </a:buClr>
              <a:buChar char="◦"/>
              <a:tabLst>
                <a:tab pos="396875" algn="l"/>
              </a:tabLst>
            </a:pPr>
            <a:r>
              <a:rPr sz="1800" spc="75" dirty="0">
                <a:solidFill>
                  <a:srgbClr val="404040"/>
                </a:solidFill>
                <a:latin typeface="Trebuchet MS"/>
                <a:cs typeface="Trebuchet MS"/>
              </a:rPr>
              <a:t>sudo</a:t>
            </a:r>
            <a:r>
              <a:rPr sz="1800" spc="-40" dirty="0">
                <a:solidFill>
                  <a:srgbClr val="404040"/>
                </a:solidFill>
                <a:latin typeface="Trebuchet MS"/>
                <a:cs typeface="Trebuchet MS"/>
              </a:rPr>
              <a:t> </a:t>
            </a:r>
            <a:r>
              <a:rPr sz="1800" spc="-15" dirty="0">
                <a:solidFill>
                  <a:srgbClr val="404040"/>
                </a:solidFill>
                <a:latin typeface="Trebuchet MS"/>
                <a:cs typeface="Trebuchet MS"/>
              </a:rPr>
              <a:t>apt-get</a:t>
            </a:r>
            <a:r>
              <a:rPr sz="1800" spc="-40" dirty="0">
                <a:solidFill>
                  <a:srgbClr val="404040"/>
                </a:solidFill>
                <a:latin typeface="Trebuchet MS"/>
                <a:cs typeface="Trebuchet MS"/>
              </a:rPr>
              <a:t> </a:t>
            </a:r>
            <a:r>
              <a:rPr sz="1800" spc="-50" dirty="0">
                <a:solidFill>
                  <a:srgbClr val="404040"/>
                </a:solidFill>
                <a:latin typeface="Trebuchet MS"/>
                <a:cs typeface="Trebuchet MS"/>
              </a:rPr>
              <a:t>install</a:t>
            </a:r>
            <a:r>
              <a:rPr sz="1800" spc="-40" dirty="0">
                <a:solidFill>
                  <a:srgbClr val="404040"/>
                </a:solidFill>
                <a:latin typeface="Trebuchet MS"/>
                <a:cs typeface="Trebuchet MS"/>
              </a:rPr>
              <a:t> </a:t>
            </a:r>
            <a:r>
              <a:rPr sz="1800" spc="15" dirty="0">
                <a:solidFill>
                  <a:srgbClr val="404040"/>
                </a:solidFill>
                <a:latin typeface="Trebuchet MS"/>
                <a:cs typeface="Trebuchet MS"/>
              </a:rPr>
              <a:t>libncurses-dev</a:t>
            </a:r>
            <a:r>
              <a:rPr sz="1800" spc="-35" dirty="0">
                <a:solidFill>
                  <a:srgbClr val="404040"/>
                </a:solidFill>
                <a:latin typeface="Trebuchet MS"/>
                <a:cs typeface="Trebuchet MS"/>
              </a:rPr>
              <a:t> </a:t>
            </a:r>
            <a:r>
              <a:rPr sz="1800" spc="45" dirty="0">
                <a:solidFill>
                  <a:srgbClr val="404040"/>
                </a:solidFill>
                <a:latin typeface="Trebuchet MS"/>
                <a:cs typeface="Trebuchet MS"/>
              </a:rPr>
              <a:t>gawk</a:t>
            </a:r>
            <a:r>
              <a:rPr sz="1800" spc="-40" dirty="0">
                <a:solidFill>
                  <a:srgbClr val="404040"/>
                </a:solidFill>
                <a:latin typeface="Trebuchet MS"/>
                <a:cs typeface="Trebuchet MS"/>
              </a:rPr>
              <a:t> </a:t>
            </a:r>
            <a:r>
              <a:rPr sz="1800" spc="-65" dirty="0">
                <a:solidFill>
                  <a:srgbClr val="404040"/>
                </a:solidFill>
                <a:latin typeface="Trebuchet MS"/>
                <a:cs typeface="Trebuchet MS"/>
              </a:rPr>
              <a:t>flex</a:t>
            </a:r>
            <a:r>
              <a:rPr sz="1800" spc="-40" dirty="0">
                <a:solidFill>
                  <a:srgbClr val="404040"/>
                </a:solidFill>
                <a:latin typeface="Trebuchet MS"/>
                <a:cs typeface="Trebuchet MS"/>
              </a:rPr>
              <a:t> </a:t>
            </a:r>
            <a:r>
              <a:rPr sz="1800" spc="40" dirty="0">
                <a:solidFill>
                  <a:srgbClr val="404040"/>
                </a:solidFill>
                <a:latin typeface="Trebuchet MS"/>
                <a:cs typeface="Trebuchet MS"/>
              </a:rPr>
              <a:t>bison</a:t>
            </a:r>
            <a:r>
              <a:rPr sz="1800" spc="-40" dirty="0">
                <a:solidFill>
                  <a:srgbClr val="404040"/>
                </a:solidFill>
                <a:latin typeface="Trebuchet MS"/>
                <a:cs typeface="Trebuchet MS"/>
              </a:rPr>
              <a:t> </a:t>
            </a:r>
            <a:r>
              <a:rPr sz="1800" spc="45" dirty="0">
                <a:solidFill>
                  <a:srgbClr val="404040"/>
                </a:solidFill>
                <a:latin typeface="Trebuchet MS"/>
                <a:cs typeface="Trebuchet MS"/>
              </a:rPr>
              <a:t>openssl</a:t>
            </a:r>
            <a:r>
              <a:rPr sz="1800" spc="-35" dirty="0">
                <a:solidFill>
                  <a:srgbClr val="404040"/>
                </a:solidFill>
                <a:latin typeface="Trebuchet MS"/>
                <a:cs typeface="Trebuchet MS"/>
              </a:rPr>
              <a:t> </a:t>
            </a:r>
            <a:r>
              <a:rPr sz="1800" spc="10" dirty="0">
                <a:solidFill>
                  <a:srgbClr val="404040"/>
                </a:solidFill>
                <a:latin typeface="Trebuchet MS"/>
                <a:cs typeface="Trebuchet MS"/>
              </a:rPr>
              <a:t>libssl-dev</a:t>
            </a:r>
            <a:r>
              <a:rPr sz="1800" spc="-40" dirty="0">
                <a:solidFill>
                  <a:srgbClr val="404040"/>
                </a:solidFill>
                <a:latin typeface="Trebuchet MS"/>
                <a:cs typeface="Trebuchet MS"/>
              </a:rPr>
              <a:t> </a:t>
            </a:r>
            <a:r>
              <a:rPr sz="1800" spc="70" dirty="0">
                <a:solidFill>
                  <a:srgbClr val="404040"/>
                </a:solidFill>
                <a:latin typeface="Trebuchet MS"/>
                <a:cs typeface="Trebuchet MS"/>
              </a:rPr>
              <a:t>dkms</a:t>
            </a:r>
            <a:r>
              <a:rPr sz="1800" spc="-40" dirty="0">
                <a:solidFill>
                  <a:srgbClr val="404040"/>
                </a:solidFill>
                <a:latin typeface="Trebuchet MS"/>
                <a:cs typeface="Trebuchet MS"/>
              </a:rPr>
              <a:t> libelf-dev </a:t>
            </a:r>
            <a:r>
              <a:rPr sz="1800" spc="-10" dirty="0">
                <a:solidFill>
                  <a:srgbClr val="404040"/>
                </a:solidFill>
                <a:latin typeface="Trebuchet MS"/>
                <a:cs typeface="Trebuchet MS"/>
              </a:rPr>
              <a:t>libudev-  </a:t>
            </a:r>
            <a:r>
              <a:rPr sz="1800" spc="15" dirty="0">
                <a:solidFill>
                  <a:srgbClr val="404040"/>
                </a:solidFill>
                <a:latin typeface="Trebuchet MS"/>
                <a:cs typeface="Trebuchet MS"/>
              </a:rPr>
              <a:t>dev </a:t>
            </a:r>
            <a:r>
              <a:rPr sz="1800" spc="-10" dirty="0">
                <a:solidFill>
                  <a:srgbClr val="404040"/>
                </a:solidFill>
                <a:latin typeface="Trebuchet MS"/>
                <a:cs typeface="Trebuchet MS"/>
              </a:rPr>
              <a:t>libpci-dev </a:t>
            </a:r>
            <a:r>
              <a:rPr sz="1800" spc="-35" dirty="0">
                <a:solidFill>
                  <a:srgbClr val="404040"/>
                </a:solidFill>
                <a:latin typeface="Trebuchet MS"/>
                <a:cs typeface="Trebuchet MS"/>
              </a:rPr>
              <a:t>libiberty-dev </a:t>
            </a:r>
            <a:r>
              <a:rPr sz="1800" spc="-5" dirty="0">
                <a:solidFill>
                  <a:srgbClr val="404040"/>
                </a:solidFill>
                <a:latin typeface="Trebuchet MS"/>
                <a:cs typeface="Trebuchet MS"/>
              </a:rPr>
              <a:t>autoconf </a:t>
            </a:r>
            <a:r>
              <a:rPr sz="1800" spc="-55" dirty="0">
                <a:solidFill>
                  <a:srgbClr val="404040"/>
                </a:solidFill>
                <a:latin typeface="Trebuchet MS"/>
                <a:cs typeface="Trebuchet MS"/>
              </a:rPr>
              <a:t>llvm</a:t>
            </a:r>
            <a:r>
              <a:rPr sz="1800" spc="-190" dirty="0">
                <a:solidFill>
                  <a:srgbClr val="404040"/>
                </a:solidFill>
                <a:latin typeface="Trebuchet MS"/>
                <a:cs typeface="Trebuchet MS"/>
              </a:rPr>
              <a:t> </a:t>
            </a:r>
            <a:r>
              <a:rPr sz="1800" spc="20" dirty="0">
                <a:solidFill>
                  <a:srgbClr val="404040"/>
                </a:solidFill>
                <a:latin typeface="Trebuchet MS"/>
                <a:cs typeface="Trebuchet MS"/>
              </a:rPr>
              <a:t>dwarves</a:t>
            </a:r>
            <a:endParaRPr sz="1800">
              <a:latin typeface="Trebuchet MS"/>
              <a:cs typeface="Trebuchet MS"/>
            </a:endParaRPr>
          </a:p>
          <a:p>
            <a:pPr marL="231775" marR="5412740" indent="-231775" algn="r">
              <a:lnSpc>
                <a:spcPct val="100000"/>
              </a:lnSpc>
              <a:spcBef>
                <a:spcPts val="1355"/>
              </a:spcBef>
              <a:buClr>
                <a:srgbClr val="E38312"/>
              </a:buClr>
              <a:buFont typeface="Wingdings"/>
              <a:buChar char=""/>
              <a:tabLst>
                <a:tab pos="231775" algn="l"/>
              </a:tabLst>
            </a:pPr>
            <a:r>
              <a:rPr sz="1800" spc="-25" dirty="0">
                <a:solidFill>
                  <a:srgbClr val="404040"/>
                </a:solidFill>
                <a:latin typeface="Trebuchet MS"/>
                <a:cs typeface="Trebuchet MS"/>
              </a:rPr>
              <a:t>Extract </a:t>
            </a:r>
            <a:r>
              <a:rPr sz="1800" spc="-55" dirty="0">
                <a:solidFill>
                  <a:srgbClr val="404040"/>
                </a:solidFill>
                <a:latin typeface="Trebuchet MS"/>
                <a:cs typeface="Trebuchet MS"/>
              </a:rPr>
              <a:t>the </a:t>
            </a:r>
            <a:r>
              <a:rPr sz="1800" spc="30" dirty="0">
                <a:solidFill>
                  <a:srgbClr val="404040"/>
                </a:solidFill>
                <a:latin typeface="Trebuchet MS"/>
                <a:cs typeface="Trebuchet MS"/>
              </a:rPr>
              <a:t>source </a:t>
            </a:r>
            <a:r>
              <a:rPr sz="1800" spc="-100" dirty="0">
                <a:solidFill>
                  <a:srgbClr val="404040"/>
                </a:solidFill>
                <a:latin typeface="Trebuchet MS"/>
                <a:cs typeface="Trebuchet MS"/>
              </a:rPr>
              <a:t>file </a:t>
            </a:r>
            <a:r>
              <a:rPr sz="1800" spc="-45" dirty="0">
                <a:solidFill>
                  <a:srgbClr val="404040"/>
                </a:solidFill>
                <a:latin typeface="Trebuchet MS"/>
                <a:cs typeface="Trebuchet MS"/>
              </a:rPr>
              <a:t>to</a:t>
            </a:r>
            <a:r>
              <a:rPr sz="1800" spc="-85" dirty="0">
                <a:solidFill>
                  <a:srgbClr val="404040"/>
                </a:solidFill>
                <a:latin typeface="Trebuchet MS"/>
                <a:cs typeface="Trebuchet MS"/>
              </a:rPr>
              <a:t> </a:t>
            </a:r>
            <a:r>
              <a:rPr sz="1800" spc="-50" dirty="0">
                <a:solidFill>
                  <a:srgbClr val="404040"/>
                </a:solidFill>
                <a:latin typeface="Trebuchet MS"/>
                <a:cs typeface="Trebuchet MS"/>
              </a:rPr>
              <a:t>/home/seed/work</a:t>
            </a:r>
            <a:endParaRPr sz="1800">
              <a:latin typeface="Trebuchet MS"/>
              <a:cs typeface="Trebuchet MS"/>
            </a:endParaRPr>
          </a:p>
          <a:p>
            <a:pPr marL="182880" marR="5348605" lvl="1" indent="-182880" algn="r">
              <a:lnSpc>
                <a:spcPct val="100000"/>
              </a:lnSpc>
              <a:spcBef>
                <a:spcPts val="180"/>
              </a:spcBef>
              <a:buClr>
                <a:srgbClr val="E38312"/>
              </a:buClr>
              <a:buChar char="◦"/>
              <a:tabLst>
                <a:tab pos="182880" algn="l"/>
              </a:tabLst>
            </a:pPr>
            <a:r>
              <a:rPr sz="1800" spc="65" dirty="0">
                <a:solidFill>
                  <a:srgbClr val="404040"/>
                </a:solidFill>
                <a:latin typeface="Trebuchet MS"/>
                <a:cs typeface="Trebuchet MS"/>
              </a:rPr>
              <a:t>cp </a:t>
            </a:r>
            <a:r>
              <a:rPr sz="1800" spc="30" dirty="0">
                <a:solidFill>
                  <a:srgbClr val="404040"/>
                </a:solidFill>
                <a:latin typeface="Trebuchet MS"/>
                <a:cs typeface="Trebuchet MS"/>
              </a:rPr>
              <a:t>KERNEL_FILE.tar.xz</a:t>
            </a:r>
            <a:r>
              <a:rPr sz="1800" spc="-220" dirty="0">
                <a:solidFill>
                  <a:srgbClr val="404040"/>
                </a:solidFill>
                <a:latin typeface="Trebuchet MS"/>
                <a:cs typeface="Trebuchet MS"/>
              </a:rPr>
              <a:t> </a:t>
            </a:r>
            <a:r>
              <a:rPr sz="1800" spc="-50" dirty="0">
                <a:solidFill>
                  <a:srgbClr val="404040"/>
                </a:solidFill>
                <a:latin typeface="Trebuchet MS"/>
                <a:cs typeface="Trebuchet MS"/>
              </a:rPr>
              <a:t>/home/seed/work</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65" dirty="0">
                <a:solidFill>
                  <a:srgbClr val="404040"/>
                </a:solidFill>
                <a:latin typeface="Trebuchet MS"/>
                <a:cs typeface="Trebuchet MS"/>
              </a:rPr>
              <a:t>cd</a:t>
            </a:r>
            <a:r>
              <a:rPr sz="1800" spc="-50" dirty="0">
                <a:solidFill>
                  <a:srgbClr val="404040"/>
                </a:solidFill>
                <a:latin typeface="Trebuchet MS"/>
                <a:cs typeface="Trebuchet MS"/>
              </a:rPr>
              <a:t> /home/seed/work</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70" dirty="0">
                <a:solidFill>
                  <a:srgbClr val="404040"/>
                </a:solidFill>
                <a:latin typeface="Trebuchet MS"/>
                <a:cs typeface="Trebuchet MS"/>
              </a:rPr>
              <a:t>$sudo </a:t>
            </a:r>
            <a:r>
              <a:rPr sz="1800" spc="-80" dirty="0">
                <a:solidFill>
                  <a:srgbClr val="404040"/>
                </a:solidFill>
                <a:latin typeface="Trebuchet MS"/>
                <a:cs typeface="Trebuchet MS"/>
              </a:rPr>
              <a:t>tar </a:t>
            </a:r>
            <a:r>
              <a:rPr sz="1800" spc="-30" dirty="0">
                <a:solidFill>
                  <a:srgbClr val="404040"/>
                </a:solidFill>
                <a:latin typeface="Trebuchet MS"/>
                <a:cs typeface="Trebuchet MS"/>
              </a:rPr>
              <a:t>xvf</a:t>
            </a:r>
            <a:r>
              <a:rPr sz="1800" spc="-130" dirty="0">
                <a:solidFill>
                  <a:srgbClr val="404040"/>
                </a:solidFill>
                <a:latin typeface="Trebuchet MS"/>
                <a:cs typeface="Trebuchet MS"/>
              </a:rPr>
              <a:t> </a:t>
            </a:r>
            <a:r>
              <a:rPr sz="1800" spc="30" dirty="0">
                <a:solidFill>
                  <a:srgbClr val="404040"/>
                </a:solidFill>
                <a:latin typeface="Trebuchet MS"/>
                <a:cs typeface="Trebuchet MS"/>
              </a:rPr>
              <a:t>KERNEL_FILE.tar.xz</a:t>
            </a:r>
            <a:endParaRPr sz="1800">
              <a:latin typeface="Trebuchet MS"/>
              <a:cs typeface="Trebuchet M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4121785" cy="756920"/>
          </a:xfrm>
          <a:prstGeom prst="rect">
            <a:avLst/>
          </a:prstGeom>
        </p:spPr>
        <p:txBody>
          <a:bodyPr vert="horz" wrap="square" lIns="0" tIns="12700" rIns="0" bIns="0" rtlCol="0">
            <a:spAutoFit/>
          </a:bodyPr>
          <a:lstStyle/>
          <a:p>
            <a:pPr marL="12700">
              <a:lnSpc>
                <a:spcPct val="100000"/>
              </a:lnSpc>
              <a:spcBef>
                <a:spcPts val="100"/>
              </a:spcBef>
            </a:pPr>
            <a:r>
              <a:rPr spc="5" dirty="0"/>
              <a:t>Compile</a:t>
            </a:r>
            <a:r>
              <a:rPr spc="-290" dirty="0"/>
              <a:t> </a:t>
            </a:r>
            <a:r>
              <a:rPr spc="-80" dirty="0"/>
              <a:t>Kernel</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46</a:t>
            </a:fld>
            <a:endParaRPr spc="35" dirty="0"/>
          </a:p>
        </p:txBody>
      </p:sp>
      <p:sp>
        <p:nvSpPr>
          <p:cNvPr id="3" name="object 3"/>
          <p:cNvSpPr txBox="1"/>
          <p:nvPr/>
        </p:nvSpPr>
        <p:spPr>
          <a:xfrm>
            <a:off x="1084580" y="1845729"/>
            <a:ext cx="6925309" cy="1827530"/>
          </a:xfrm>
          <a:prstGeom prst="rect">
            <a:avLst/>
          </a:prstGeom>
        </p:spPr>
        <p:txBody>
          <a:bodyPr vert="horz" wrap="square" lIns="0" tIns="13335" rIns="0" bIns="0" rtlCol="0">
            <a:spAutoFit/>
          </a:bodyPr>
          <a:lstStyle/>
          <a:p>
            <a:pPr marL="199390" indent="-186690">
              <a:lnSpc>
                <a:spcPct val="100000"/>
              </a:lnSpc>
              <a:spcBef>
                <a:spcPts val="105"/>
              </a:spcBef>
              <a:buClr>
                <a:srgbClr val="E38312"/>
              </a:buClr>
              <a:buFont typeface="Wingdings"/>
              <a:buChar char=""/>
              <a:tabLst>
                <a:tab pos="199390" algn="l"/>
              </a:tabLst>
            </a:pPr>
            <a:r>
              <a:rPr sz="2000" spc="100" dirty="0">
                <a:solidFill>
                  <a:srgbClr val="404040"/>
                </a:solidFill>
                <a:latin typeface="Trebuchet MS"/>
                <a:cs typeface="Trebuchet MS"/>
              </a:rPr>
              <a:t>Copy </a:t>
            </a:r>
            <a:r>
              <a:rPr sz="2000" spc="5" dirty="0">
                <a:solidFill>
                  <a:srgbClr val="404040"/>
                </a:solidFill>
                <a:latin typeface="Trebuchet MS"/>
                <a:cs typeface="Trebuchet MS"/>
              </a:rPr>
              <a:t>config </a:t>
            </a:r>
            <a:r>
              <a:rPr sz="2000" spc="-40" dirty="0">
                <a:solidFill>
                  <a:srgbClr val="404040"/>
                </a:solidFill>
                <a:latin typeface="Trebuchet MS"/>
                <a:cs typeface="Trebuchet MS"/>
              </a:rPr>
              <a:t>from </a:t>
            </a:r>
            <a:r>
              <a:rPr sz="2000" spc="-70" dirty="0">
                <a:solidFill>
                  <a:srgbClr val="404040"/>
                </a:solidFill>
                <a:latin typeface="Trebuchet MS"/>
                <a:cs typeface="Trebuchet MS"/>
              </a:rPr>
              <a:t>/boot </a:t>
            </a:r>
            <a:r>
              <a:rPr sz="2000" spc="-45" dirty="0">
                <a:solidFill>
                  <a:srgbClr val="404040"/>
                </a:solidFill>
                <a:latin typeface="Trebuchet MS"/>
                <a:cs typeface="Trebuchet MS"/>
              </a:rPr>
              <a:t>to</a:t>
            </a:r>
            <a:r>
              <a:rPr sz="2000" spc="-185" dirty="0">
                <a:solidFill>
                  <a:srgbClr val="404040"/>
                </a:solidFill>
                <a:latin typeface="Trebuchet MS"/>
                <a:cs typeface="Trebuchet MS"/>
              </a:rPr>
              <a:t> </a:t>
            </a:r>
            <a:r>
              <a:rPr sz="2000" spc="-5" dirty="0">
                <a:solidFill>
                  <a:srgbClr val="404040"/>
                </a:solidFill>
                <a:latin typeface="Trebuchet MS"/>
                <a:cs typeface="Trebuchet MS"/>
              </a:rPr>
              <a:t>/home/seed/work/KERNEL_FILE</a:t>
            </a:r>
            <a:endParaRPr sz="2000">
              <a:latin typeface="Trebuchet MS"/>
              <a:cs typeface="Trebuchet MS"/>
            </a:endParaRPr>
          </a:p>
          <a:p>
            <a:pPr>
              <a:lnSpc>
                <a:spcPct val="100000"/>
              </a:lnSpc>
              <a:buChar char=""/>
            </a:pPr>
            <a:endParaRPr sz="2300">
              <a:latin typeface="Trebuchet MS"/>
              <a:cs typeface="Trebuchet MS"/>
            </a:endParaRPr>
          </a:p>
          <a:p>
            <a:pPr>
              <a:lnSpc>
                <a:spcPct val="100000"/>
              </a:lnSpc>
              <a:spcBef>
                <a:spcPts val="40"/>
              </a:spcBef>
              <a:buChar char=""/>
            </a:pPr>
            <a:endParaRPr sz="1750">
              <a:latin typeface="Trebuchet MS"/>
              <a:cs typeface="Trebuchet MS"/>
            </a:endParaRPr>
          </a:p>
          <a:p>
            <a:pPr marL="180975" indent="-168275">
              <a:lnSpc>
                <a:spcPct val="100000"/>
              </a:lnSpc>
              <a:buClr>
                <a:srgbClr val="E38312"/>
              </a:buClr>
              <a:buFont typeface="Wingdings"/>
              <a:buChar char=""/>
              <a:tabLst>
                <a:tab pos="180975" algn="l"/>
              </a:tabLst>
            </a:pPr>
            <a:r>
              <a:rPr sz="1800" spc="35" dirty="0">
                <a:solidFill>
                  <a:srgbClr val="404040"/>
                </a:solidFill>
                <a:latin typeface="Trebuchet MS"/>
                <a:cs typeface="Trebuchet MS"/>
              </a:rPr>
              <a:t>Login </a:t>
            </a:r>
            <a:r>
              <a:rPr sz="1800" spc="-30" dirty="0">
                <a:solidFill>
                  <a:srgbClr val="404040"/>
                </a:solidFill>
                <a:latin typeface="Trebuchet MS"/>
                <a:cs typeface="Trebuchet MS"/>
              </a:rPr>
              <a:t>root </a:t>
            </a:r>
            <a:r>
              <a:rPr sz="1800" spc="10" dirty="0">
                <a:solidFill>
                  <a:srgbClr val="404040"/>
                </a:solidFill>
                <a:latin typeface="Trebuchet MS"/>
                <a:cs typeface="Trebuchet MS"/>
              </a:rPr>
              <a:t>account </a:t>
            </a:r>
            <a:r>
              <a:rPr sz="1800" spc="30" dirty="0">
                <a:solidFill>
                  <a:srgbClr val="404040"/>
                </a:solidFill>
                <a:latin typeface="Trebuchet MS"/>
                <a:cs typeface="Trebuchet MS"/>
              </a:rPr>
              <a:t>and </a:t>
            </a:r>
            <a:r>
              <a:rPr sz="1800" spc="95" dirty="0">
                <a:solidFill>
                  <a:srgbClr val="404040"/>
                </a:solidFill>
                <a:latin typeface="Trebuchet MS"/>
                <a:cs typeface="Trebuchet MS"/>
              </a:rPr>
              <a:t>go</a:t>
            </a:r>
            <a:r>
              <a:rPr sz="1800" spc="-345" dirty="0">
                <a:solidFill>
                  <a:srgbClr val="404040"/>
                </a:solidFill>
                <a:latin typeface="Trebuchet MS"/>
                <a:cs typeface="Trebuchet MS"/>
              </a:rPr>
              <a:t> </a:t>
            </a:r>
            <a:r>
              <a:rPr sz="1800" spc="-45" dirty="0">
                <a:solidFill>
                  <a:srgbClr val="404040"/>
                </a:solidFill>
                <a:latin typeface="Trebuchet MS"/>
                <a:cs typeface="Trebuchet MS"/>
              </a:rPr>
              <a:t>to </a:t>
            </a:r>
            <a:r>
              <a:rPr sz="1800" spc="-40" dirty="0">
                <a:solidFill>
                  <a:srgbClr val="404040"/>
                </a:solidFill>
                <a:latin typeface="Trebuchet MS"/>
                <a:cs typeface="Trebuchet MS"/>
              </a:rPr>
              <a:t>kernel </a:t>
            </a:r>
            <a:r>
              <a:rPr sz="1800" spc="30" dirty="0">
                <a:solidFill>
                  <a:srgbClr val="404040"/>
                </a:solidFill>
                <a:latin typeface="Trebuchet MS"/>
                <a:cs typeface="Trebuchet MS"/>
              </a:rPr>
              <a:t>source </a:t>
            </a:r>
            <a:r>
              <a:rPr sz="1800" spc="-35" dirty="0">
                <a:solidFill>
                  <a:srgbClr val="404040"/>
                </a:solidFill>
                <a:latin typeface="Trebuchet MS"/>
                <a:cs typeface="Trebuchet MS"/>
              </a:rPr>
              <a:t>directory</a:t>
            </a:r>
            <a:endParaRPr sz="1800">
              <a:latin typeface="Trebuchet MS"/>
              <a:cs typeface="Trebuchet MS"/>
            </a:endParaRPr>
          </a:p>
          <a:p>
            <a:pPr marL="396875" lvl="1" indent="-183515">
              <a:lnSpc>
                <a:spcPct val="100000"/>
              </a:lnSpc>
              <a:spcBef>
                <a:spcPts val="180"/>
              </a:spcBef>
              <a:buClr>
                <a:srgbClr val="E38312"/>
              </a:buClr>
              <a:buChar char="◦"/>
              <a:tabLst>
                <a:tab pos="396875" algn="l"/>
              </a:tabLst>
            </a:pPr>
            <a:r>
              <a:rPr sz="1800" spc="70" dirty="0">
                <a:solidFill>
                  <a:srgbClr val="404040"/>
                </a:solidFill>
                <a:latin typeface="Trebuchet MS"/>
                <a:cs typeface="Trebuchet MS"/>
              </a:rPr>
              <a:t>$sudo</a:t>
            </a:r>
            <a:r>
              <a:rPr sz="1800" spc="-50" dirty="0">
                <a:solidFill>
                  <a:srgbClr val="404040"/>
                </a:solidFill>
                <a:latin typeface="Trebuchet MS"/>
                <a:cs typeface="Trebuchet MS"/>
              </a:rPr>
              <a:t> </a:t>
            </a:r>
            <a:r>
              <a:rPr sz="1800" spc="90" dirty="0">
                <a:solidFill>
                  <a:srgbClr val="404040"/>
                </a:solidFill>
                <a:latin typeface="Trebuchet MS"/>
                <a:cs typeface="Trebuchet MS"/>
              </a:rPr>
              <a:t>su</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60" dirty="0">
                <a:solidFill>
                  <a:srgbClr val="404040"/>
                </a:solidFill>
                <a:latin typeface="Trebuchet MS"/>
                <a:cs typeface="Trebuchet MS"/>
              </a:rPr>
              <a:t>$cd </a:t>
            </a:r>
            <a:r>
              <a:rPr sz="1800" spc="-50" dirty="0">
                <a:solidFill>
                  <a:srgbClr val="404040"/>
                </a:solidFill>
                <a:latin typeface="Trebuchet MS"/>
                <a:cs typeface="Trebuchet MS"/>
              </a:rPr>
              <a:t>/home/seed/work</a:t>
            </a:r>
            <a:r>
              <a:rPr sz="1800" spc="-155" dirty="0">
                <a:solidFill>
                  <a:srgbClr val="404040"/>
                </a:solidFill>
                <a:latin typeface="Trebuchet MS"/>
                <a:cs typeface="Trebuchet MS"/>
              </a:rPr>
              <a:t> </a:t>
            </a:r>
            <a:r>
              <a:rPr sz="1800" spc="60" dirty="0">
                <a:solidFill>
                  <a:srgbClr val="404040"/>
                </a:solidFill>
                <a:latin typeface="Trebuchet MS"/>
                <a:cs typeface="Trebuchet MS"/>
              </a:rPr>
              <a:t>/KERNEL_FILE</a:t>
            </a:r>
            <a:endParaRPr sz="1800">
              <a:latin typeface="Trebuchet MS"/>
              <a:cs typeface="Trebuchet M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4121785" cy="756920"/>
          </a:xfrm>
          <a:prstGeom prst="rect">
            <a:avLst/>
          </a:prstGeom>
        </p:spPr>
        <p:txBody>
          <a:bodyPr vert="horz" wrap="square" lIns="0" tIns="12700" rIns="0" bIns="0" rtlCol="0">
            <a:spAutoFit/>
          </a:bodyPr>
          <a:lstStyle/>
          <a:p>
            <a:pPr marL="12700">
              <a:lnSpc>
                <a:spcPct val="100000"/>
              </a:lnSpc>
              <a:spcBef>
                <a:spcPts val="100"/>
              </a:spcBef>
            </a:pPr>
            <a:r>
              <a:rPr spc="5" dirty="0"/>
              <a:t>Compile</a:t>
            </a:r>
            <a:r>
              <a:rPr spc="-290" dirty="0"/>
              <a:t> </a:t>
            </a:r>
            <a:r>
              <a:rPr spc="-80" dirty="0"/>
              <a:t>Kernel</a:t>
            </a:r>
          </a:p>
        </p:txBody>
      </p:sp>
      <p:sp>
        <p:nvSpPr>
          <p:cNvPr id="3" name="object 3"/>
          <p:cNvSpPr txBox="1"/>
          <p:nvPr/>
        </p:nvSpPr>
        <p:spPr>
          <a:xfrm>
            <a:off x="1084580" y="1820964"/>
            <a:ext cx="6841490" cy="3679825"/>
          </a:xfrm>
          <a:prstGeom prst="rect">
            <a:avLst/>
          </a:prstGeom>
        </p:spPr>
        <p:txBody>
          <a:bodyPr vert="horz" wrap="square" lIns="0" tIns="13335" rIns="0" bIns="0" rtlCol="0">
            <a:spAutoFit/>
          </a:bodyPr>
          <a:lstStyle/>
          <a:p>
            <a:pPr marL="269875" indent="-257175">
              <a:lnSpc>
                <a:spcPts val="2380"/>
              </a:lnSpc>
              <a:spcBef>
                <a:spcPts val="105"/>
              </a:spcBef>
              <a:buClr>
                <a:srgbClr val="E38312"/>
              </a:buClr>
              <a:buFont typeface="Wingdings"/>
              <a:buChar char=""/>
              <a:tabLst>
                <a:tab pos="269875" algn="l"/>
              </a:tabLst>
            </a:pPr>
            <a:r>
              <a:rPr sz="2000" spc="20" dirty="0">
                <a:solidFill>
                  <a:srgbClr val="404040"/>
                </a:solidFill>
                <a:latin typeface="Trebuchet MS"/>
                <a:cs typeface="Trebuchet MS"/>
              </a:rPr>
              <a:t>Clean </a:t>
            </a:r>
            <a:r>
              <a:rPr sz="2000" spc="10" dirty="0">
                <a:solidFill>
                  <a:srgbClr val="404040"/>
                </a:solidFill>
                <a:latin typeface="Trebuchet MS"/>
                <a:cs typeface="Trebuchet MS"/>
              </a:rPr>
              <a:t>previous </a:t>
            </a:r>
            <a:r>
              <a:rPr sz="2000" spc="-20" dirty="0">
                <a:solidFill>
                  <a:srgbClr val="404040"/>
                </a:solidFill>
                <a:latin typeface="Trebuchet MS"/>
                <a:cs typeface="Trebuchet MS"/>
              </a:rPr>
              <a:t>setting </a:t>
            </a:r>
            <a:r>
              <a:rPr sz="2000" spc="35" dirty="0">
                <a:solidFill>
                  <a:srgbClr val="404040"/>
                </a:solidFill>
                <a:latin typeface="Trebuchet MS"/>
                <a:cs typeface="Trebuchet MS"/>
              </a:rPr>
              <a:t>and </a:t>
            </a:r>
            <a:r>
              <a:rPr sz="2000" spc="-50" dirty="0">
                <a:solidFill>
                  <a:srgbClr val="404040"/>
                </a:solidFill>
                <a:latin typeface="Trebuchet MS"/>
                <a:cs typeface="Trebuchet MS"/>
              </a:rPr>
              <a:t>start</a:t>
            </a:r>
            <a:r>
              <a:rPr sz="2000" spc="-310" dirty="0">
                <a:solidFill>
                  <a:srgbClr val="404040"/>
                </a:solidFill>
                <a:latin typeface="Trebuchet MS"/>
                <a:cs typeface="Trebuchet MS"/>
              </a:rPr>
              <a:t> </a:t>
            </a:r>
            <a:r>
              <a:rPr sz="2000" spc="-20" dirty="0">
                <a:solidFill>
                  <a:srgbClr val="404040"/>
                </a:solidFill>
                <a:latin typeface="Trebuchet MS"/>
                <a:cs typeface="Trebuchet MS"/>
              </a:rPr>
              <a:t>configuration</a:t>
            </a:r>
            <a:endParaRPr sz="2000">
              <a:latin typeface="Trebuchet MS"/>
              <a:cs typeface="Trebuchet MS"/>
            </a:endParaRPr>
          </a:p>
          <a:p>
            <a:pPr marL="396875" lvl="1" indent="-183515">
              <a:lnSpc>
                <a:spcPts val="2140"/>
              </a:lnSpc>
              <a:buClr>
                <a:srgbClr val="E38312"/>
              </a:buClr>
              <a:buChar char="◦"/>
              <a:tabLst>
                <a:tab pos="396875" algn="l"/>
              </a:tabLst>
            </a:pPr>
            <a:r>
              <a:rPr sz="1800" spc="20" dirty="0">
                <a:solidFill>
                  <a:srgbClr val="404040"/>
                </a:solidFill>
                <a:latin typeface="Trebuchet MS"/>
                <a:cs typeface="Trebuchet MS"/>
              </a:rPr>
              <a:t>$make</a:t>
            </a:r>
            <a:r>
              <a:rPr sz="1800" spc="-50" dirty="0">
                <a:solidFill>
                  <a:srgbClr val="404040"/>
                </a:solidFill>
                <a:latin typeface="Trebuchet MS"/>
                <a:cs typeface="Trebuchet MS"/>
              </a:rPr>
              <a:t> </a:t>
            </a:r>
            <a:r>
              <a:rPr sz="1800" spc="-15" dirty="0">
                <a:solidFill>
                  <a:srgbClr val="404040"/>
                </a:solidFill>
                <a:latin typeface="Trebuchet MS"/>
                <a:cs typeface="Trebuchet MS"/>
              </a:rPr>
              <a:t>mrproper</a:t>
            </a:r>
            <a:endParaRPr sz="1800">
              <a:latin typeface="Trebuchet MS"/>
              <a:cs typeface="Trebuchet MS"/>
            </a:endParaRPr>
          </a:p>
          <a:p>
            <a:pPr marL="396875" lvl="1" indent="-183515">
              <a:lnSpc>
                <a:spcPct val="100000"/>
              </a:lnSpc>
              <a:spcBef>
                <a:spcPts val="165"/>
              </a:spcBef>
              <a:buClr>
                <a:srgbClr val="E38312"/>
              </a:buClr>
              <a:buChar char="◦"/>
              <a:tabLst>
                <a:tab pos="396875" algn="l"/>
              </a:tabLst>
            </a:pPr>
            <a:r>
              <a:rPr sz="1800" spc="20" dirty="0">
                <a:solidFill>
                  <a:srgbClr val="404040"/>
                </a:solidFill>
                <a:latin typeface="Trebuchet MS"/>
                <a:cs typeface="Trebuchet MS"/>
              </a:rPr>
              <a:t>$make</a:t>
            </a:r>
            <a:r>
              <a:rPr sz="1800" spc="-50" dirty="0">
                <a:solidFill>
                  <a:srgbClr val="404040"/>
                </a:solidFill>
                <a:latin typeface="Trebuchet MS"/>
                <a:cs typeface="Trebuchet MS"/>
              </a:rPr>
              <a:t> </a:t>
            </a:r>
            <a:r>
              <a:rPr sz="1800" spc="-10" dirty="0">
                <a:solidFill>
                  <a:srgbClr val="404040"/>
                </a:solidFill>
                <a:latin typeface="Trebuchet MS"/>
                <a:cs typeface="Trebuchet MS"/>
              </a:rPr>
              <a:t>clean</a:t>
            </a:r>
            <a:endParaRPr sz="1800">
              <a:latin typeface="Trebuchet MS"/>
              <a:cs typeface="Trebuchet MS"/>
            </a:endParaRPr>
          </a:p>
          <a:p>
            <a:pPr marL="396875" lvl="1" indent="-183515">
              <a:lnSpc>
                <a:spcPct val="100000"/>
              </a:lnSpc>
              <a:spcBef>
                <a:spcPts val="165"/>
              </a:spcBef>
              <a:buClr>
                <a:srgbClr val="E38312"/>
              </a:buClr>
              <a:buChar char="◦"/>
              <a:tabLst>
                <a:tab pos="396875" algn="l"/>
              </a:tabLst>
            </a:pPr>
            <a:r>
              <a:rPr sz="1800" spc="20" dirty="0">
                <a:solidFill>
                  <a:srgbClr val="404040"/>
                </a:solidFill>
                <a:latin typeface="Trebuchet MS"/>
                <a:cs typeface="Trebuchet MS"/>
              </a:rPr>
              <a:t>$make</a:t>
            </a:r>
            <a:r>
              <a:rPr sz="1800" spc="-50" dirty="0">
                <a:solidFill>
                  <a:srgbClr val="404040"/>
                </a:solidFill>
                <a:latin typeface="Trebuchet MS"/>
                <a:cs typeface="Trebuchet MS"/>
              </a:rPr>
              <a:t> </a:t>
            </a:r>
            <a:r>
              <a:rPr sz="1800" spc="5" dirty="0">
                <a:solidFill>
                  <a:srgbClr val="404040"/>
                </a:solidFill>
                <a:latin typeface="Trebuchet MS"/>
                <a:cs typeface="Trebuchet MS"/>
              </a:rPr>
              <a:t>menuconfig</a:t>
            </a:r>
            <a:endParaRPr sz="1800">
              <a:latin typeface="Trebuchet MS"/>
              <a:cs typeface="Trebuchet MS"/>
            </a:endParaRPr>
          </a:p>
          <a:p>
            <a:pPr marL="396875" lvl="1" indent="-183515">
              <a:lnSpc>
                <a:spcPct val="100000"/>
              </a:lnSpc>
              <a:spcBef>
                <a:spcPts val="165"/>
              </a:spcBef>
              <a:buClr>
                <a:srgbClr val="E38312"/>
              </a:buClr>
              <a:buChar char="◦"/>
              <a:tabLst>
                <a:tab pos="396875" algn="l"/>
              </a:tabLst>
            </a:pPr>
            <a:r>
              <a:rPr sz="1800" spc="45" dirty="0">
                <a:solidFill>
                  <a:srgbClr val="404040"/>
                </a:solidFill>
                <a:latin typeface="Trebuchet MS"/>
                <a:cs typeface="Trebuchet MS"/>
              </a:rPr>
              <a:t>save </a:t>
            </a:r>
            <a:r>
              <a:rPr sz="1800" spc="-55" dirty="0">
                <a:solidFill>
                  <a:srgbClr val="404040"/>
                </a:solidFill>
                <a:latin typeface="Trebuchet MS"/>
                <a:cs typeface="Trebuchet MS"/>
              </a:rPr>
              <a:t>the </a:t>
            </a:r>
            <a:r>
              <a:rPr sz="1800" spc="5" dirty="0">
                <a:solidFill>
                  <a:srgbClr val="404040"/>
                </a:solidFill>
                <a:latin typeface="Trebuchet MS"/>
                <a:cs typeface="Trebuchet MS"/>
              </a:rPr>
              <a:t>config </a:t>
            </a:r>
            <a:r>
              <a:rPr sz="1800" spc="30" dirty="0">
                <a:solidFill>
                  <a:srgbClr val="404040"/>
                </a:solidFill>
                <a:latin typeface="Trebuchet MS"/>
                <a:cs typeface="Trebuchet MS"/>
              </a:rPr>
              <a:t>and</a:t>
            </a:r>
            <a:r>
              <a:rPr sz="1800" spc="-180" dirty="0">
                <a:solidFill>
                  <a:srgbClr val="404040"/>
                </a:solidFill>
                <a:latin typeface="Trebuchet MS"/>
                <a:cs typeface="Trebuchet MS"/>
              </a:rPr>
              <a:t> </a:t>
            </a:r>
            <a:r>
              <a:rPr sz="1800" spc="-65" dirty="0">
                <a:solidFill>
                  <a:srgbClr val="404040"/>
                </a:solidFill>
                <a:latin typeface="Trebuchet MS"/>
                <a:cs typeface="Trebuchet MS"/>
              </a:rPr>
              <a:t>exit</a:t>
            </a:r>
            <a:endParaRPr sz="1800">
              <a:latin typeface="Trebuchet MS"/>
              <a:cs typeface="Trebuchet MS"/>
            </a:endParaRPr>
          </a:p>
          <a:p>
            <a:pPr lvl="1">
              <a:lnSpc>
                <a:spcPct val="100000"/>
              </a:lnSpc>
              <a:spcBef>
                <a:spcPts val="15"/>
              </a:spcBef>
              <a:buClr>
                <a:srgbClr val="E38312"/>
              </a:buClr>
              <a:buFont typeface="Trebuchet MS"/>
              <a:buChar char="◦"/>
            </a:pPr>
            <a:endParaRPr sz="2950">
              <a:latin typeface="Trebuchet MS"/>
              <a:cs typeface="Trebuchet MS"/>
            </a:endParaRPr>
          </a:p>
          <a:p>
            <a:pPr marL="199390" indent="-186690">
              <a:lnSpc>
                <a:spcPts val="2385"/>
              </a:lnSpc>
              <a:spcBef>
                <a:spcPts val="5"/>
              </a:spcBef>
              <a:buClr>
                <a:srgbClr val="E38312"/>
              </a:buClr>
              <a:buFont typeface="Wingdings"/>
              <a:buChar char=""/>
              <a:tabLst>
                <a:tab pos="199390" algn="l"/>
              </a:tabLst>
            </a:pPr>
            <a:r>
              <a:rPr sz="2000" spc="5" dirty="0">
                <a:solidFill>
                  <a:srgbClr val="404040"/>
                </a:solidFill>
                <a:latin typeface="Trebuchet MS"/>
                <a:cs typeface="Trebuchet MS"/>
              </a:rPr>
              <a:t>Build </a:t>
            </a:r>
            <a:r>
              <a:rPr sz="2000" spc="-45" dirty="0">
                <a:solidFill>
                  <a:srgbClr val="404040"/>
                </a:solidFill>
                <a:latin typeface="Trebuchet MS"/>
                <a:cs typeface="Trebuchet MS"/>
              </a:rPr>
              <a:t>kernel </a:t>
            </a:r>
            <a:r>
              <a:rPr sz="2000" spc="30" dirty="0">
                <a:solidFill>
                  <a:srgbClr val="404040"/>
                </a:solidFill>
                <a:latin typeface="Trebuchet MS"/>
                <a:cs typeface="Trebuchet MS"/>
              </a:rPr>
              <a:t>Image </a:t>
            </a:r>
            <a:r>
              <a:rPr sz="2000" spc="35" dirty="0">
                <a:solidFill>
                  <a:srgbClr val="404040"/>
                </a:solidFill>
                <a:latin typeface="Trebuchet MS"/>
                <a:cs typeface="Trebuchet MS"/>
              </a:rPr>
              <a:t>and</a:t>
            </a:r>
            <a:r>
              <a:rPr sz="2000" spc="-204" dirty="0">
                <a:solidFill>
                  <a:srgbClr val="404040"/>
                </a:solidFill>
                <a:latin typeface="Trebuchet MS"/>
                <a:cs typeface="Trebuchet MS"/>
              </a:rPr>
              <a:t> </a:t>
            </a:r>
            <a:r>
              <a:rPr sz="2000" spc="30" dirty="0">
                <a:solidFill>
                  <a:srgbClr val="404040"/>
                </a:solidFill>
                <a:latin typeface="Trebuchet MS"/>
                <a:cs typeface="Trebuchet MS"/>
              </a:rPr>
              <a:t>modules</a:t>
            </a:r>
            <a:endParaRPr sz="2000">
              <a:latin typeface="Trebuchet MS"/>
              <a:cs typeface="Trebuchet MS"/>
            </a:endParaRPr>
          </a:p>
          <a:p>
            <a:pPr marL="396875" lvl="1" indent="-183515">
              <a:lnSpc>
                <a:spcPts val="2145"/>
              </a:lnSpc>
              <a:buClr>
                <a:srgbClr val="E38312"/>
              </a:buClr>
              <a:buChar char="◦"/>
              <a:tabLst>
                <a:tab pos="396875" algn="l"/>
              </a:tabLst>
            </a:pPr>
            <a:r>
              <a:rPr sz="1800" spc="20" dirty="0">
                <a:solidFill>
                  <a:srgbClr val="404040"/>
                </a:solidFill>
                <a:latin typeface="Trebuchet MS"/>
                <a:cs typeface="Trebuchet MS"/>
              </a:rPr>
              <a:t>$make </a:t>
            </a:r>
            <a:r>
              <a:rPr sz="1800" spc="25" dirty="0">
                <a:solidFill>
                  <a:srgbClr val="404040"/>
                </a:solidFill>
                <a:latin typeface="Trebuchet MS"/>
                <a:cs typeface="Trebuchet MS"/>
              </a:rPr>
              <a:t>bzImage</a:t>
            </a:r>
            <a:r>
              <a:rPr sz="1800" spc="-135" dirty="0">
                <a:solidFill>
                  <a:srgbClr val="404040"/>
                </a:solidFill>
                <a:latin typeface="Trebuchet MS"/>
                <a:cs typeface="Trebuchet MS"/>
              </a:rPr>
              <a:t> </a:t>
            </a:r>
            <a:r>
              <a:rPr sz="1800" spc="-50" dirty="0">
                <a:solidFill>
                  <a:srgbClr val="404040"/>
                </a:solidFill>
                <a:latin typeface="Trebuchet MS"/>
                <a:cs typeface="Trebuchet MS"/>
              </a:rPr>
              <a:t>-j$(nproc)</a:t>
            </a:r>
            <a:endParaRPr sz="1800">
              <a:latin typeface="Trebuchet MS"/>
              <a:cs typeface="Trebuchet MS"/>
            </a:endParaRPr>
          </a:p>
          <a:p>
            <a:pPr marL="396875" lvl="1" indent="-183515">
              <a:lnSpc>
                <a:spcPct val="100000"/>
              </a:lnSpc>
              <a:spcBef>
                <a:spcPts val="165"/>
              </a:spcBef>
              <a:buClr>
                <a:srgbClr val="E38312"/>
              </a:buClr>
              <a:buChar char="◦"/>
              <a:tabLst>
                <a:tab pos="396875" algn="l"/>
              </a:tabLst>
            </a:pPr>
            <a:r>
              <a:rPr sz="1800" spc="20" dirty="0">
                <a:solidFill>
                  <a:srgbClr val="404040"/>
                </a:solidFill>
                <a:latin typeface="Trebuchet MS"/>
                <a:cs typeface="Trebuchet MS"/>
              </a:rPr>
              <a:t>$make </a:t>
            </a:r>
            <a:r>
              <a:rPr sz="1800" spc="25" dirty="0">
                <a:solidFill>
                  <a:srgbClr val="404040"/>
                </a:solidFill>
                <a:latin typeface="Trebuchet MS"/>
                <a:cs typeface="Trebuchet MS"/>
              </a:rPr>
              <a:t>modules</a:t>
            </a:r>
            <a:r>
              <a:rPr sz="1800" spc="-135" dirty="0">
                <a:solidFill>
                  <a:srgbClr val="404040"/>
                </a:solidFill>
                <a:latin typeface="Trebuchet MS"/>
                <a:cs typeface="Trebuchet MS"/>
              </a:rPr>
              <a:t> </a:t>
            </a:r>
            <a:r>
              <a:rPr sz="1800" spc="-50" dirty="0">
                <a:solidFill>
                  <a:srgbClr val="404040"/>
                </a:solidFill>
                <a:latin typeface="Trebuchet MS"/>
                <a:cs typeface="Trebuchet MS"/>
              </a:rPr>
              <a:t>-j$(nproc)</a:t>
            </a:r>
            <a:endParaRPr sz="1800">
              <a:latin typeface="Trebuchet MS"/>
              <a:cs typeface="Trebuchet MS"/>
            </a:endParaRPr>
          </a:p>
          <a:p>
            <a:pPr marL="396875" lvl="1" indent="-183515">
              <a:lnSpc>
                <a:spcPct val="100000"/>
              </a:lnSpc>
              <a:spcBef>
                <a:spcPts val="165"/>
              </a:spcBef>
              <a:buClr>
                <a:srgbClr val="E38312"/>
              </a:buClr>
              <a:buChar char="◦"/>
              <a:tabLst>
                <a:tab pos="396875" algn="l"/>
              </a:tabLst>
            </a:pPr>
            <a:r>
              <a:rPr sz="1800" spc="135" dirty="0">
                <a:solidFill>
                  <a:srgbClr val="404040"/>
                </a:solidFill>
                <a:latin typeface="Trebuchet MS"/>
                <a:cs typeface="Trebuchet MS"/>
              </a:rPr>
              <a:t>~ </a:t>
            </a:r>
            <a:r>
              <a:rPr sz="1800" spc="50" dirty="0">
                <a:solidFill>
                  <a:srgbClr val="404040"/>
                </a:solidFill>
                <a:latin typeface="Trebuchet MS"/>
                <a:cs typeface="Trebuchet MS"/>
              </a:rPr>
              <a:t>30 </a:t>
            </a:r>
            <a:r>
              <a:rPr sz="1800" spc="25" dirty="0">
                <a:solidFill>
                  <a:srgbClr val="404040"/>
                </a:solidFill>
                <a:latin typeface="Trebuchet MS"/>
                <a:cs typeface="Trebuchet MS"/>
              </a:rPr>
              <a:t>mins </a:t>
            </a:r>
            <a:r>
              <a:rPr sz="1800" spc="-45" dirty="0">
                <a:solidFill>
                  <a:srgbClr val="404040"/>
                </a:solidFill>
                <a:latin typeface="Trebuchet MS"/>
                <a:cs typeface="Trebuchet MS"/>
              </a:rPr>
              <a:t>to</a:t>
            </a:r>
            <a:r>
              <a:rPr sz="1800" spc="-395" dirty="0">
                <a:solidFill>
                  <a:srgbClr val="404040"/>
                </a:solidFill>
                <a:latin typeface="Trebuchet MS"/>
                <a:cs typeface="Trebuchet MS"/>
              </a:rPr>
              <a:t> </a:t>
            </a:r>
            <a:r>
              <a:rPr sz="1800" spc="-30" dirty="0">
                <a:solidFill>
                  <a:srgbClr val="404040"/>
                </a:solidFill>
                <a:latin typeface="Trebuchet MS"/>
                <a:cs typeface="Trebuchet MS"/>
              </a:rPr>
              <a:t>finish</a:t>
            </a:r>
            <a:endParaRPr sz="1800">
              <a:latin typeface="Trebuchet MS"/>
              <a:cs typeface="Trebuchet MS"/>
            </a:endParaRPr>
          </a:p>
          <a:p>
            <a:pPr marL="396875" lvl="1" indent="-183515">
              <a:lnSpc>
                <a:spcPct val="100000"/>
              </a:lnSpc>
              <a:spcBef>
                <a:spcPts val="165"/>
              </a:spcBef>
              <a:buClr>
                <a:srgbClr val="E38312"/>
              </a:buClr>
              <a:buChar char="◦"/>
              <a:tabLst>
                <a:tab pos="396875" algn="l"/>
              </a:tabLst>
            </a:pPr>
            <a:r>
              <a:rPr sz="1800" spc="20" dirty="0">
                <a:solidFill>
                  <a:srgbClr val="404040"/>
                </a:solidFill>
                <a:latin typeface="Trebuchet MS"/>
                <a:cs typeface="Trebuchet MS"/>
              </a:rPr>
              <a:t>$make</a:t>
            </a:r>
            <a:r>
              <a:rPr sz="1800" spc="-50" dirty="0">
                <a:solidFill>
                  <a:srgbClr val="404040"/>
                </a:solidFill>
                <a:latin typeface="Trebuchet MS"/>
                <a:cs typeface="Trebuchet MS"/>
              </a:rPr>
              <a:t> </a:t>
            </a:r>
            <a:r>
              <a:rPr sz="1800" spc="-30" dirty="0">
                <a:solidFill>
                  <a:srgbClr val="404040"/>
                </a:solidFill>
                <a:latin typeface="Trebuchet MS"/>
                <a:cs typeface="Trebuchet MS"/>
              </a:rPr>
              <a:t>–j$(nproc)</a:t>
            </a:r>
            <a:endParaRPr sz="1800">
              <a:latin typeface="Trebuchet MS"/>
              <a:cs typeface="Trebuchet MS"/>
            </a:endParaRPr>
          </a:p>
          <a:p>
            <a:pPr marL="340360">
              <a:lnSpc>
                <a:spcPct val="100000"/>
              </a:lnSpc>
              <a:spcBef>
                <a:spcPts val="165"/>
              </a:spcBef>
            </a:pPr>
            <a:r>
              <a:rPr sz="1800" spc="-30" dirty="0">
                <a:solidFill>
                  <a:srgbClr val="FF0000"/>
                </a:solidFill>
                <a:latin typeface="Trebuchet MS"/>
                <a:cs typeface="Trebuchet MS"/>
              </a:rPr>
              <a:t>(you </a:t>
            </a:r>
            <a:r>
              <a:rPr sz="1800" spc="15" dirty="0">
                <a:solidFill>
                  <a:srgbClr val="FF0000"/>
                </a:solidFill>
                <a:latin typeface="Trebuchet MS"/>
                <a:cs typeface="Trebuchet MS"/>
              </a:rPr>
              <a:t>could </a:t>
            </a:r>
            <a:r>
              <a:rPr sz="1800" spc="55" dirty="0">
                <a:solidFill>
                  <a:srgbClr val="FF0000"/>
                </a:solidFill>
                <a:latin typeface="Trebuchet MS"/>
                <a:cs typeface="Trebuchet MS"/>
              </a:rPr>
              <a:t>use </a:t>
            </a:r>
            <a:r>
              <a:rPr sz="1800" spc="-25" dirty="0">
                <a:solidFill>
                  <a:srgbClr val="FF0000"/>
                </a:solidFill>
                <a:latin typeface="Trebuchet MS"/>
                <a:cs typeface="Trebuchet MS"/>
              </a:rPr>
              <a:t>this </a:t>
            </a:r>
            <a:r>
              <a:rPr sz="1800" spc="40" dirty="0">
                <a:solidFill>
                  <a:srgbClr val="FF0000"/>
                </a:solidFill>
                <a:latin typeface="Trebuchet MS"/>
                <a:cs typeface="Trebuchet MS"/>
              </a:rPr>
              <a:t>command </a:t>
            </a:r>
            <a:r>
              <a:rPr sz="1800" spc="-45" dirty="0">
                <a:solidFill>
                  <a:srgbClr val="FF0000"/>
                </a:solidFill>
                <a:latin typeface="Trebuchet MS"/>
                <a:cs typeface="Trebuchet MS"/>
              </a:rPr>
              <a:t>to </a:t>
            </a:r>
            <a:r>
              <a:rPr sz="1800" spc="-20" dirty="0">
                <a:solidFill>
                  <a:srgbClr val="FF0000"/>
                </a:solidFill>
                <a:latin typeface="Trebuchet MS"/>
                <a:cs typeface="Trebuchet MS"/>
              </a:rPr>
              <a:t>replace </a:t>
            </a:r>
            <a:r>
              <a:rPr sz="1800" spc="25" dirty="0">
                <a:solidFill>
                  <a:srgbClr val="FF0000"/>
                </a:solidFill>
                <a:latin typeface="Trebuchet MS"/>
                <a:cs typeface="Trebuchet MS"/>
              </a:rPr>
              <a:t>above</a:t>
            </a:r>
            <a:r>
              <a:rPr sz="1800" spc="-355" dirty="0">
                <a:solidFill>
                  <a:srgbClr val="FF0000"/>
                </a:solidFill>
                <a:latin typeface="Trebuchet MS"/>
                <a:cs typeface="Trebuchet MS"/>
              </a:rPr>
              <a:t> </a:t>
            </a:r>
            <a:r>
              <a:rPr sz="1800" spc="-20" dirty="0">
                <a:solidFill>
                  <a:srgbClr val="FF0000"/>
                </a:solidFill>
                <a:latin typeface="Trebuchet MS"/>
                <a:cs typeface="Trebuchet MS"/>
              </a:rPr>
              <a:t>two </a:t>
            </a:r>
            <a:r>
              <a:rPr sz="1800" spc="30" dirty="0">
                <a:solidFill>
                  <a:srgbClr val="FF0000"/>
                </a:solidFill>
                <a:latin typeface="Trebuchet MS"/>
                <a:cs typeface="Trebuchet MS"/>
              </a:rPr>
              <a:t>commands)</a:t>
            </a:r>
            <a:endParaRPr sz="1800">
              <a:latin typeface="Trebuchet MS"/>
              <a:cs typeface="Trebuchet MS"/>
            </a:endParaRPr>
          </a:p>
        </p:txBody>
      </p:sp>
      <p:pic>
        <p:nvPicPr>
          <p:cNvPr id="4" name="object 4"/>
          <p:cNvPicPr/>
          <p:nvPr/>
        </p:nvPicPr>
        <p:blipFill>
          <a:blip r:embed="rId2" cstate="print"/>
          <a:stretch>
            <a:fillRect/>
          </a:stretch>
        </p:blipFill>
        <p:spPr>
          <a:xfrm>
            <a:off x="5248655" y="3720084"/>
            <a:ext cx="5600700" cy="515112"/>
          </a:xfrm>
          <a:prstGeom prst="rect">
            <a:avLst/>
          </a:prstGeom>
        </p:spPr>
      </p:pic>
      <p:sp>
        <p:nvSpPr>
          <p:cNvPr id="5" name="object 5"/>
          <p:cNvSpPr/>
          <p:nvPr/>
        </p:nvSpPr>
        <p:spPr>
          <a:xfrm>
            <a:off x="3171837" y="4045229"/>
            <a:ext cx="2012950" cy="396240"/>
          </a:xfrm>
          <a:custGeom>
            <a:avLst/>
            <a:gdLst/>
            <a:ahLst/>
            <a:cxnLst/>
            <a:rect l="l" t="t" r="r" b="b"/>
            <a:pathLst>
              <a:path w="2012950" h="396239">
                <a:moveTo>
                  <a:pt x="1936699" y="31233"/>
                </a:moveTo>
                <a:lnTo>
                  <a:pt x="1931022" y="0"/>
                </a:lnTo>
                <a:lnTo>
                  <a:pt x="2012810" y="23850"/>
                </a:lnTo>
                <a:lnTo>
                  <a:pt x="2007509" y="27825"/>
                </a:lnTo>
                <a:lnTo>
                  <a:pt x="1955444" y="27825"/>
                </a:lnTo>
                <a:lnTo>
                  <a:pt x="1936699" y="31233"/>
                </a:lnTo>
                <a:close/>
              </a:path>
              <a:path w="2012950" h="396239">
                <a:moveTo>
                  <a:pt x="1938971" y="43730"/>
                </a:moveTo>
                <a:lnTo>
                  <a:pt x="1936699" y="31233"/>
                </a:lnTo>
                <a:lnTo>
                  <a:pt x="1955444" y="27825"/>
                </a:lnTo>
                <a:lnTo>
                  <a:pt x="1957717" y="40322"/>
                </a:lnTo>
                <a:lnTo>
                  <a:pt x="1938971" y="43730"/>
                </a:lnTo>
                <a:close/>
              </a:path>
              <a:path w="2012950" h="396239">
                <a:moveTo>
                  <a:pt x="1944649" y="74968"/>
                </a:moveTo>
                <a:lnTo>
                  <a:pt x="1938971" y="43730"/>
                </a:lnTo>
                <a:lnTo>
                  <a:pt x="1957717" y="40322"/>
                </a:lnTo>
                <a:lnTo>
                  <a:pt x="1955444" y="27825"/>
                </a:lnTo>
                <a:lnTo>
                  <a:pt x="2007509" y="27825"/>
                </a:lnTo>
                <a:lnTo>
                  <a:pt x="1944649" y="74968"/>
                </a:lnTo>
                <a:close/>
              </a:path>
              <a:path w="2012950" h="396239">
                <a:moveTo>
                  <a:pt x="2260" y="395859"/>
                </a:moveTo>
                <a:lnTo>
                  <a:pt x="0" y="383362"/>
                </a:lnTo>
                <a:lnTo>
                  <a:pt x="1936699" y="31233"/>
                </a:lnTo>
                <a:lnTo>
                  <a:pt x="1938971" y="43730"/>
                </a:lnTo>
                <a:lnTo>
                  <a:pt x="2260" y="395859"/>
                </a:lnTo>
                <a:close/>
              </a:path>
            </a:pathLst>
          </a:custGeom>
          <a:solidFill>
            <a:srgbClr val="E38312"/>
          </a:solidFill>
        </p:spPr>
        <p:txBody>
          <a:bodyPr wrap="square" lIns="0" tIns="0" rIns="0" bIns="0" rtlCol="0"/>
          <a:lstStyle/>
          <a:p>
            <a:endParaRPr/>
          </a:p>
        </p:txBody>
      </p:sp>
      <p:pic>
        <p:nvPicPr>
          <p:cNvPr id="6" name="object 6"/>
          <p:cNvPicPr/>
          <p:nvPr/>
        </p:nvPicPr>
        <p:blipFill>
          <a:blip r:embed="rId3" cstate="print"/>
          <a:stretch>
            <a:fillRect/>
          </a:stretch>
        </p:blipFill>
        <p:spPr>
          <a:xfrm>
            <a:off x="4713732" y="2988564"/>
            <a:ext cx="4029456" cy="381000"/>
          </a:xfrm>
          <a:prstGeom prst="rect">
            <a:avLst/>
          </a:prstGeom>
        </p:spPr>
      </p:pic>
      <p:sp>
        <p:nvSpPr>
          <p:cNvPr id="7" name="object 7"/>
          <p:cNvSpPr/>
          <p:nvPr/>
        </p:nvSpPr>
        <p:spPr>
          <a:xfrm>
            <a:off x="3716451" y="3177070"/>
            <a:ext cx="923925" cy="199390"/>
          </a:xfrm>
          <a:custGeom>
            <a:avLst/>
            <a:gdLst/>
            <a:ahLst/>
            <a:cxnLst/>
            <a:rect l="l" t="t" r="r" b="b"/>
            <a:pathLst>
              <a:path w="923925" h="199389">
                <a:moveTo>
                  <a:pt x="847476" y="31231"/>
                </a:moveTo>
                <a:lnTo>
                  <a:pt x="841755" y="0"/>
                </a:lnTo>
                <a:lnTo>
                  <a:pt x="923569" y="23748"/>
                </a:lnTo>
                <a:lnTo>
                  <a:pt x="918182" y="27800"/>
                </a:lnTo>
                <a:lnTo>
                  <a:pt x="866216" y="27800"/>
                </a:lnTo>
                <a:lnTo>
                  <a:pt x="847476" y="31231"/>
                </a:lnTo>
                <a:close/>
              </a:path>
              <a:path w="923925" h="199389">
                <a:moveTo>
                  <a:pt x="849765" y="43727"/>
                </a:moveTo>
                <a:lnTo>
                  <a:pt x="847476" y="31231"/>
                </a:lnTo>
                <a:lnTo>
                  <a:pt x="866216" y="27800"/>
                </a:lnTo>
                <a:lnTo>
                  <a:pt x="868502" y="40297"/>
                </a:lnTo>
                <a:lnTo>
                  <a:pt x="849765" y="43727"/>
                </a:lnTo>
                <a:close/>
              </a:path>
              <a:path w="923925" h="199389">
                <a:moveTo>
                  <a:pt x="855484" y="74955"/>
                </a:moveTo>
                <a:lnTo>
                  <a:pt x="849765" y="43727"/>
                </a:lnTo>
                <a:lnTo>
                  <a:pt x="868502" y="40297"/>
                </a:lnTo>
                <a:lnTo>
                  <a:pt x="866216" y="27800"/>
                </a:lnTo>
                <a:lnTo>
                  <a:pt x="918182" y="27800"/>
                </a:lnTo>
                <a:lnTo>
                  <a:pt x="855484" y="74955"/>
                </a:lnTo>
                <a:close/>
              </a:path>
              <a:path w="923925" h="199389">
                <a:moveTo>
                  <a:pt x="2286" y="198907"/>
                </a:moveTo>
                <a:lnTo>
                  <a:pt x="0" y="186410"/>
                </a:lnTo>
                <a:lnTo>
                  <a:pt x="847476" y="31231"/>
                </a:lnTo>
                <a:lnTo>
                  <a:pt x="849765" y="43727"/>
                </a:lnTo>
                <a:lnTo>
                  <a:pt x="2286" y="198907"/>
                </a:lnTo>
                <a:close/>
              </a:path>
            </a:pathLst>
          </a:custGeom>
          <a:solidFill>
            <a:srgbClr val="E38312"/>
          </a:solidFill>
        </p:spPr>
        <p:txBody>
          <a:bodyPr wrap="square" lIns="0" tIns="0" rIns="0" bIns="0" rtlCol="0"/>
          <a:lstStyle/>
          <a:p>
            <a:endParaRPr/>
          </a:p>
        </p:txBody>
      </p:sp>
      <p:grpSp>
        <p:nvGrpSpPr>
          <p:cNvPr id="8" name="object 8"/>
          <p:cNvGrpSpPr/>
          <p:nvPr/>
        </p:nvGrpSpPr>
        <p:grpSpPr>
          <a:xfrm>
            <a:off x="7612380" y="4532376"/>
            <a:ext cx="3543300" cy="1050290"/>
            <a:chOff x="7612380" y="4532376"/>
            <a:chExt cx="3543300" cy="1050290"/>
          </a:xfrm>
        </p:grpSpPr>
        <p:pic>
          <p:nvPicPr>
            <p:cNvPr id="9" name="object 9"/>
            <p:cNvPicPr/>
            <p:nvPr/>
          </p:nvPicPr>
          <p:blipFill>
            <a:blip r:embed="rId4" cstate="print"/>
            <a:stretch>
              <a:fillRect/>
            </a:stretch>
          </p:blipFill>
          <p:spPr>
            <a:xfrm>
              <a:off x="7612380" y="4532376"/>
              <a:ext cx="3543300" cy="1050036"/>
            </a:xfrm>
            <a:prstGeom prst="rect">
              <a:avLst/>
            </a:prstGeom>
          </p:spPr>
        </p:pic>
        <p:pic>
          <p:nvPicPr>
            <p:cNvPr id="10" name="object 10"/>
            <p:cNvPicPr/>
            <p:nvPr/>
          </p:nvPicPr>
          <p:blipFill>
            <a:blip r:embed="rId5" cstate="print"/>
            <a:stretch>
              <a:fillRect/>
            </a:stretch>
          </p:blipFill>
          <p:spPr>
            <a:xfrm>
              <a:off x="10215181" y="4836820"/>
              <a:ext cx="786028" cy="721360"/>
            </a:xfrm>
            <a:prstGeom prst="rect">
              <a:avLst/>
            </a:prstGeom>
          </p:spPr>
        </p:pic>
        <p:pic>
          <p:nvPicPr>
            <p:cNvPr id="11" name="object 11"/>
            <p:cNvPicPr/>
            <p:nvPr/>
          </p:nvPicPr>
          <p:blipFill>
            <a:blip r:embed="rId6" cstate="print"/>
            <a:stretch>
              <a:fillRect/>
            </a:stretch>
          </p:blipFill>
          <p:spPr>
            <a:xfrm>
              <a:off x="8193214" y="4577613"/>
              <a:ext cx="1242187" cy="440689"/>
            </a:xfrm>
            <a:prstGeom prst="rect">
              <a:avLst/>
            </a:prstGeom>
          </p:spPr>
        </p:pic>
      </p:grpSp>
      <p:sp>
        <p:nvSpPr>
          <p:cNvPr id="12" name="object 12"/>
          <p:cNvSpPr/>
          <p:nvPr/>
        </p:nvSpPr>
        <p:spPr>
          <a:xfrm>
            <a:off x="3210369" y="4720082"/>
            <a:ext cx="4004310" cy="248285"/>
          </a:xfrm>
          <a:custGeom>
            <a:avLst/>
            <a:gdLst/>
            <a:ahLst/>
            <a:cxnLst/>
            <a:rect l="l" t="t" r="r" b="b"/>
            <a:pathLst>
              <a:path w="4004309" h="248285">
                <a:moveTo>
                  <a:pt x="3927825" y="216475"/>
                </a:moveTo>
                <a:lnTo>
                  <a:pt x="0" y="12674"/>
                </a:lnTo>
                <a:lnTo>
                  <a:pt x="660" y="0"/>
                </a:lnTo>
                <a:lnTo>
                  <a:pt x="3928483" y="203788"/>
                </a:lnTo>
                <a:lnTo>
                  <a:pt x="3927825" y="216475"/>
                </a:lnTo>
                <a:close/>
              </a:path>
              <a:path w="4004309" h="248285">
                <a:moveTo>
                  <a:pt x="3996512" y="217462"/>
                </a:moveTo>
                <a:lnTo>
                  <a:pt x="3946842" y="217462"/>
                </a:lnTo>
                <a:lnTo>
                  <a:pt x="3947502" y="204774"/>
                </a:lnTo>
                <a:lnTo>
                  <a:pt x="3928483" y="203788"/>
                </a:lnTo>
                <a:lnTo>
                  <a:pt x="3930129" y="172084"/>
                </a:lnTo>
                <a:lnTo>
                  <a:pt x="4004246" y="214083"/>
                </a:lnTo>
                <a:lnTo>
                  <a:pt x="3996512" y="217462"/>
                </a:lnTo>
                <a:close/>
              </a:path>
              <a:path w="4004309" h="248285">
                <a:moveTo>
                  <a:pt x="3946842" y="217462"/>
                </a:moveTo>
                <a:lnTo>
                  <a:pt x="3927825" y="216475"/>
                </a:lnTo>
                <a:lnTo>
                  <a:pt x="3928483" y="203788"/>
                </a:lnTo>
                <a:lnTo>
                  <a:pt x="3947502" y="204774"/>
                </a:lnTo>
                <a:lnTo>
                  <a:pt x="3946842" y="217462"/>
                </a:lnTo>
                <a:close/>
              </a:path>
              <a:path w="4004309" h="248285">
                <a:moveTo>
                  <a:pt x="3926179" y="248183"/>
                </a:moveTo>
                <a:lnTo>
                  <a:pt x="3927825" y="216475"/>
                </a:lnTo>
                <a:lnTo>
                  <a:pt x="3946842" y="217462"/>
                </a:lnTo>
                <a:lnTo>
                  <a:pt x="3996512" y="217462"/>
                </a:lnTo>
                <a:lnTo>
                  <a:pt x="3926179" y="248183"/>
                </a:lnTo>
                <a:close/>
              </a:path>
            </a:pathLst>
          </a:custGeom>
          <a:solidFill>
            <a:srgbClr val="E38312"/>
          </a:solidFill>
        </p:spPr>
        <p:txBody>
          <a:bodyPr wrap="square" lIns="0" tIns="0" rIns="0" bIns="0" rtlCol="0"/>
          <a:lstStyle/>
          <a:p>
            <a:endParaRPr/>
          </a:p>
        </p:txBody>
      </p:sp>
      <p:sp>
        <p:nvSpPr>
          <p:cNvPr id="13" name="object 13"/>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47</a:t>
            </a:fld>
            <a:endParaRPr spc="35"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4121785" cy="756920"/>
          </a:xfrm>
          <a:prstGeom prst="rect">
            <a:avLst/>
          </a:prstGeom>
        </p:spPr>
        <p:txBody>
          <a:bodyPr vert="horz" wrap="square" lIns="0" tIns="12700" rIns="0" bIns="0" rtlCol="0">
            <a:spAutoFit/>
          </a:bodyPr>
          <a:lstStyle/>
          <a:p>
            <a:pPr marL="12700">
              <a:lnSpc>
                <a:spcPct val="100000"/>
              </a:lnSpc>
              <a:spcBef>
                <a:spcPts val="100"/>
              </a:spcBef>
            </a:pPr>
            <a:r>
              <a:rPr spc="5" dirty="0"/>
              <a:t>Compile</a:t>
            </a:r>
            <a:r>
              <a:rPr spc="-290" dirty="0"/>
              <a:t> </a:t>
            </a:r>
            <a:r>
              <a:rPr spc="-80" dirty="0"/>
              <a:t>Kernel</a:t>
            </a:r>
          </a:p>
        </p:txBody>
      </p:sp>
      <p:sp>
        <p:nvSpPr>
          <p:cNvPr id="3" name="object 3"/>
          <p:cNvSpPr txBox="1"/>
          <p:nvPr/>
        </p:nvSpPr>
        <p:spPr>
          <a:xfrm>
            <a:off x="1084580" y="1819699"/>
            <a:ext cx="6125210" cy="3171825"/>
          </a:xfrm>
          <a:prstGeom prst="rect">
            <a:avLst/>
          </a:prstGeom>
        </p:spPr>
        <p:txBody>
          <a:bodyPr vert="horz" wrap="square" lIns="0" tIns="39369" rIns="0" bIns="0" rtlCol="0">
            <a:spAutoFit/>
          </a:bodyPr>
          <a:lstStyle/>
          <a:p>
            <a:pPr marL="257175" marR="3380740" indent="-257175" algn="r">
              <a:lnSpc>
                <a:spcPct val="100000"/>
              </a:lnSpc>
              <a:spcBef>
                <a:spcPts val="309"/>
              </a:spcBef>
              <a:buClr>
                <a:srgbClr val="E38312"/>
              </a:buClr>
              <a:buFont typeface="Wingdings"/>
              <a:buChar char=""/>
              <a:tabLst>
                <a:tab pos="257175" algn="l"/>
              </a:tabLst>
            </a:pPr>
            <a:r>
              <a:rPr sz="2000" spc="-40" dirty="0">
                <a:solidFill>
                  <a:srgbClr val="404040"/>
                </a:solidFill>
                <a:latin typeface="Trebuchet MS"/>
                <a:cs typeface="Trebuchet MS"/>
              </a:rPr>
              <a:t>Install </a:t>
            </a:r>
            <a:r>
              <a:rPr sz="2000" spc="-45" dirty="0">
                <a:solidFill>
                  <a:srgbClr val="404040"/>
                </a:solidFill>
                <a:latin typeface="Trebuchet MS"/>
                <a:cs typeface="Trebuchet MS"/>
              </a:rPr>
              <a:t>kernel</a:t>
            </a:r>
            <a:r>
              <a:rPr sz="2000" spc="-125" dirty="0">
                <a:solidFill>
                  <a:srgbClr val="404040"/>
                </a:solidFill>
                <a:latin typeface="Trebuchet MS"/>
                <a:cs typeface="Trebuchet MS"/>
              </a:rPr>
              <a:t> </a:t>
            </a:r>
            <a:r>
              <a:rPr sz="2000" spc="30" dirty="0">
                <a:solidFill>
                  <a:srgbClr val="404040"/>
                </a:solidFill>
                <a:latin typeface="Trebuchet MS"/>
                <a:cs typeface="Trebuchet MS"/>
              </a:rPr>
              <a:t>modules</a:t>
            </a:r>
            <a:endParaRPr sz="2000">
              <a:latin typeface="Trebuchet MS"/>
              <a:cs typeface="Trebuchet MS"/>
            </a:endParaRPr>
          </a:p>
          <a:p>
            <a:pPr marL="182880" marR="3392170" lvl="1" indent="-182880" algn="r">
              <a:lnSpc>
                <a:spcPct val="100000"/>
              </a:lnSpc>
              <a:spcBef>
                <a:spcPts val="185"/>
              </a:spcBef>
              <a:buClr>
                <a:srgbClr val="E38312"/>
              </a:buClr>
              <a:buChar char="◦"/>
              <a:tabLst>
                <a:tab pos="182880" algn="l"/>
              </a:tabLst>
            </a:pPr>
            <a:r>
              <a:rPr sz="1800" spc="20" dirty="0">
                <a:solidFill>
                  <a:srgbClr val="404040"/>
                </a:solidFill>
                <a:latin typeface="Trebuchet MS"/>
                <a:cs typeface="Trebuchet MS"/>
              </a:rPr>
              <a:t>$make</a:t>
            </a:r>
            <a:r>
              <a:rPr sz="1800" spc="-85" dirty="0">
                <a:solidFill>
                  <a:srgbClr val="404040"/>
                </a:solidFill>
                <a:latin typeface="Trebuchet MS"/>
                <a:cs typeface="Trebuchet MS"/>
              </a:rPr>
              <a:t> </a:t>
            </a:r>
            <a:r>
              <a:rPr sz="1800" spc="-15" dirty="0">
                <a:solidFill>
                  <a:srgbClr val="404040"/>
                </a:solidFill>
                <a:latin typeface="Trebuchet MS"/>
                <a:cs typeface="Trebuchet MS"/>
              </a:rPr>
              <a:t>modules_install</a:t>
            </a:r>
            <a:endParaRPr sz="1800">
              <a:latin typeface="Trebuchet MS"/>
              <a:cs typeface="Trebuchet MS"/>
            </a:endParaRPr>
          </a:p>
          <a:p>
            <a:pPr lvl="1">
              <a:lnSpc>
                <a:spcPct val="100000"/>
              </a:lnSpc>
              <a:buClr>
                <a:srgbClr val="E38312"/>
              </a:buClr>
              <a:buFont typeface="Trebuchet MS"/>
              <a:buChar char="◦"/>
            </a:pPr>
            <a:endParaRPr sz="2100">
              <a:latin typeface="Trebuchet MS"/>
              <a:cs typeface="Trebuchet MS"/>
            </a:endParaRPr>
          </a:p>
          <a:p>
            <a:pPr marL="199390" indent="-186690">
              <a:lnSpc>
                <a:spcPct val="100000"/>
              </a:lnSpc>
              <a:spcBef>
                <a:spcPts val="1455"/>
              </a:spcBef>
              <a:buClr>
                <a:srgbClr val="E38312"/>
              </a:buClr>
              <a:buFont typeface="Wingdings"/>
              <a:buChar char=""/>
              <a:tabLst>
                <a:tab pos="199390" algn="l"/>
              </a:tabLst>
            </a:pPr>
            <a:r>
              <a:rPr sz="2000" spc="-40" dirty="0">
                <a:solidFill>
                  <a:srgbClr val="404040"/>
                </a:solidFill>
                <a:latin typeface="Trebuchet MS"/>
                <a:cs typeface="Trebuchet MS"/>
              </a:rPr>
              <a:t>Install</a:t>
            </a:r>
            <a:r>
              <a:rPr sz="2000" spc="-55" dirty="0">
                <a:solidFill>
                  <a:srgbClr val="404040"/>
                </a:solidFill>
                <a:latin typeface="Trebuchet MS"/>
                <a:cs typeface="Trebuchet MS"/>
              </a:rPr>
              <a:t> </a:t>
            </a:r>
            <a:r>
              <a:rPr sz="2000" spc="-45" dirty="0">
                <a:solidFill>
                  <a:srgbClr val="404040"/>
                </a:solidFill>
                <a:latin typeface="Trebuchet MS"/>
                <a:cs typeface="Trebuchet MS"/>
              </a:rPr>
              <a:t>kernel</a:t>
            </a:r>
            <a:endParaRPr sz="2000">
              <a:latin typeface="Trebuchet MS"/>
              <a:cs typeface="Trebuchet MS"/>
            </a:endParaRPr>
          </a:p>
          <a:p>
            <a:pPr marL="396875" lvl="1" indent="-183515">
              <a:lnSpc>
                <a:spcPct val="100000"/>
              </a:lnSpc>
              <a:spcBef>
                <a:spcPts val="185"/>
              </a:spcBef>
              <a:buClr>
                <a:srgbClr val="E38312"/>
              </a:buClr>
              <a:buChar char="◦"/>
              <a:tabLst>
                <a:tab pos="396875" algn="l"/>
              </a:tabLst>
            </a:pPr>
            <a:r>
              <a:rPr sz="1800" spc="20" dirty="0">
                <a:solidFill>
                  <a:srgbClr val="404040"/>
                </a:solidFill>
                <a:latin typeface="Trebuchet MS"/>
                <a:cs typeface="Trebuchet MS"/>
              </a:rPr>
              <a:t>$make</a:t>
            </a:r>
            <a:r>
              <a:rPr sz="1800" spc="-50" dirty="0">
                <a:solidFill>
                  <a:srgbClr val="404040"/>
                </a:solidFill>
                <a:latin typeface="Trebuchet MS"/>
                <a:cs typeface="Trebuchet MS"/>
              </a:rPr>
              <a:t> install</a:t>
            </a:r>
            <a:endParaRPr sz="1800">
              <a:latin typeface="Trebuchet MS"/>
              <a:cs typeface="Trebuchet MS"/>
            </a:endParaRPr>
          </a:p>
          <a:p>
            <a:pPr lvl="1">
              <a:lnSpc>
                <a:spcPct val="100000"/>
              </a:lnSpc>
              <a:buClr>
                <a:srgbClr val="E38312"/>
              </a:buClr>
              <a:buFont typeface="Trebuchet MS"/>
              <a:buChar char="◦"/>
            </a:pPr>
            <a:endParaRPr sz="2100">
              <a:latin typeface="Trebuchet MS"/>
              <a:cs typeface="Trebuchet MS"/>
            </a:endParaRPr>
          </a:p>
          <a:p>
            <a:pPr marL="269875" indent="-257175">
              <a:lnSpc>
                <a:spcPct val="100000"/>
              </a:lnSpc>
              <a:spcBef>
                <a:spcPts val="1455"/>
              </a:spcBef>
              <a:buClr>
                <a:srgbClr val="E38312"/>
              </a:buClr>
              <a:buFont typeface="Wingdings"/>
              <a:buChar char=""/>
              <a:tabLst>
                <a:tab pos="269875" algn="l"/>
              </a:tabLst>
            </a:pPr>
            <a:r>
              <a:rPr sz="2000" spc="35" dirty="0">
                <a:solidFill>
                  <a:srgbClr val="404040"/>
                </a:solidFill>
                <a:latin typeface="Trebuchet MS"/>
                <a:cs typeface="Trebuchet MS"/>
              </a:rPr>
              <a:t>Reboot </a:t>
            </a:r>
            <a:r>
              <a:rPr sz="2000" spc="-45" dirty="0">
                <a:solidFill>
                  <a:srgbClr val="404040"/>
                </a:solidFill>
                <a:latin typeface="Trebuchet MS"/>
                <a:cs typeface="Trebuchet MS"/>
              </a:rPr>
              <a:t>to </a:t>
            </a:r>
            <a:r>
              <a:rPr sz="2000" dirty="0">
                <a:solidFill>
                  <a:srgbClr val="404040"/>
                </a:solidFill>
                <a:latin typeface="Trebuchet MS"/>
                <a:cs typeface="Trebuchet MS"/>
              </a:rPr>
              <a:t>load </a:t>
            </a:r>
            <a:r>
              <a:rPr sz="2000" spc="5" dirty="0">
                <a:solidFill>
                  <a:srgbClr val="404040"/>
                </a:solidFill>
                <a:latin typeface="Trebuchet MS"/>
                <a:cs typeface="Trebuchet MS"/>
              </a:rPr>
              <a:t>new</a:t>
            </a:r>
            <a:r>
              <a:rPr sz="2000" spc="-204" dirty="0">
                <a:solidFill>
                  <a:srgbClr val="404040"/>
                </a:solidFill>
                <a:latin typeface="Trebuchet MS"/>
                <a:cs typeface="Trebuchet MS"/>
              </a:rPr>
              <a:t> </a:t>
            </a:r>
            <a:r>
              <a:rPr sz="2000" spc="-45" dirty="0">
                <a:solidFill>
                  <a:srgbClr val="404040"/>
                </a:solidFill>
                <a:latin typeface="Trebuchet MS"/>
                <a:cs typeface="Trebuchet MS"/>
              </a:rPr>
              <a:t>kernel</a:t>
            </a:r>
            <a:endParaRPr sz="2000">
              <a:latin typeface="Trebuchet MS"/>
              <a:cs typeface="Trebuchet MS"/>
            </a:endParaRPr>
          </a:p>
          <a:p>
            <a:pPr marL="396875" lvl="1" indent="-183515">
              <a:lnSpc>
                <a:spcPct val="100000"/>
              </a:lnSpc>
              <a:spcBef>
                <a:spcPts val="185"/>
              </a:spcBef>
              <a:buClr>
                <a:srgbClr val="E38312"/>
              </a:buClr>
              <a:buChar char="◦"/>
              <a:tabLst>
                <a:tab pos="396875" algn="l"/>
              </a:tabLst>
            </a:pPr>
            <a:r>
              <a:rPr sz="1800" spc="-5" dirty="0">
                <a:solidFill>
                  <a:srgbClr val="404040"/>
                </a:solidFill>
                <a:latin typeface="Trebuchet MS"/>
                <a:cs typeface="Trebuchet MS"/>
              </a:rPr>
              <a:t>$reboot</a:t>
            </a:r>
            <a:endParaRPr sz="1800">
              <a:latin typeface="Trebuchet MS"/>
              <a:cs typeface="Trebuchet MS"/>
            </a:endParaRPr>
          </a:p>
          <a:p>
            <a:pPr marL="467359">
              <a:lnSpc>
                <a:spcPct val="100000"/>
              </a:lnSpc>
              <a:spcBef>
                <a:spcPts val="380"/>
              </a:spcBef>
            </a:pPr>
            <a:r>
              <a:rPr sz="1800" spc="-15" dirty="0">
                <a:solidFill>
                  <a:srgbClr val="FF0000"/>
                </a:solidFill>
                <a:latin typeface="Trebuchet MS"/>
                <a:cs typeface="Trebuchet MS"/>
              </a:rPr>
              <a:t>(When </a:t>
            </a:r>
            <a:r>
              <a:rPr sz="1800" spc="-25" dirty="0">
                <a:solidFill>
                  <a:srgbClr val="FF0000"/>
                </a:solidFill>
                <a:latin typeface="Trebuchet MS"/>
                <a:cs typeface="Trebuchet MS"/>
              </a:rPr>
              <a:t>rebooting, </a:t>
            </a:r>
            <a:r>
              <a:rPr sz="1800" spc="30" dirty="0">
                <a:solidFill>
                  <a:srgbClr val="FF0000"/>
                </a:solidFill>
                <a:latin typeface="Trebuchet MS"/>
                <a:cs typeface="Trebuchet MS"/>
              </a:rPr>
              <a:t>you should </a:t>
            </a:r>
            <a:r>
              <a:rPr sz="1800" spc="-15" dirty="0">
                <a:solidFill>
                  <a:srgbClr val="FF0000"/>
                </a:solidFill>
                <a:latin typeface="Trebuchet MS"/>
                <a:cs typeface="Trebuchet MS"/>
              </a:rPr>
              <a:t>select </a:t>
            </a:r>
            <a:r>
              <a:rPr sz="1800" spc="-55" dirty="0">
                <a:solidFill>
                  <a:srgbClr val="FF0000"/>
                </a:solidFill>
                <a:latin typeface="Trebuchet MS"/>
                <a:cs typeface="Trebuchet MS"/>
              </a:rPr>
              <a:t>the </a:t>
            </a:r>
            <a:r>
              <a:rPr sz="1800" spc="5" dirty="0">
                <a:solidFill>
                  <a:srgbClr val="FF0000"/>
                </a:solidFill>
                <a:latin typeface="Trebuchet MS"/>
                <a:cs typeface="Trebuchet MS"/>
              </a:rPr>
              <a:t>updated</a:t>
            </a:r>
            <a:r>
              <a:rPr sz="1800" spc="-235" dirty="0">
                <a:solidFill>
                  <a:srgbClr val="FF0000"/>
                </a:solidFill>
                <a:latin typeface="Trebuchet MS"/>
                <a:cs typeface="Trebuchet MS"/>
              </a:rPr>
              <a:t> </a:t>
            </a:r>
            <a:r>
              <a:rPr sz="1800" spc="-65" dirty="0">
                <a:solidFill>
                  <a:srgbClr val="FF0000"/>
                </a:solidFill>
                <a:latin typeface="Trebuchet MS"/>
                <a:cs typeface="Trebuchet MS"/>
              </a:rPr>
              <a:t>kernel)</a:t>
            </a:r>
            <a:endParaRPr sz="1800">
              <a:latin typeface="Trebuchet MS"/>
              <a:cs typeface="Trebuchet MS"/>
            </a:endParaRPr>
          </a:p>
        </p:txBody>
      </p:sp>
      <p:pic>
        <p:nvPicPr>
          <p:cNvPr id="4" name="object 4"/>
          <p:cNvPicPr/>
          <p:nvPr/>
        </p:nvPicPr>
        <p:blipFill>
          <a:blip r:embed="rId2" cstate="print"/>
          <a:stretch>
            <a:fillRect/>
          </a:stretch>
        </p:blipFill>
        <p:spPr>
          <a:xfrm>
            <a:off x="5245608" y="2100072"/>
            <a:ext cx="3023616" cy="309372"/>
          </a:xfrm>
          <a:prstGeom prst="rect">
            <a:avLst/>
          </a:prstGeom>
        </p:spPr>
      </p:pic>
      <p:sp>
        <p:nvSpPr>
          <p:cNvPr id="5" name="object 5"/>
          <p:cNvSpPr/>
          <p:nvPr/>
        </p:nvSpPr>
        <p:spPr>
          <a:xfrm>
            <a:off x="3727246" y="2371686"/>
            <a:ext cx="1384300" cy="76200"/>
          </a:xfrm>
          <a:custGeom>
            <a:avLst/>
            <a:gdLst/>
            <a:ahLst/>
            <a:cxnLst/>
            <a:rect l="l" t="t" r="r" b="b"/>
            <a:pathLst>
              <a:path w="1384300" h="76200">
                <a:moveTo>
                  <a:pt x="1308049" y="76200"/>
                </a:moveTo>
                <a:lnTo>
                  <a:pt x="1308049" y="0"/>
                </a:lnTo>
                <a:lnTo>
                  <a:pt x="1371549" y="31750"/>
                </a:lnTo>
                <a:lnTo>
                  <a:pt x="1327099" y="31750"/>
                </a:lnTo>
                <a:lnTo>
                  <a:pt x="1327099" y="44450"/>
                </a:lnTo>
                <a:lnTo>
                  <a:pt x="1371549" y="44450"/>
                </a:lnTo>
                <a:lnTo>
                  <a:pt x="1308049" y="76200"/>
                </a:lnTo>
                <a:close/>
              </a:path>
              <a:path w="1384300" h="76200">
                <a:moveTo>
                  <a:pt x="1308049" y="44450"/>
                </a:moveTo>
                <a:lnTo>
                  <a:pt x="0" y="44450"/>
                </a:lnTo>
                <a:lnTo>
                  <a:pt x="0" y="31750"/>
                </a:lnTo>
                <a:lnTo>
                  <a:pt x="1308049" y="31750"/>
                </a:lnTo>
                <a:lnTo>
                  <a:pt x="1308049" y="44450"/>
                </a:lnTo>
                <a:close/>
              </a:path>
              <a:path w="1384300" h="76200">
                <a:moveTo>
                  <a:pt x="1371549" y="44450"/>
                </a:moveTo>
                <a:lnTo>
                  <a:pt x="1327099" y="44450"/>
                </a:lnTo>
                <a:lnTo>
                  <a:pt x="1327099" y="31750"/>
                </a:lnTo>
                <a:lnTo>
                  <a:pt x="1371549" y="31750"/>
                </a:lnTo>
                <a:lnTo>
                  <a:pt x="1384249" y="38100"/>
                </a:lnTo>
                <a:lnTo>
                  <a:pt x="1371549" y="44450"/>
                </a:lnTo>
                <a:close/>
              </a:path>
            </a:pathLst>
          </a:custGeom>
          <a:solidFill>
            <a:srgbClr val="E38312"/>
          </a:solidFill>
        </p:spPr>
        <p:txBody>
          <a:bodyPr wrap="square" lIns="0" tIns="0" rIns="0" bIns="0" rtlCol="0"/>
          <a:lstStyle/>
          <a:p>
            <a:endParaRPr/>
          </a:p>
        </p:txBody>
      </p:sp>
      <p:pic>
        <p:nvPicPr>
          <p:cNvPr id="6" name="object 6"/>
          <p:cNvPicPr/>
          <p:nvPr/>
        </p:nvPicPr>
        <p:blipFill>
          <a:blip r:embed="rId3" cstate="print"/>
          <a:stretch>
            <a:fillRect/>
          </a:stretch>
        </p:blipFill>
        <p:spPr>
          <a:xfrm>
            <a:off x="3666744" y="3265932"/>
            <a:ext cx="3695700" cy="402336"/>
          </a:xfrm>
          <a:prstGeom prst="rect">
            <a:avLst/>
          </a:prstGeom>
        </p:spPr>
      </p:pic>
      <p:sp>
        <p:nvSpPr>
          <p:cNvPr id="7" name="object 7"/>
          <p:cNvSpPr/>
          <p:nvPr/>
        </p:nvSpPr>
        <p:spPr>
          <a:xfrm>
            <a:off x="2834576" y="3422002"/>
            <a:ext cx="735330" cy="76200"/>
          </a:xfrm>
          <a:custGeom>
            <a:avLst/>
            <a:gdLst/>
            <a:ahLst/>
            <a:cxnLst/>
            <a:rect l="l" t="t" r="r" b="b"/>
            <a:pathLst>
              <a:path w="735329" h="76200">
                <a:moveTo>
                  <a:pt x="659180" y="76187"/>
                </a:moveTo>
                <a:lnTo>
                  <a:pt x="658847" y="44446"/>
                </a:lnTo>
                <a:lnTo>
                  <a:pt x="677900" y="44246"/>
                </a:lnTo>
                <a:lnTo>
                  <a:pt x="677760" y="31546"/>
                </a:lnTo>
                <a:lnTo>
                  <a:pt x="658711" y="31546"/>
                </a:lnTo>
                <a:lnTo>
                  <a:pt x="658380" y="0"/>
                </a:lnTo>
                <a:lnTo>
                  <a:pt x="723182" y="31546"/>
                </a:lnTo>
                <a:lnTo>
                  <a:pt x="677760" y="31546"/>
                </a:lnTo>
                <a:lnTo>
                  <a:pt x="658714" y="31746"/>
                </a:lnTo>
                <a:lnTo>
                  <a:pt x="723593" y="31746"/>
                </a:lnTo>
                <a:lnTo>
                  <a:pt x="734974" y="37287"/>
                </a:lnTo>
                <a:lnTo>
                  <a:pt x="659180" y="76187"/>
                </a:lnTo>
                <a:close/>
              </a:path>
              <a:path w="735329" h="76200">
                <a:moveTo>
                  <a:pt x="658847" y="44446"/>
                </a:moveTo>
                <a:lnTo>
                  <a:pt x="658714" y="31746"/>
                </a:lnTo>
                <a:lnTo>
                  <a:pt x="677760" y="31546"/>
                </a:lnTo>
                <a:lnTo>
                  <a:pt x="677900" y="44246"/>
                </a:lnTo>
                <a:lnTo>
                  <a:pt x="658847" y="44446"/>
                </a:lnTo>
                <a:close/>
              </a:path>
              <a:path w="735329" h="76200">
                <a:moveTo>
                  <a:pt x="127" y="51358"/>
                </a:moveTo>
                <a:lnTo>
                  <a:pt x="0" y="38658"/>
                </a:lnTo>
                <a:lnTo>
                  <a:pt x="658714" y="31746"/>
                </a:lnTo>
                <a:lnTo>
                  <a:pt x="658847" y="44446"/>
                </a:lnTo>
                <a:lnTo>
                  <a:pt x="127" y="51358"/>
                </a:lnTo>
                <a:close/>
              </a:path>
            </a:pathLst>
          </a:custGeom>
          <a:solidFill>
            <a:srgbClr val="E38312"/>
          </a:solid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48</a:t>
            </a:fld>
            <a:endParaRPr spc="35"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4121785" cy="756920"/>
          </a:xfrm>
          <a:prstGeom prst="rect">
            <a:avLst/>
          </a:prstGeom>
        </p:spPr>
        <p:txBody>
          <a:bodyPr vert="horz" wrap="square" lIns="0" tIns="12700" rIns="0" bIns="0" rtlCol="0">
            <a:spAutoFit/>
          </a:bodyPr>
          <a:lstStyle/>
          <a:p>
            <a:pPr marL="12700">
              <a:lnSpc>
                <a:spcPct val="100000"/>
              </a:lnSpc>
              <a:spcBef>
                <a:spcPts val="100"/>
              </a:spcBef>
            </a:pPr>
            <a:r>
              <a:rPr spc="5" dirty="0"/>
              <a:t>Compile</a:t>
            </a:r>
            <a:r>
              <a:rPr spc="-290" dirty="0"/>
              <a:t> </a:t>
            </a:r>
            <a:r>
              <a:rPr spc="-80" dirty="0"/>
              <a:t>Kernel</a:t>
            </a:r>
          </a:p>
        </p:txBody>
      </p:sp>
      <p:sp>
        <p:nvSpPr>
          <p:cNvPr id="3" name="object 3"/>
          <p:cNvSpPr txBox="1"/>
          <p:nvPr/>
        </p:nvSpPr>
        <p:spPr>
          <a:xfrm>
            <a:off x="1084580" y="1819699"/>
            <a:ext cx="3477895" cy="654685"/>
          </a:xfrm>
          <a:prstGeom prst="rect">
            <a:avLst/>
          </a:prstGeom>
        </p:spPr>
        <p:txBody>
          <a:bodyPr vert="horz" wrap="square" lIns="0" tIns="39369" rIns="0" bIns="0" rtlCol="0">
            <a:spAutoFit/>
          </a:bodyPr>
          <a:lstStyle/>
          <a:p>
            <a:pPr marL="269875" indent="-257175">
              <a:lnSpc>
                <a:spcPct val="100000"/>
              </a:lnSpc>
              <a:spcBef>
                <a:spcPts val="309"/>
              </a:spcBef>
              <a:buClr>
                <a:srgbClr val="E38312"/>
              </a:buClr>
              <a:buFont typeface="Wingdings"/>
              <a:buChar char=""/>
              <a:tabLst>
                <a:tab pos="269875" algn="l"/>
              </a:tabLst>
            </a:pPr>
            <a:r>
              <a:rPr sz="2000" spc="70" dirty="0">
                <a:solidFill>
                  <a:srgbClr val="404040"/>
                </a:solidFill>
                <a:latin typeface="Trebuchet MS"/>
                <a:cs typeface="Trebuchet MS"/>
              </a:rPr>
              <a:t>Check </a:t>
            </a:r>
            <a:r>
              <a:rPr sz="2000" spc="-40" dirty="0">
                <a:solidFill>
                  <a:srgbClr val="404040"/>
                </a:solidFill>
                <a:latin typeface="Trebuchet MS"/>
                <a:cs typeface="Trebuchet MS"/>
              </a:rPr>
              <a:t>exiting </a:t>
            </a:r>
            <a:r>
              <a:rPr sz="2000" spc="-45" dirty="0">
                <a:solidFill>
                  <a:srgbClr val="404040"/>
                </a:solidFill>
                <a:latin typeface="Trebuchet MS"/>
                <a:cs typeface="Trebuchet MS"/>
              </a:rPr>
              <a:t>kernel</a:t>
            </a:r>
            <a:r>
              <a:rPr sz="2000" spc="-225" dirty="0">
                <a:solidFill>
                  <a:srgbClr val="404040"/>
                </a:solidFill>
                <a:latin typeface="Trebuchet MS"/>
                <a:cs typeface="Trebuchet MS"/>
              </a:rPr>
              <a:t> </a:t>
            </a:r>
            <a:r>
              <a:rPr sz="2000" spc="5" dirty="0">
                <a:solidFill>
                  <a:srgbClr val="404040"/>
                </a:solidFill>
                <a:latin typeface="Trebuchet MS"/>
                <a:cs typeface="Trebuchet MS"/>
              </a:rPr>
              <a:t>version</a:t>
            </a:r>
            <a:endParaRPr sz="2000">
              <a:latin typeface="Trebuchet MS"/>
              <a:cs typeface="Trebuchet MS"/>
            </a:endParaRPr>
          </a:p>
          <a:p>
            <a:pPr marL="396875" lvl="1" indent="-183515">
              <a:lnSpc>
                <a:spcPct val="100000"/>
              </a:lnSpc>
              <a:spcBef>
                <a:spcPts val="185"/>
              </a:spcBef>
              <a:buClr>
                <a:srgbClr val="E38312"/>
              </a:buClr>
              <a:buChar char="◦"/>
              <a:tabLst>
                <a:tab pos="396875" algn="l"/>
              </a:tabLst>
            </a:pPr>
            <a:r>
              <a:rPr sz="1800" spc="15" dirty="0">
                <a:solidFill>
                  <a:srgbClr val="404040"/>
                </a:solidFill>
                <a:latin typeface="Trebuchet MS"/>
                <a:cs typeface="Trebuchet MS"/>
              </a:rPr>
              <a:t>$uname</a:t>
            </a:r>
            <a:r>
              <a:rPr sz="1800" spc="-50" dirty="0">
                <a:solidFill>
                  <a:srgbClr val="404040"/>
                </a:solidFill>
                <a:latin typeface="Trebuchet MS"/>
                <a:cs typeface="Trebuchet MS"/>
              </a:rPr>
              <a:t> </a:t>
            </a:r>
            <a:r>
              <a:rPr sz="1800" spc="-35" dirty="0">
                <a:solidFill>
                  <a:srgbClr val="404040"/>
                </a:solidFill>
                <a:latin typeface="Trebuchet MS"/>
                <a:cs typeface="Trebuchet MS"/>
              </a:rPr>
              <a:t>-r</a:t>
            </a:r>
            <a:endParaRPr sz="1800">
              <a:latin typeface="Trebuchet MS"/>
              <a:cs typeface="Trebuchet MS"/>
            </a:endParaRPr>
          </a:p>
        </p:txBody>
      </p:sp>
      <p:pic>
        <p:nvPicPr>
          <p:cNvPr id="4" name="object 4"/>
          <p:cNvPicPr/>
          <p:nvPr/>
        </p:nvPicPr>
        <p:blipFill>
          <a:blip r:embed="rId2" cstate="print"/>
          <a:stretch>
            <a:fillRect/>
          </a:stretch>
        </p:blipFill>
        <p:spPr>
          <a:xfrm>
            <a:off x="1537716" y="2679192"/>
            <a:ext cx="5263896" cy="1053084"/>
          </a:xfrm>
          <a:prstGeom prst="rect">
            <a:avLst/>
          </a:prstGeom>
        </p:spPr>
      </p:pic>
      <p:sp>
        <p:nvSpPr>
          <p:cNvPr id="5" name="object 5"/>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49</a:t>
            </a:fld>
            <a:endParaRPr spc="3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2200275" cy="756920"/>
          </a:xfrm>
          <a:prstGeom prst="rect">
            <a:avLst/>
          </a:prstGeom>
        </p:spPr>
        <p:txBody>
          <a:bodyPr vert="horz" wrap="square" lIns="0" tIns="12700" rIns="0" bIns="0" rtlCol="0">
            <a:spAutoFit/>
          </a:bodyPr>
          <a:lstStyle/>
          <a:p>
            <a:pPr marL="12700">
              <a:lnSpc>
                <a:spcPct val="100000"/>
              </a:lnSpc>
              <a:spcBef>
                <a:spcPts val="100"/>
              </a:spcBef>
            </a:pPr>
            <a:r>
              <a:rPr spc="155" dirty="0"/>
              <a:t>Process</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5</a:t>
            </a:fld>
            <a:endParaRPr spc="35" dirty="0"/>
          </a:p>
        </p:txBody>
      </p:sp>
      <p:sp>
        <p:nvSpPr>
          <p:cNvPr id="3" name="object 3"/>
          <p:cNvSpPr txBox="1"/>
          <p:nvPr/>
        </p:nvSpPr>
        <p:spPr>
          <a:xfrm>
            <a:off x="1084580" y="1845729"/>
            <a:ext cx="9846310" cy="2688590"/>
          </a:xfrm>
          <a:prstGeom prst="rect">
            <a:avLst/>
          </a:prstGeom>
        </p:spPr>
        <p:txBody>
          <a:bodyPr vert="horz" wrap="square" lIns="0" tIns="45720" rIns="0" bIns="0" rtlCol="0">
            <a:spAutoFit/>
          </a:bodyPr>
          <a:lstStyle/>
          <a:p>
            <a:pPr marL="103505" marR="5080" indent="-91440">
              <a:lnSpc>
                <a:spcPts val="2180"/>
              </a:lnSpc>
              <a:spcBef>
                <a:spcPts val="360"/>
              </a:spcBef>
              <a:buClr>
                <a:srgbClr val="E38312"/>
              </a:buClr>
              <a:buFont typeface="Wingdings"/>
              <a:buChar char=""/>
              <a:tabLst>
                <a:tab pos="269875" algn="l"/>
              </a:tabLst>
            </a:pPr>
            <a:r>
              <a:rPr sz="2000" spc="65" dirty="0">
                <a:solidFill>
                  <a:srgbClr val="404040"/>
                </a:solidFill>
                <a:latin typeface="Trebuchet MS"/>
                <a:cs typeface="Trebuchet MS"/>
              </a:rPr>
              <a:t>Each</a:t>
            </a:r>
            <a:r>
              <a:rPr sz="2000" spc="-55" dirty="0">
                <a:solidFill>
                  <a:srgbClr val="404040"/>
                </a:solidFill>
                <a:latin typeface="Trebuchet MS"/>
                <a:cs typeface="Trebuchet MS"/>
              </a:rPr>
              <a:t> </a:t>
            </a:r>
            <a:r>
              <a:rPr sz="2000" spc="65" dirty="0">
                <a:solidFill>
                  <a:srgbClr val="404040"/>
                </a:solidFill>
                <a:latin typeface="Trebuchet MS"/>
                <a:cs typeface="Trebuchet MS"/>
              </a:rPr>
              <a:t>process</a:t>
            </a:r>
            <a:r>
              <a:rPr sz="2000" spc="-45" dirty="0">
                <a:solidFill>
                  <a:srgbClr val="404040"/>
                </a:solidFill>
                <a:latin typeface="Trebuchet MS"/>
                <a:cs typeface="Trebuchet MS"/>
              </a:rPr>
              <a:t> </a:t>
            </a:r>
            <a:r>
              <a:rPr sz="2000" spc="30" dirty="0">
                <a:solidFill>
                  <a:srgbClr val="404040"/>
                </a:solidFill>
                <a:latin typeface="Trebuchet MS"/>
                <a:cs typeface="Trebuchet MS"/>
              </a:rPr>
              <a:t>is</a:t>
            </a:r>
            <a:r>
              <a:rPr sz="2000" spc="-45" dirty="0">
                <a:solidFill>
                  <a:srgbClr val="404040"/>
                </a:solidFill>
                <a:latin typeface="Trebuchet MS"/>
                <a:cs typeface="Trebuchet MS"/>
              </a:rPr>
              <a:t> </a:t>
            </a:r>
            <a:r>
              <a:rPr sz="2000" spc="25" dirty="0">
                <a:solidFill>
                  <a:srgbClr val="404040"/>
                </a:solidFill>
                <a:latin typeface="Trebuchet MS"/>
                <a:cs typeface="Trebuchet MS"/>
              </a:rPr>
              <a:t>named</a:t>
            </a:r>
            <a:r>
              <a:rPr sz="2000" spc="-55" dirty="0">
                <a:solidFill>
                  <a:srgbClr val="404040"/>
                </a:solidFill>
                <a:latin typeface="Trebuchet MS"/>
                <a:cs typeface="Trebuchet MS"/>
              </a:rPr>
              <a:t> </a:t>
            </a:r>
            <a:r>
              <a:rPr sz="2000" spc="40" dirty="0">
                <a:solidFill>
                  <a:srgbClr val="404040"/>
                </a:solidFill>
                <a:latin typeface="Trebuchet MS"/>
                <a:cs typeface="Trebuchet MS"/>
              </a:rPr>
              <a:t>by</a:t>
            </a:r>
            <a:r>
              <a:rPr sz="2000" spc="-45" dirty="0">
                <a:solidFill>
                  <a:srgbClr val="404040"/>
                </a:solidFill>
                <a:latin typeface="Trebuchet MS"/>
                <a:cs typeface="Trebuchet MS"/>
              </a:rPr>
              <a:t> </a:t>
            </a:r>
            <a:r>
              <a:rPr sz="2000" spc="25" dirty="0">
                <a:solidFill>
                  <a:srgbClr val="404040"/>
                </a:solidFill>
                <a:latin typeface="Trebuchet MS"/>
                <a:cs typeface="Trebuchet MS"/>
              </a:rPr>
              <a:t>a</a:t>
            </a:r>
            <a:r>
              <a:rPr sz="2000" spc="-45" dirty="0">
                <a:solidFill>
                  <a:srgbClr val="404040"/>
                </a:solidFill>
                <a:latin typeface="Trebuchet MS"/>
                <a:cs typeface="Trebuchet MS"/>
              </a:rPr>
              <a:t> </a:t>
            </a:r>
            <a:r>
              <a:rPr sz="2000" spc="65" dirty="0">
                <a:solidFill>
                  <a:srgbClr val="404040"/>
                </a:solidFill>
                <a:latin typeface="Trebuchet MS"/>
                <a:cs typeface="Trebuchet MS"/>
              </a:rPr>
              <a:t>process</a:t>
            </a:r>
            <a:r>
              <a:rPr sz="2000" spc="-45" dirty="0">
                <a:solidFill>
                  <a:srgbClr val="404040"/>
                </a:solidFill>
                <a:latin typeface="Trebuchet MS"/>
                <a:cs typeface="Trebuchet MS"/>
              </a:rPr>
              <a:t> </a:t>
            </a:r>
            <a:r>
              <a:rPr sz="2000" spc="70" dirty="0">
                <a:solidFill>
                  <a:srgbClr val="404040"/>
                </a:solidFill>
                <a:latin typeface="Trebuchet MS"/>
                <a:cs typeface="Trebuchet MS"/>
              </a:rPr>
              <a:t>ID</a:t>
            </a:r>
            <a:r>
              <a:rPr sz="2000" spc="-50" dirty="0">
                <a:solidFill>
                  <a:srgbClr val="404040"/>
                </a:solidFill>
                <a:latin typeface="Trebuchet MS"/>
                <a:cs typeface="Trebuchet MS"/>
              </a:rPr>
              <a:t> </a:t>
            </a:r>
            <a:r>
              <a:rPr sz="2000" spc="-25" dirty="0">
                <a:solidFill>
                  <a:srgbClr val="404040"/>
                </a:solidFill>
                <a:latin typeface="Trebuchet MS"/>
                <a:cs typeface="Trebuchet MS"/>
              </a:rPr>
              <a:t>number.</a:t>
            </a:r>
            <a:r>
              <a:rPr sz="2000" spc="-45" dirty="0">
                <a:solidFill>
                  <a:srgbClr val="404040"/>
                </a:solidFill>
                <a:latin typeface="Trebuchet MS"/>
                <a:cs typeface="Trebuchet MS"/>
              </a:rPr>
              <a:t> Generally, </a:t>
            </a:r>
            <a:r>
              <a:rPr sz="2000" spc="65" dirty="0">
                <a:solidFill>
                  <a:srgbClr val="404040"/>
                </a:solidFill>
                <a:latin typeface="Trebuchet MS"/>
                <a:cs typeface="Trebuchet MS"/>
              </a:rPr>
              <a:t>process</a:t>
            </a:r>
            <a:r>
              <a:rPr sz="2000" spc="-45" dirty="0">
                <a:solidFill>
                  <a:srgbClr val="404040"/>
                </a:solidFill>
                <a:latin typeface="Trebuchet MS"/>
                <a:cs typeface="Trebuchet MS"/>
              </a:rPr>
              <a:t> </a:t>
            </a:r>
            <a:r>
              <a:rPr sz="2000" spc="30" dirty="0">
                <a:solidFill>
                  <a:srgbClr val="404040"/>
                </a:solidFill>
                <a:latin typeface="Trebuchet MS"/>
                <a:cs typeface="Trebuchet MS"/>
              </a:rPr>
              <a:t>is</a:t>
            </a:r>
            <a:r>
              <a:rPr sz="2000" spc="-50" dirty="0">
                <a:solidFill>
                  <a:srgbClr val="404040"/>
                </a:solidFill>
                <a:latin typeface="Trebuchet MS"/>
                <a:cs typeface="Trebuchet MS"/>
              </a:rPr>
              <a:t> </a:t>
            </a:r>
            <a:r>
              <a:rPr sz="2000" spc="-60" dirty="0">
                <a:solidFill>
                  <a:srgbClr val="404040"/>
                </a:solidFill>
                <a:latin typeface="Trebuchet MS"/>
                <a:cs typeface="Trebuchet MS"/>
              </a:rPr>
              <a:t>identified</a:t>
            </a:r>
            <a:r>
              <a:rPr sz="2000" spc="-50" dirty="0">
                <a:solidFill>
                  <a:srgbClr val="404040"/>
                </a:solidFill>
                <a:latin typeface="Trebuchet MS"/>
                <a:cs typeface="Trebuchet MS"/>
              </a:rPr>
              <a:t> </a:t>
            </a:r>
            <a:r>
              <a:rPr sz="2000" spc="35" dirty="0">
                <a:solidFill>
                  <a:srgbClr val="404040"/>
                </a:solidFill>
                <a:latin typeface="Trebuchet MS"/>
                <a:cs typeface="Trebuchet MS"/>
              </a:rPr>
              <a:t>and  </a:t>
            </a:r>
            <a:r>
              <a:rPr sz="2000" spc="40" dirty="0">
                <a:solidFill>
                  <a:srgbClr val="404040"/>
                </a:solidFill>
                <a:latin typeface="Trebuchet MS"/>
                <a:cs typeface="Trebuchet MS"/>
              </a:rPr>
              <a:t>managed </a:t>
            </a:r>
            <a:r>
              <a:rPr sz="2000" spc="-30" dirty="0">
                <a:solidFill>
                  <a:srgbClr val="404040"/>
                </a:solidFill>
                <a:latin typeface="Trebuchet MS"/>
                <a:cs typeface="Trebuchet MS"/>
              </a:rPr>
              <a:t>via </a:t>
            </a:r>
            <a:r>
              <a:rPr sz="2000" spc="25" dirty="0">
                <a:solidFill>
                  <a:srgbClr val="404040"/>
                </a:solidFill>
                <a:latin typeface="Trebuchet MS"/>
                <a:cs typeface="Trebuchet MS"/>
              </a:rPr>
              <a:t>a </a:t>
            </a:r>
            <a:r>
              <a:rPr sz="2000" b="1" spc="10" dirty="0">
                <a:solidFill>
                  <a:srgbClr val="006FC0"/>
                </a:solidFill>
                <a:latin typeface="Century Gothic"/>
                <a:cs typeface="Century Gothic"/>
              </a:rPr>
              <a:t>process </a:t>
            </a:r>
            <a:r>
              <a:rPr sz="2000" b="1" spc="5" dirty="0">
                <a:solidFill>
                  <a:srgbClr val="006FC0"/>
                </a:solidFill>
                <a:latin typeface="Century Gothic"/>
                <a:cs typeface="Century Gothic"/>
              </a:rPr>
              <a:t>identifier</a:t>
            </a:r>
            <a:r>
              <a:rPr sz="2000" b="1" spc="-220" dirty="0">
                <a:solidFill>
                  <a:srgbClr val="006FC0"/>
                </a:solidFill>
                <a:latin typeface="Century Gothic"/>
                <a:cs typeface="Century Gothic"/>
              </a:rPr>
              <a:t> </a:t>
            </a:r>
            <a:r>
              <a:rPr sz="2000" spc="-125" dirty="0">
                <a:solidFill>
                  <a:srgbClr val="006FC0"/>
                </a:solidFill>
                <a:latin typeface="Trebuchet MS"/>
                <a:cs typeface="Trebuchet MS"/>
              </a:rPr>
              <a:t>(</a:t>
            </a:r>
            <a:r>
              <a:rPr sz="2000" b="1" spc="-125" dirty="0">
                <a:solidFill>
                  <a:srgbClr val="006FC0"/>
                </a:solidFill>
                <a:latin typeface="Century Gothic"/>
                <a:cs typeface="Century Gothic"/>
              </a:rPr>
              <a:t>pid</a:t>
            </a:r>
            <a:r>
              <a:rPr sz="2000" spc="-125" dirty="0">
                <a:solidFill>
                  <a:srgbClr val="006FC0"/>
                </a:solidFill>
                <a:latin typeface="Trebuchet MS"/>
                <a:cs typeface="Trebuchet MS"/>
              </a:rPr>
              <a:t>)</a:t>
            </a:r>
            <a:endParaRPr sz="2000">
              <a:latin typeface="Trebuchet MS"/>
              <a:cs typeface="Trebuchet MS"/>
            </a:endParaRPr>
          </a:p>
          <a:p>
            <a:pPr>
              <a:lnSpc>
                <a:spcPct val="100000"/>
              </a:lnSpc>
              <a:buClr>
                <a:srgbClr val="E38312"/>
              </a:buClr>
              <a:buFont typeface="Wingdings"/>
              <a:buChar char=""/>
            </a:pPr>
            <a:endParaRPr sz="2400">
              <a:latin typeface="Trebuchet MS"/>
              <a:cs typeface="Trebuchet MS"/>
            </a:endParaRPr>
          </a:p>
          <a:p>
            <a:pPr marL="269875" indent="-257175">
              <a:lnSpc>
                <a:spcPct val="100000"/>
              </a:lnSpc>
              <a:spcBef>
                <a:spcPts val="1875"/>
              </a:spcBef>
              <a:buClr>
                <a:srgbClr val="E38312"/>
              </a:buClr>
              <a:buFont typeface="Wingdings"/>
              <a:buChar char=""/>
              <a:tabLst>
                <a:tab pos="269875" algn="l"/>
              </a:tabLst>
            </a:pPr>
            <a:r>
              <a:rPr sz="2000" spc="114" dirty="0">
                <a:solidFill>
                  <a:srgbClr val="404040"/>
                </a:solidFill>
                <a:latin typeface="Trebuchet MS"/>
                <a:cs typeface="Trebuchet MS"/>
              </a:rPr>
              <a:t>A</a:t>
            </a:r>
            <a:r>
              <a:rPr sz="2000" spc="-55" dirty="0">
                <a:solidFill>
                  <a:srgbClr val="404040"/>
                </a:solidFill>
                <a:latin typeface="Trebuchet MS"/>
                <a:cs typeface="Trebuchet MS"/>
              </a:rPr>
              <a:t> </a:t>
            </a:r>
            <a:r>
              <a:rPr sz="2000" spc="-5" dirty="0">
                <a:solidFill>
                  <a:srgbClr val="404040"/>
                </a:solidFill>
                <a:latin typeface="Trebuchet MS"/>
                <a:cs typeface="Trebuchet MS"/>
              </a:rPr>
              <a:t>unique</a:t>
            </a:r>
            <a:r>
              <a:rPr sz="2000" spc="-50" dirty="0">
                <a:solidFill>
                  <a:srgbClr val="404040"/>
                </a:solidFill>
                <a:latin typeface="Trebuchet MS"/>
                <a:cs typeface="Trebuchet MS"/>
              </a:rPr>
              <a:t> </a:t>
            </a:r>
            <a:r>
              <a:rPr sz="2000" spc="65" dirty="0">
                <a:solidFill>
                  <a:srgbClr val="404040"/>
                </a:solidFill>
                <a:latin typeface="Trebuchet MS"/>
                <a:cs typeface="Trebuchet MS"/>
              </a:rPr>
              <a:t>process</a:t>
            </a:r>
            <a:r>
              <a:rPr sz="2000" spc="-50" dirty="0">
                <a:solidFill>
                  <a:srgbClr val="404040"/>
                </a:solidFill>
                <a:latin typeface="Trebuchet MS"/>
                <a:cs typeface="Trebuchet MS"/>
              </a:rPr>
              <a:t> </a:t>
            </a:r>
            <a:r>
              <a:rPr sz="2000" spc="70" dirty="0">
                <a:solidFill>
                  <a:srgbClr val="404040"/>
                </a:solidFill>
                <a:latin typeface="Trebuchet MS"/>
                <a:cs typeface="Trebuchet MS"/>
              </a:rPr>
              <a:t>ID</a:t>
            </a:r>
            <a:r>
              <a:rPr sz="2000" spc="-50" dirty="0">
                <a:solidFill>
                  <a:srgbClr val="404040"/>
                </a:solidFill>
                <a:latin typeface="Trebuchet MS"/>
                <a:cs typeface="Trebuchet MS"/>
              </a:rPr>
              <a:t> </a:t>
            </a:r>
            <a:r>
              <a:rPr sz="2000" spc="30" dirty="0">
                <a:solidFill>
                  <a:srgbClr val="404040"/>
                </a:solidFill>
                <a:latin typeface="Trebuchet MS"/>
                <a:cs typeface="Trebuchet MS"/>
              </a:rPr>
              <a:t>is</a:t>
            </a:r>
            <a:r>
              <a:rPr sz="2000" spc="-50" dirty="0">
                <a:solidFill>
                  <a:srgbClr val="404040"/>
                </a:solidFill>
                <a:latin typeface="Trebuchet MS"/>
                <a:cs typeface="Trebuchet MS"/>
              </a:rPr>
              <a:t> </a:t>
            </a:r>
            <a:r>
              <a:rPr sz="2000" spc="-25" dirty="0">
                <a:solidFill>
                  <a:srgbClr val="404040"/>
                </a:solidFill>
                <a:latin typeface="Trebuchet MS"/>
                <a:cs typeface="Trebuchet MS"/>
              </a:rPr>
              <a:t>allocated</a:t>
            </a:r>
            <a:r>
              <a:rPr sz="2000" spc="-55" dirty="0">
                <a:solidFill>
                  <a:srgbClr val="404040"/>
                </a:solidFill>
                <a:latin typeface="Trebuchet MS"/>
                <a:cs typeface="Trebuchet MS"/>
              </a:rPr>
              <a:t> </a:t>
            </a:r>
            <a:r>
              <a:rPr sz="2000" spc="-45" dirty="0">
                <a:solidFill>
                  <a:srgbClr val="404040"/>
                </a:solidFill>
                <a:latin typeface="Trebuchet MS"/>
                <a:cs typeface="Trebuchet MS"/>
              </a:rPr>
              <a:t>to</a:t>
            </a:r>
            <a:r>
              <a:rPr sz="2000" spc="-50" dirty="0">
                <a:solidFill>
                  <a:srgbClr val="404040"/>
                </a:solidFill>
                <a:latin typeface="Trebuchet MS"/>
                <a:cs typeface="Trebuchet MS"/>
              </a:rPr>
              <a:t> </a:t>
            </a:r>
            <a:r>
              <a:rPr sz="2000" spc="25" dirty="0">
                <a:solidFill>
                  <a:srgbClr val="404040"/>
                </a:solidFill>
                <a:latin typeface="Trebuchet MS"/>
                <a:cs typeface="Trebuchet MS"/>
              </a:rPr>
              <a:t>each</a:t>
            </a:r>
            <a:r>
              <a:rPr sz="2000" spc="-55" dirty="0">
                <a:solidFill>
                  <a:srgbClr val="404040"/>
                </a:solidFill>
                <a:latin typeface="Trebuchet MS"/>
                <a:cs typeface="Trebuchet MS"/>
              </a:rPr>
              <a:t> </a:t>
            </a:r>
            <a:r>
              <a:rPr sz="2000" spc="65" dirty="0">
                <a:solidFill>
                  <a:srgbClr val="404040"/>
                </a:solidFill>
                <a:latin typeface="Trebuchet MS"/>
                <a:cs typeface="Trebuchet MS"/>
              </a:rPr>
              <a:t>process</a:t>
            </a:r>
            <a:r>
              <a:rPr sz="2000" spc="-45" dirty="0">
                <a:solidFill>
                  <a:srgbClr val="404040"/>
                </a:solidFill>
                <a:latin typeface="Trebuchet MS"/>
                <a:cs typeface="Trebuchet MS"/>
              </a:rPr>
              <a:t> </a:t>
            </a:r>
            <a:r>
              <a:rPr sz="2000" spc="10" dirty="0">
                <a:solidFill>
                  <a:srgbClr val="404040"/>
                </a:solidFill>
                <a:latin typeface="Trebuchet MS"/>
                <a:cs typeface="Trebuchet MS"/>
              </a:rPr>
              <a:t>when</a:t>
            </a:r>
            <a:r>
              <a:rPr sz="2000" spc="-55" dirty="0">
                <a:solidFill>
                  <a:srgbClr val="404040"/>
                </a:solidFill>
                <a:latin typeface="Trebuchet MS"/>
                <a:cs typeface="Trebuchet MS"/>
              </a:rPr>
              <a:t> </a:t>
            </a:r>
            <a:r>
              <a:rPr sz="2000" spc="-150" dirty="0">
                <a:solidFill>
                  <a:srgbClr val="404040"/>
                </a:solidFill>
                <a:latin typeface="Trebuchet MS"/>
                <a:cs typeface="Trebuchet MS"/>
              </a:rPr>
              <a:t>it</a:t>
            </a:r>
            <a:r>
              <a:rPr sz="2000" spc="-50" dirty="0">
                <a:solidFill>
                  <a:srgbClr val="404040"/>
                </a:solidFill>
                <a:latin typeface="Trebuchet MS"/>
                <a:cs typeface="Trebuchet MS"/>
              </a:rPr>
              <a:t> </a:t>
            </a:r>
            <a:r>
              <a:rPr sz="2000" spc="30" dirty="0">
                <a:solidFill>
                  <a:srgbClr val="404040"/>
                </a:solidFill>
                <a:latin typeface="Trebuchet MS"/>
                <a:cs typeface="Trebuchet MS"/>
              </a:rPr>
              <a:t>is</a:t>
            </a:r>
            <a:r>
              <a:rPr sz="2000" spc="-50" dirty="0">
                <a:solidFill>
                  <a:srgbClr val="404040"/>
                </a:solidFill>
                <a:latin typeface="Trebuchet MS"/>
                <a:cs typeface="Trebuchet MS"/>
              </a:rPr>
              <a:t> </a:t>
            </a:r>
            <a:r>
              <a:rPr sz="2000" spc="-45" dirty="0">
                <a:solidFill>
                  <a:srgbClr val="404040"/>
                </a:solidFill>
                <a:latin typeface="Trebuchet MS"/>
                <a:cs typeface="Trebuchet MS"/>
              </a:rPr>
              <a:t>created.</a:t>
            </a:r>
            <a:endParaRPr sz="2000">
              <a:latin typeface="Trebuchet MS"/>
              <a:cs typeface="Trebuchet MS"/>
            </a:endParaRPr>
          </a:p>
          <a:p>
            <a:pPr>
              <a:lnSpc>
                <a:spcPct val="100000"/>
              </a:lnSpc>
              <a:buClr>
                <a:srgbClr val="E38312"/>
              </a:buClr>
              <a:buFont typeface="Wingdings"/>
              <a:buChar char=""/>
            </a:pPr>
            <a:endParaRPr sz="2300">
              <a:latin typeface="Trebuchet MS"/>
              <a:cs typeface="Trebuchet MS"/>
            </a:endParaRPr>
          </a:p>
          <a:p>
            <a:pPr>
              <a:lnSpc>
                <a:spcPct val="100000"/>
              </a:lnSpc>
              <a:buClr>
                <a:srgbClr val="E38312"/>
              </a:buClr>
              <a:buFont typeface="Wingdings"/>
              <a:buChar char=""/>
            </a:pPr>
            <a:endParaRPr sz="2000">
              <a:latin typeface="Trebuchet MS"/>
              <a:cs typeface="Trebuchet MS"/>
            </a:endParaRPr>
          </a:p>
          <a:p>
            <a:pPr marL="103505" marR="24130" indent="-91440">
              <a:lnSpc>
                <a:spcPts val="2160"/>
              </a:lnSpc>
              <a:buClr>
                <a:srgbClr val="E38312"/>
              </a:buClr>
              <a:buFont typeface="Wingdings"/>
              <a:buChar char=""/>
              <a:tabLst>
                <a:tab pos="269875" algn="l"/>
              </a:tabLst>
            </a:pPr>
            <a:r>
              <a:rPr sz="2000" spc="-5" dirty="0">
                <a:solidFill>
                  <a:srgbClr val="404040"/>
                </a:solidFill>
                <a:latin typeface="Trebuchet MS"/>
                <a:cs typeface="Trebuchet MS"/>
              </a:rPr>
              <a:t>The </a:t>
            </a:r>
            <a:r>
              <a:rPr sz="2000" spc="-95" dirty="0">
                <a:solidFill>
                  <a:srgbClr val="404040"/>
                </a:solidFill>
                <a:latin typeface="Trebuchet MS"/>
                <a:cs typeface="Trebuchet MS"/>
              </a:rPr>
              <a:t>lifetime </a:t>
            </a:r>
            <a:r>
              <a:rPr sz="2000" spc="-40" dirty="0">
                <a:solidFill>
                  <a:srgbClr val="404040"/>
                </a:solidFill>
                <a:latin typeface="Trebuchet MS"/>
                <a:cs typeface="Trebuchet MS"/>
              </a:rPr>
              <a:t>of </a:t>
            </a:r>
            <a:r>
              <a:rPr sz="2000" spc="25" dirty="0">
                <a:solidFill>
                  <a:srgbClr val="404040"/>
                </a:solidFill>
                <a:latin typeface="Trebuchet MS"/>
                <a:cs typeface="Trebuchet MS"/>
              </a:rPr>
              <a:t>a </a:t>
            </a:r>
            <a:r>
              <a:rPr sz="2000" spc="65" dirty="0">
                <a:solidFill>
                  <a:srgbClr val="404040"/>
                </a:solidFill>
                <a:latin typeface="Trebuchet MS"/>
                <a:cs typeface="Trebuchet MS"/>
              </a:rPr>
              <a:t>process ends </a:t>
            </a:r>
            <a:r>
              <a:rPr sz="2000" spc="10" dirty="0">
                <a:solidFill>
                  <a:srgbClr val="404040"/>
                </a:solidFill>
                <a:latin typeface="Trebuchet MS"/>
                <a:cs typeface="Trebuchet MS"/>
              </a:rPr>
              <a:t>when </a:t>
            </a:r>
            <a:r>
              <a:rPr sz="2000" spc="-35" dirty="0">
                <a:solidFill>
                  <a:srgbClr val="404040"/>
                </a:solidFill>
                <a:latin typeface="Trebuchet MS"/>
                <a:cs typeface="Trebuchet MS"/>
              </a:rPr>
              <a:t>its </a:t>
            </a:r>
            <a:r>
              <a:rPr sz="2000" spc="-55" dirty="0">
                <a:solidFill>
                  <a:srgbClr val="404040"/>
                </a:solidFill>
                <a:latin typeface="Trebuchet MS"/>
                <a:cs typeface="Trebuchet MS"/>
              </a:rPr>
              <a:t>termination </a:t>
            </a:r>
            <a:r>
              <a:rPr sz="2000" spc="30" dirty="0">
                <a:solidFill>
                  <a:srgbClr val="404040"/>
                </a:solidFill>
                <a:latin typeface="Trebuchet MS"/>
                <a:cs typeface="Trebuchet MS"/>
              </a:rPr>
              <a:t>is</a:t>
            </a:r>
            <a:r>
              <a:rPr sz="2000" spc="-430" dirty="0">
                <a:solidFill>
                  <a:srgbClr val="404040"/>
                </a:solidFill>
                <a:latin typeface="Trebuchet MS"/>
                <a:cs typeface="Trebuchet MS"/>
              </a:rPr>
              <a:t> </a:t>
            </a:r>
            <a:r>
              <a:rPr sz="2000" spc="-30" dirty="0">
                <a:solidFill>
                  <a:srgbClr val="404040"/>
                </a:solidFill>
                <a:latin typeface="Trebuchet MS"/>
                <a:cs typeface="Trebuchet MS"/>
              </a:rPr>
              <a:t>reported </a:t>
            </a:r>
            <a:r>
              <a:rPr sz="2000" spc="-45" dirty="0">
                <a:solidFill>
                  <a:srgbClr val="404040"/>
                </a:solidFill>
                <a:latin typeface="Trebuchet MS"/>
                <a:cs typeface="Trebuchet MS"/>
              </a:rPr>
              <a:t>to </a:t>
            </a:r>
            <a:r>
              <a:rPr sz="2000" spc="-35" dirty="0">
                <a:solidFill>
                  <a:srgbClr val="404040"/>
                </a:solidFill>
                <a:latin typeface="Trebuchet MS"/>
                <a:cs typeface="Trebuchet MS"/>
              </a:rPr>
              <a:t>its parent </a:t>
            </a:r>
            <a:r>
              <a:rPr sz="2000" spc="35" dirty="0">
                <a:solidFill>
                  <a:srgbClr val="404040"/>
                </a:solidFill>
                <a:latin typeface="Trebuchet MS"/>
                <a:cs typeface="Trebuchet MS"/>
              </a:rPr>
              <a:t>process.  </a:t>
            </a:r>
            <a:r>
              <a:rPr sz="2000" spc="-25" dirty="0">
                <a:solidFill>
                  <a:srgbClr val="404040"/>
                </a:solidFill>
                <a:latin typeface="Trebuchet MS"/>
                <a:cs typeface="Trebuchet MS"/>
              </a:rPr>
              <a:t>At </a:t>
            </a:r>
            <a:r>
              <a:rPr sz="2000" spc="-75" dirty="0">
                <a:solidFill>
                  <a:srgbClr val="404040"/>
                </a:solidFill>
                <a:latin typeface="Trebuchet MS"/>
                <a:cs typeface="Trebuchet MS"/>
              </a:rPr>
              <a:t>that </a:t>
            </a:r>
            <a:r>
              <a:rPr sz="2000" spc="-95" dirty="0">
                <a:solidFill>
                  <a:srgbClr val="404040"/>
                </a:solidFill>
                <a:latin typeface="Trebuchet MS"/>
                <a:cs typeface="Trebuchet MS"/>
              </a:rPr>
              <a:t>time, all </a:t>
            </a:r>
            <a:r>
              <a:rPr sz="2000" spc="-40" dirty="0">
                <a:solidFill>
                  <a:srgbClr val="404040"/>
                </a:solidFill>
                <a:latin typeface="Trebuchet MS"/>
                <a:cs typeface="Trebuchet MS"/>
              </a:rPr>
              <a:t>of </a:t>
            </a:r>
            <a:r>
              <a:rPr sz="2000" spc="-55" dirty="0">
                <a:solidFill>
                  <a:srgbClr val="404040"/>
                </a:solidFill>
                <a:latin typeface="Trebuchet MS"/>
                <a:cs typeface="Trebuchet MS"/>
              </a:rPr>
              <a:t>the </a:t>
            </a:r>
            <a:r>
              <a:rPr sz="2000" spc="65" dirty="0">
                <a:solidFill>
                  <a:srgbClr val="404040"/>
                </a:solidFill>
                <a:latin typeface="Trebuchet MS"/>
                <a:cs typeface="Trebuchet MS"/>
              </a:rPr>
              <a:t>process </a:t>
            </a:r>
            <a:r>
              <a:rPr sz="2000" spc="10" dirty="0">
                <a:solidFill>
                  <a:srgbClr val="404040"/>
                </a:solidFill>
                <a:latin typeface="Trebuchet MS"/>
                <a:cs typeface="Trebuchet MS"/>
              </a:rPr>
              <a:t>resources, </a:t>
            </a:r>
            <a:r>
              <a:rPr sz="2000" spc="-10" dirty="0">
                <a:solidFill>
                  <a:srgbClr val="404040"/>
                </a:solidFill>
                <a:latin typeface="Trebuchet MS"/>
                <a:cs typeface="Trebuchet MS"/>
              </a:rPr>
              <a:t>including </a:t>
            </a:r>
            <a:r>
              <a:rPr sz="2000" spc="-35" dirty="0">
                <a:solidFill>
                  <a:srgbClr val="404040"/>
                </a:solidFill>
                <a:latin typeface="Trebuchet MS"/>
                <a:cs typeface="Trebuchet MS"/>
              </a:rPr>
              <a:t>its </a:t>
            </a:r>
            <a:r>
              <a:rPr sz="2000" spc="65" dirty="0">
                <a:solidFill>
                  <a:srgbClr val="404040"/>
                </a:solidFill>
                <a:latin typeface="Trebuchet MS"/>
                <a:cs typeface="Trebuchet MS"/>
              </a:rPr>
              <a:t>process </a:t>
            </a:r>
            <a:r>
              <a:rPr sz="2000" spc="-15" dirty="0">
                <a:solidFill>
                  <a:srgbClr val="404040"/>
                </a:solidFill>
                <a:latin typeface="Trebuchet MS"/>
                <a:cs typeface="Trebuchet MS"/>
              </a:rPr>
              <a:t>ID, </a:t>
            </a:r>
            <a:r>
              <a:rPr sz="2000" spc="-40" dirty="0">
                <a:solidFill>
                  <a:srgbClr val="404040"/>
                </a:solidFill>
                <a:latin typeface="Trebuchet MS"/>
                <a:cs typeface="Trebuchet MS"/>
              </a:rPr>
              <a:t>are</a:t>
            </a:r>
            <a:r>
              <a:rPr sz="2000" spc="-330" dirty="0">
                <a:solidFill>
                  <a:srgbClr val="404040"/>
                </a:solidFill>
                <a:latin typeface="Trebuchet MS"/>
                <a:cs typeface="Trebuchet MS"/>
              </a:rPr>
              <a:t> </a:t>
            </a:r>
            <a:r>
              <a:rPr sz="2000" spc="-70" dirty="0">
                <a:solidFill>
                  <a:srgbClr val="404040"/>
                </a:solidFill>
                <a:latin typeface="Trebuchet MS"/>
                <a:cs typeface="Trebuchet MS"/>
              </a:rPr>
              <a:t>freed.</a:t>
            </a:r>
            <a:endParaRPr sz="2000">
              <a:latin typeface="Trebuchet MS"/>
              <a:cs typeface="Trebuchet M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4460" rIns="0" bIns="0" rtlCol="0">
            <a:spAutoFit/>
          </a:bodyPr>
          <a:lstStyle/>
          <a:p>
            <a:pPr marL="12700" marR="5080">
              <a:lnSpc>
                <a:spcPts val="4900"/>
              </a:lnSpc>
              <a:spcBef>
                <a:spcPts val="980"/>
              </a:spcBef>
            </a:pPr>
            <a:r>
              <a:rPr spc="-15" dirty="0"/>
              <a:t>Problem </a:t>
            </a:r>
            <a:r>
              <a:rPr spc="90" dirty="0"/>
              <a:t>discussion </a:t>
            </a:r>
            <a:r>
              <a:rPr spc="-185" dirty="0"/>
              <a:t>for</a:t>
            </a:r>
            <a:r>
              <a:rPr spc="-715" dirty="0"/>
              <a:t> </a:t>
            </a:r>
            <a:r>
              <a:rPr spc="-40" dirty="0"/>
              <a:t>compiling  </a:t>
            </a:r>
            <a:r>
              <a:rPr spc="-140" dirty="0"/>
              <a:t>kernel</a:t>
            </a:r>
          </a:p>
        </p:txBody>
      </p:sp>
      <p:sp>
        <p:nvSpPr>
          <p:cNvPr id="3" name="object 3"/>
          <p:cNvSpPr txBox="1"/>
          <p:nvPr/>
        </p:nvSpPr>
        <p:spPr>
          <a:xfrm>
            <a:off x="1084580" y="1819699"/>
            <a:ext cx="9939655" cy="1223645"/>
          </a:xfrm>
          <a:prstGeom prst="rect">
            <a:avLst/>
          </a:prstGeom>
        </p:spPr>
        <p:txBody>
          <a:bodyPr vert="horz" wrap="square" lIns="0" tIns="39369" rIns="0" bIns="0" rtlCol="0">
            <a:spAutoFit/>
          </a:bodyPr>
          <a:lstStyle/>
          <a:p>
            <a:pPr marL="269875" indent="-257175">
              <a:lnSpc>
                <a:spcPct val="100000"/>
              </a:lnSpc>
              <a:spcBef>
                <a:spcPts val="309"/>
              </a:spcBef>
              <a:buClr>
                <a:srgbClr val="E38312"/>
              </a:buClr>
              <a:buFont typeface="Wingdings"/>
              <a:buChar char=""/>
              <a:tabLst>
                <a:tab pos="269875" algn="l"/>
              </a:tabLst>
            </a:pPr>
            <a:r>
              <a:rPr sz="2000" spc="-35" dirty="0">
                <a:solidFill>
                  <a:srgbClr val="404040"/>
                </a:solidFill>
                <a:latin typeface="Trebuchet MS"/>
                <a:cs typeface="Trebuchet MS"/>
              </a:rPr>
              <a:t>Fatal </a:t>
            </a:r>
            <a:r>
              <a:rPr sz="2000" spc="-60" dirty="0">
                <a:solidFill>
                  <a:srgbClr val="404040"/>
                </a:solidFill>
                <a:latin typeface="Trebuchet MS"/>
                <a:cs typeface="Trebuchet MS"/>
              </a:rPr>
              <a:t>error </a:t>
            </a:r>
            <a:r>
              <a:rPr sz="2000" spc="5" dirty="0">
                <a:solidFill>
                  <a:srgbClr val="404040"/>
                </a:solidFill>
                <a:latin typeface="Trebuchet MS"/>
                <a:cs typeface="Trebuchet MS"/>
              </a:rPr>
              <a:t>(No </a:t>
            </a:r>
            <a:r>
              <a:rPr sz="2000" spc="75" dirty="0">
                <a:solidFill>
                  <a:srgbClr val="404040"/>
                </a:solidFill>
                <a:latin typeface="Trebuchet MS"/>
                <a:cs typeface="Trebuchet MS"/>
              </a:rPr>
              <a:t>such </a:t>
            </a:r>
            <a:r>
              <a:rPr sz="2000" spc="-114" dirty="0">
                <a:solidFill>
                  <a:srgbClr val="404040"/>
                </a:solidFill>
                <a:latin typeface="Trebuchet MS"/>
                <a:cs typeface="Trebuchet MS"/>
              </a:rPr>
              <a:t>file </a:t>
            </a:r>
            <a:r>
              <a:rPr sz="2000" spc="-20" dirty="0">
                <a:solidFill>
                  <a:srgbClr val="404040"/>
                </a:solidFill>
                <a:latin typeface="Trebuchet MS"/>
                <a:cs typeface="Trebuchet MS"/>
              </a:rPr>
              <a:t>or</a:t>
            </a:r>
            <a:r>
              <a:rPr sz="2000" spc="-190" dirty="0">
                <a:solidFill>
                  <a:srgbClr val="404040"/>
                </a:solidFill>
                <a:latin typeface="Trebuchet MS"/>
                <a:cs typeface="Trebuchet MS"/>
              </a:rPr>
              <a:t> </a:t>
            </a:r>
            <a:r>
              <a:rPr sz="2000" spc="-55" dirty="0">
                <a:solidFill>
                  <a:srgbClr val="404040"/>
                </a:solidFill>
                <a:latin typeface="Trebuchet MS"/>
                <a:cs typeface="Trebuchet MS"/>
              </a:rPr>
              <a:t>directory)</a:t>
            </a:r>
            <a:endParaRPr sz="2000">
              <a:latin typeface="Trebuchet MS"/>
              <a:cs typeface="Trebuchet MS"/>
            </a:endParaRPr>
          </a:p>
          <a:p>
            <a:pPr marL="460375" lvl="1" indent="-247015">
              <a:lnSpc>
                <a:spcPct val="100000"/>
              </a:lnSpc>
              <a:spcBef>
                <a:spcPts val="185"/>
              </a:spcBef>
              <a:buClr>
                <a:srgbClr val="E38312"/>
              </a:buClr>
              <a:buChar char="◦"/>
              <a:tabLst>
                <a:tab pos="460375" algn="l"/>
              </a:tabLst>
            </a:pPr>
            <a:r>
              <a:rPr sz="1800" spc="35" dirty="0">
                <a:latin typeface="Trebuchet MS"/>
                <a:cs typeface="Trebuchet MS"/>
              </a:rPr>
              <a:t>Ensure</a:t>
            </a:r>
            <a:r>
              <a:rPr sz="1800" spc="-45" dirty="0">
                <a:latin typeface="Trebuchet MS"/>
                <a:cs typeface="Trebuchet MS"/>
              </a:rPr>
              <a:t> </a:t>
            </a:r>
            <a:r>
              <a:rPr sz="1800" spc="-5" dirty="0">
                <a:latin typeface="Trebuchet MS"/>
                <a:cs typeface="Trebuchet MS"/>
              </a:rPr>
              <a:t>your</a:t>
            </a:r>
            <a:r>
              <a:rPr sz="1800" spc="-45" dirty="0">
                <a:latin typeface="Trebuchet MS"/>
                <a:cs typeface="Trebuchet MS"/>
              </a:rPr>
              <a:t> </a:t>
            </a:r>
            <a:r>
              <a:rPr sz="1800" spc="30" dirty="0">
                <a:latin typeface="Trebuchet MS"/>
                <a:cs typeface="Trebuchet MS"/>
              </a:rPr>
              <a:t>source</a:t>
            </a:r>
            <a:r>
              <a:rPr sz="1800" spc="-45" dirty="0">
                <a:latin typeface="Trebuchet MS"/>
                <a:cs typeface="Trebuchet MS"/>
              </a:rPr>
              <a:t> </a:t>
            </a:r>
            <a:r>
              <a:rPr sz="1800" spc="40" dirty="0">
                <a:latin typeface="Trebuchet MS"/>
                <a:cs typeface="Trebuchet MS"/>
              </a:rPr>
              <a:t>package</a:t>
            </a:r>
            <a:r>
              <a:rPr sz="1800" spc="-45" dirty="0">
                <a:latin typeface="Trebuchet MS"/>
                <a:cs typeface="Trebuchet MS"/>
              </a:rPr>
              <a:t> </a:t>
            </a:r>
            <a:r>
              <a:rPr sz="1800" spc="25" dirty="0">
                <a:latin typeface="Trebuchet MS"/>
                <a:cs typeface="Trebuchet MS"/>
              </a:rPr>
              <a:t>is</a:t>
            </a:r>
            <a:r>
              <a:rPr sz="1800" spc="-45" dirty="0">
                <a:latin typeface="Trebuchet MS"/>
                <a:cs typeface="Trebuchet MS"/>
              </a:rPr>
              <a:t> </a:t>
            </a:r>
            <a:r>
              <a:rPr sz="1800" spc="-30" dirty="0">
                <a:solidFill>
                  <a:srgbClr val="FF0000"/>
                </a:solidFill>
                <a:latin typeface="Trebuchet MS"/>
                <a:cs typeface="Trebuchet MS"/>
              </a:rPr>
              <a:t>extracted</a:t>
            </a:r>
            <a:r>
              <a:rPr sz="1800" spc="-45" dirty="0">
                <a:solidFill>
                  <a:srgbClr val="FF0000"/>
                </a:solidFill>
                <a:latin typeface="Trebuchet MS"/>
                <a:cs typeface="Trebuchet MS"/>
              </a:rPr>
              <a:t> </a:t>
            </a:r>
            <a:r>
              <a:rPr sz="1800" spc="-55" dirty="0">
                <a:solidFill>
                  <a:srgbClr val="FF0000"/>
                </a:solidFill>
                <a:latin typeface="Trebuchet MS"/>
                <a:cs typeface="Trebuchet MS"/>
              </a:rPr>
              <a:t>within</a:t>
            </a:r>
            <a:r>
              <a:rPr sz="1800" spc="-40" dirty="0">
                <a:solidFill>
                  <a:srgbClr val="FF0000"/>
                </a:solidFill>
                <a:latin typeface="Trebuchet MS"/>
                <a:cs typeface="Trebuchet MS"/>
              </a:rPr>
              <a:t> </a:t>
            </a:r>
            <a:r>
              <a:rPr sz="1800" spc="-25" dirty="0">
                <a:solidFill>
                  <a:srgbClr val="FF0000"/>
                </a:solidFill>
                <a:latin typeface="Trebuchet MS"/>
                <a:cs typeface="Trebuchet MS"/>
              </a:rPr>
              <a:t>Linux</a:t>
            </a:r>
            <a:r>
              <a:rPr sz="1800" spc="-25" dirty="0">
                <a:latin typeface="Trebuchet MS"/>
                <a:cs typeface="Trebuchet MS"/>
              </a:rPr>
              <a:t>,</a:t>
            </a:r>
            <a:r>
              <a:rPr sz="1800" spc="-45" dirty="0">
                <a:latin typeface="Trebuchet MS"/>
                <a:cs typeface="Trebuchet MS"/>
              </a:rPr>
              <a:t> </a:t>
            </a:r>
            <a:r>
              <a:rPr sz="1800" spc="-25" dirty="0">
                <a:latin typeface="Trebuchet MS"/>
                <a:cs typeface="Trebuchet MS"/>
              </a:rPr>
              <a:t>not</a:t>
            </a:r>
            <a:r>
              <a:rPr sz="1800" spc="-45" dirty="0">
                <a:latin typeface="Trebuchet MS"/>
                <a:cs typeface="Trebuchet MS"/>
              </a:rPr>
              <a:t> </a:t>
            </a:r>
            <a:r>
              <a:rPr sz="1800" spc="-50" dirty="0">
                <a:latin typeface="Trebuchet MS"/>
                <a:cs typeface="Trebuchet MS"/>
              </a:rPr>
              <a:t>in</a:t>
            </a:r>
            <a:r>
              <a:rPr sz="1800" spc="-45" dirty="0">
                <a:latin typeface="Trebuchet MS"/>
                <a:cs typeface="Trebuchet MS"/>
              </a:rPr>
              <a:t> </a:t>
            </a:r>
            <a:r>
              <a:rPr sz="1800" spc="50" dirty="0">
                <a:latin typeface="Trebuchet MS"/>
                <a:cs typeface="Trebuchet MS"/>
              </a:rPr>
              <a:t>Windows</a:t>
            </a:r>
            <a:r>
              <a:rPr sz="1800" spc="-45" dirty="0">
                <a:latin typeface="Trebuchet MS"/>
                <a:cs typeface="Trebuchet MS"/>
              </a:rPr>
              <a:t> </a:t>
            </a:r>
            <a:r>
              <a:rPr sz="1800" spc="-20" dirty="0">
                <a:latin typeface="Trebuchet MS"/>
                <a:cs typeface="Trebuchet MS"/>
              </a:rPr>
              <a:t>or</a:t>
            </a:r>
            <a:r>
              <a:rPr sz="1800" spc="-45" dirty="0">
                <a:latin typeface="Trebuchet MS"/>
                <a:cs typeface="Trebuchet MS"/>
              </a:rPr>
              <a:t> </a:t>
            </a:r>
            <a:r>
              <a:rPr sz="1800" spc="50" dirty="0">
                <a:latin typeface="Trebuchet MS"/>
                <a:cs typeface="Trebuchet MS"/>
              </a:rPr>
              <a:t>Mac.</a:t>
            </a:r>
            <a:endParaRPr sz="1800">
              <a:latin typeface="Trebuchet MS"/>
              <a:cs typeface="Trebuchet MS"/>
            </a:endParaRPr>
          </a:p>
          <a:p>
            <a:pPr marL="396875" marR="5080" lvl="1" indent="-182880">
              <a:lnSpc>
                <a:spcPts val="1939"/>
              </a:lnSpc>
              <a:spcBef>
                <a:spcPts val="625"/>
              </a:spcBef>
              <a:buClr>
                <a:srgbClr val="E38312"/>
              </a:buClr>
              <a:buFont typeface="Trebuchet MS"/>
              <a:buChar char="◦"/>
              <a:tabLst>
                <a:tab pos="460375" algn="l"/>
              </a:tabLst>
            </a:pPr>
            <a:r>
              <a:rPr dirty="0"/>
              <a:t>	</a:t>
            </a:r>
            <a:r>
              <a:rPr sz="1800" spc="-20" dirty="0">
                <a:latin typeface="Trebuchet MS"/>
                <a:cs typeface="Trebuchet MS"/>
              </a:rPr>
              <a:t>Filename </a:t>
            </a:r>
            <a:r>
              <a:rPr sz="1800" spc="25" dirty="0">
                <a:latin typeface="Trebuchet MS"/>
                <a:cs typeface="Trebuchet MS"/>
              </a:rPr>
              <a:t>is </a:t>
            </a:r>
            <a:r>
              <a:rPr sz="1800" spc="5" dirty="0">
                <a:latin typeface="Trebuchet MS"/>
                <a:cs typeface="Trebuchet MS"/>
              </a:rPr>
              <a:t>Linux </a:t>
            </a:r>
            <a:r>
              <a:rPr sz="1800" spc="25" dirty="0">
                <a:latin typeface="Trebuchet MS"/>
                <a:cs typeface="Trebuchet MS"/>
              </a:rPr>
              <a:t>is </a:t>
            </a:r>
            <a:r>
              <a:rPr sz="1800" spc="60" dirty="0">
                <a:latin typeface="Trebuchet MS"/>
                <a:cs typeface="Trebuchet MS"/>
              </a:rPr>
              <a:t>case </a:t>
            </a:r>
            <a:r>
              <a:rPr sz="1800" spc="-25" dirty="0">
                <a:latin typeface="Trebuchet MS"/>
                <a:cs typeface="Trebuchet MS"/>
              </a:rPr>
              <a:t>sensitive, but </a:t>
            </a:r>
            <a:r>
              <a:rPr sz="1800" spc="-135" dirty="0">
                <a:latin typeface="Trebuchet MS"/>
                <a:cs typeface="Trebuchet MS"/>
              </a:rPr>
              <a:t>it </a:t>
            </a:r>
            <a:r>
              <a:rPr sz="1800" spc="25" dirty="0">
                <a:latin typeface="Trebuchet MS"/>
                <a:cs typeface="Trebuchet MS"/>
              </a:rPr>
              <a:t>is </a:t>
            </a:r>
            <a:r>
              <a:rPr sz="1800" spc="60" dirty="0">
                <a:latin typeface="Trebuchet MS"/>
                <a:cs typeface="Trebuchet MS"/>
              </a:rPr>
              <a:t>case </a:t>
            </a:r>
            <a:r>
              <a:rPr sz="1800" spc="5" dirty="0">
                <a:latin typeface="Trebuchet MS"/>
                <a:cs typeface="Trebuchet MS"/>
              </a:rPr>
              <a:t>non-sensitive </a:t>
            </a:r>
            <a:r>
              <a:rPr sz="1800" spc="-50" dirty="0">
                <a:latin typeface="Trebuchet MS"/>
                <a:cs typeface="Trebuchet MS"/>
              </a:rPr>
              <a:t>in </a:t>
            </a:r>
            <a:r>
              <a:rPr sz="1800" spc="50" dirty="0">
                <a:latin typeface="Trebuchet MS"/>
                <a:cs typeface="Trebuchet MS"/>
              </a:rPr>
              <a:t>Windows </a:t>
            </a:r>
            <a:r>
              <a:rPr sz="1800" spc="-20" dirty="0">
                <a:latin typeface="Trebuchet MS"/>
                <a:cs typeface="Trebuchet MS"/>
              </a:rPr>
              <a:t>or </a:t>
            </a:r>
            <a:r>
              <a:rPr sz="1800" spc="50" dirty="0">
                <a:latin typeface="Trebuchet MS"/>
                <a:cs typeface="Trebuchet MS"/>
              </a:rPr>
              <a:t>Mac. </a:t>
            </a:r>
            <a:r>
              <a:rPr sz="1800" spc="-95" dirty="0">
                <a:latin typeface="Trebuchet MS"/>
                <a:cs typeface="Trebuchet MS"/>
              </a:rPr>
              <a:t>It </a:t>
            </a:r>
            <a:r>
              <a:rPr sz="1800" spc="20" dirty="0">
                <a:latin typeface="Trebuchet MS"/>
                <a:cs typeface="Trebuchet MS"/>
              </a:rPr>
              <a:t>may  </a:t>
            </a:r>
            <a:r>
              <a:rPr sz="1800" spc="-15" dirty="0">
                <a:latin typeface="Trebuchet MS"/>
                <a:cs typeface="Trebuchet MS"/>
              </a:rPr>
              <a:t>rename </a:t>
            </a:r>
            <a:r>
              <a:rPr sz="1800" spc="60" dirty="0">
                <a:latin typeface="Trebuchet MS"/>
                <a:cs typeface="Trebuchet MS"/>
              </a:rPr>
              <a:t>some </a:t>
            </a:r>
            <a:r>
              <a:rPr sz="1800" spc="-50" dirty="0">
                <a:latin typeface="Trebuchet MS"/>
                <a:cs typeface="Trebuchet MS"/>
              </a:rPr>
              <a:t>files </a:t>
            </a:r>
            <a:r>
              <a:rPr sz="1800" spc="5" dirty="0">
                <a:latin typeface="Trebuchet MS"/>
                <a:cs typeface="Trebuchet MS"/>
              </a:rPr>
              <a:t>when </a:t>
            </a:r>
            <a:r>
              <a:rPr sz="1800" spc="-30" dirty="0">
                <a:latin typeface="Trebuchet MS"/>
                <a:cs typeface="Trebuchet MS"/>
              </a:rPr>
              <a:t>extracting </a:t>
            </a:r>
            <a:r>
              <a:rPr sz="1800" spc="-60" dirty="0">
                <a:latin typeface="Trebuchet MS"/>
                <a:cs typeface="Trebuchet MS"/>
              </a:rPr>
              <a:t>them, </a:t>
            </a:r>
            <a:r>
              <a:rPr sz="1800" spc="114" dirty="0">
                <a:latin typeface="Trebuchet MS"/>
                <a:cs typeface="Trebuchet MS"/>
              </a:rPr>
              <a:t>so</a:t>
            </a:r>
            <a:r>
              <a:rPr sz="1800" spc="-325" dirty="0">
                <a:latin typeface="Trebuchet MS"/>
                <a:cs typeface="Trebuchet MS"/>
              </a:rPr>
              <a:t> </a:t>
            </a:r>
            <a:r>
              <a:rPr sz="1800" spc="-70" dirty="0">
                <a:latin typeface="Trebuchet MS"/>
                <a:cs typeface="Trebuchet MS"/>
              </a:rPr>
              <a:t>that </a:t>
            </a:r>
            <a:r>
              <a:rPr sz="1800" spc="-5" dirty="0">
                <a:latin typeface="Trebuchet MS"/>
                <a:cs typeface="Trebuchet MS"/>
              </a:rPr>
              <a:t>these </a:t>
            </a:r>
            <a:r>
              <a:rPr sz="1800" spc="-50" dirty="0">
                <a:latin typeface="Trebuchet MS"/>
                <a:cs typeface="Trebuchet MS"/>
              </a:rPr>
              <a:t>files </a:t>
            </a:r>
            <a:r>
              <a:rPr sz="1800" spc="5" dirty="0">
                <a:latin typeface="Trebuchet MS"/>
                <a:cs typeface="Trebuchet MS"/>
              </a:rPr>
              <a:t>cannot </a:t>
            </a:r>
            <a:r>
              <a:rPr sz="1800" spc="20" dirty="0">
                <a:latin typeface="Trebuchet MS"/>
                <a:cs typeface="Trebuchet MS"/>
              </a:rPr>
              <a:t>be </a:t>
            </a:r>
            <a:r>
              <a:rPr sz="1800" dirty="0">
                <a:latin typeface="Trebuchet MS"/>
                <a:cs typeface="Trebuchet MS"/>
              </a:rPr>
              <a:t>found </a:t>
            </a:r>
            <a:r>
              <a:rPr sz="1800" spc="5" dirty="0">
                <a:latin typeface="Trebuchet MS"/>
                <a:cs typeface="Trebuchet MS"/>
              </a:rPr>
              <a:t>when </a:t>
            </a:r>
            <a:r>
              <a:rPr sz="1800" spc="-15" dirty="0">
                <a:latin typeface="Trebuchet MS"/>
                <a:cs typeface="Trebuchet MS"/>
              </a:rPr>
              <a:t>compiling.</a:t>
            </a:r>
            <a:endParaRPr sz="1800">
              <a:latin typeface="Trebuchet MS"/>
              <a:cs typeface="Trebuchet MS"/>
            </a:endParaRPr>
          </a:p>
        </p:txBody>
      </p:sp>
      <p:pic>
        <p:nvPicPr>
          <p:cNvPr id="4" name="object 4"/>
          <p:cNvPicPr/>
          <p:nvPr/>
        </p:nvPicPr>
        <p:blipFill>
          <a:blip r:embed="rId2" cstate="print"/>
          <a:stretch>
            <a:fillRect/>
          </a:stretch>
        </p:blipFill>
        <p:spPr>
          <a:xfrm>
            <a:off x="2231135" y="3282696"/>
            <a:ext cx="7036308" cy="2074164"/>
          </a:xfrm>
          <a:prstGeom prst="rect">
            <a:avLst/>
          </a:prstGeom>
        </p:spPr>
      </p:pic>
      <p:sp>
        <p:nvSpPr>
          <p:cNvPr id="5" name="object 5"/>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50</a:t>
            </a:fld>
            <a:endParaRPr spc="35"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4460" rIns="0" bIns="0" rtlCol="0">
            <a:spAutoFit/>
          </a:bodyPr>
          <a:lstStyle/>
          <a:p>
            <a:pPr marL="12700" marR="5080">
              <a:lnSpc>
                <a:spcPts val="4900"/>
              </a:lnSpc>
              <a:spcBef>
                <a:spcPts val="980"/>
              </a:spcBef>
            </a:pPr>
            <a:r>
              <a:rPr spc="-15" dirty="0"/>
              <a:t>Problem </a:t>
            </a:r>
            <a:r>
              <a:rPr spc="90" dirty="0"/>
              <a:t>discussion </a:t>
            </a:r>
            <a:r>
              <a:rPr spc="-185" dirty="0"/>
              <a:t>for</a:t>
            </a:r>
            <a:r>
              <a:rPr spc="-715" dirty="0"/>
              <a:t> </a:t>
            </a:r>
            <a:r>
              <a:rPr spc="-40" dirty="0"/>
              <a:t>compiling  </a:t>
            </a:r>
            <a:r>
              <a:rPr spc="-140" dirty="0"/>
              <a:t>kernel</a:t>
            </a:r>
          </a:p>
        </p:txBody>
      </p:sp>
      <p:sp>
        <p:nvSpPr>
          <p:cNvPr id="3" name="object 3"/>
          <p:cNvSpPr txBox="1"/>
          <p:nvPr/>
        </p:nvSpPr>
        <p:spPr>
          <a:xfrm>
            <a:off x="1084580" y="1819699"/>
            <a:ext cx="9669145" cy="2038985"/>
          </a:xfrm>
          <a:prstGeom prst="rect">
            <a:avLst/>
          </a:prstGeom>
        </p:spPr>
        <p:txBody>
          <a:bodyPr vert="horz" wrap="square" lIns="0" tIns="39369" rIns="0" bIns="0" rtlCol="0">
            <a:spAutoFit/>
          </a:bodyPr>
          <a:lstStyle/>
          <a:p>
            <a:pPr marL="269875" indent="-257175">
              <a:lnSpc>
                <a:spcPct val="100000"/>
              </a:lnSpc>
              <a:spcBef>
                <a:spcPts val="309"/>
              </a:spcBef>
              <a:buClr>
                <a:srgbClr val="E38312"/>
              </a:buClr>
              <a:buFont typeface="Wingdings"/>
              <a:buChar char=""/>
              <a:tabLst>
                <a:tab pos="269875" algn="l"/>
              </a:tabLst>
            </a:pPr>
            <a:r>
              <a:rPr sz="2000" spc="95" dirty="0">
                <a:solidFill>
                  <a:srgbClr val="404040"/>
                </a:solidFill>
                <a:latin typeface="Trebuchet MS"/>
                <a:cs typeface="Trebuchet MS"/>
              </a:rPr>
              <a:t>Space </a:t>
            </a:r>
            <a:r>
              <a:rPr sz="2000" spc="30" dirty="0">
                <a:solidFill>
                  <a:srgbClr val="404040"/>
                </a:solidFill>
                <a:latin typeface="Trebuchet MS"/>
                <a:cs typeface="Trebuchet MS"/>
              </a:rPr>
              <a:t>is </a:t>
            </a:r>
            <a:r>
              <a:rPr sz="2000" spc="-25" dirty="0">
                <a:solidFill>
                  <a:srgbClr val="404040"/>
                </a:solidFill>
                <a:latin typeface="Trebuchet MS"/>
                <a:cs typeface="Trebuchet MS"/>
              </a:rPr>
              <a:t>not</a:t>
            </a:r>
            <a:r>
              <a:rPr sz="2000" spc="-280" dirty="0">
                <a:solidFill>
                  <a:srgbClr val="404040"/>
                </a:solidFill>
                <a:latin typeface="Trebuchet MS"/>
                <a:cs typeface="Trebuchet MS"/>
              </a:rPr>
              <a:t> </a:t>
            </a:r>
            <a:r>
              <a:rPr sz="2000" spc="40" dirty="0">
                <a:solidFill>
                  <a:srgbClr val="404040"/>
                </a:solidFill>
                <a:latin typeface="Trebuchet MS"/>
                <a:cs typeface="Trebuchet MS"/>
              </a:rPr>
              <a:t>enough</a:t>
            </a:r>
            <a:endParaRPr sz="2000">
              <a:latin typeface="Trebuchet MS"/>
              <a:cs typeface="Trebuchet MS"/>
            </a:endParaRPr>
          </a:p>
          <a:p>
            <a:pPr marL="396875" lvl="1" indent="-183515">
              <a:lnSpc>
                <a:spcPts val="2050"/>
              </a:lnSpc>
              <a:spcBef>
                <a:spcPts val="185"/>
              </a:spcBef>
              <a:buClr>
                <a:srgbClr val="E38312"/>
              </a:buClr>
              <a:buChar char="◦"/>
              <a:tabLst>
                <a:tab pos="396875" algn="l"/>
              </a:tabLst>
            </a:pPr>
            <a:r>
              <a:rPr sz="1800" spc="90" dirty="0">
                <a:latin typeface="Trebuchet MS"/>
                <a:cs typeface="Trebuchet MS"/>
              </a:rPr>
              <a:t>Copy </a:t>
            </a:r>
            <a:r>
              <a:rPr sz="1800" spc="-55" dirty="0">
                <a:latin typeface="Trebuchet MS"/>
                <a:cs typeface="Trebuchet MS"/>
              </a:rPr>
              <a:t>the </a:t>
            </a:r>
            <a:r>
              <a:rPr sz="1800" spc="30" dirty="0">
                <a:latin typeface="Trebuchet MS"/>
                <a:cs typeface="Trebuchet MS"/>
              </a:rPr>
              <a:t>source </a:t>
            </a:r>
            <a:r>
              <a:rPr sz="1800" spc="-100" dirty="0">
                <a:latin typeface="Trebuchet MS"/>
                <a:cs typeface="Trebuchet MS"/>
              </a:rPr>
              <a:t>file </a:t>
            </a:r>
            <a:r>
              <a:rPr sz="1800" spc="-35" dirty="0">
                <a:latin typeface="Trebuchet MS"/>
                <a:cs typeface="Trebuchet MS"/>
              </a:rPr>
              <a:t>from </a:t>
            </a:r>
            <a:r>
              <a:rPr sz="1800" spc="-30" dirty="0">
                <a:latin typeface="Trebuchet MS"/>
                <a:cs typeface="Trebuchet MS"/>
              </a:rPr>
              <a:t>original space(e.g., </a:t>
            </a:r>
            <a:r>
              <a:rPr sz="1800" spc="-75" dirty="0">
                <a:latin typeface="Trebuchet MS"/>
                <a:cs typeface="Trebuchet MS"/>
              </a:rPr>
              <a:t>/usr/src) </a:t>
            </a:r>
            <a:r>
              <a:rPr sz="1800" spc="-45" dirty="0">
                <a:latin typeface="Trebuchet MS"/>
                <a:cs typeface="Trebuchet MS"/>
              </a:rPr>
              <a:t>to </a:t>
            </a:r>
            <a:r>
              <a:rPr sz="1800" spc="-10" dirty="0">
                <a:latin typeface="Trebuchet MS"/>
                <a:cs typeface="Trebuchet MS"/>
              </a:rPr>
              <a:t>extended</a:t>
            </a:r>
            <a:r>
              <a:rPr sz="1800" spc="-165" dirty="0">
                <a:latin typeface="Trebuchet MS"/>
                <a:cs typeface="Trebuchet MS"/>
              </a:rPr>
              <a:t> </a:t>
            </a:r>
            <a:r>
              <a:rPr sz="1800" spc="-30" dirty="0">
                <a:latin typeface="Trebuchet MS"/>
                <a:cs typeface="Trebuchet MS"/>
              </a:rPr>
              <a:t>space(e.g.,</a:t>
            </a:r>
            <a:endParaRPr sz="1800">
              <a:latin typeface="Trebuchet MS"/>
              <a:cs typeface="Trebuchet MS"/>
            </a:endParaRPr>
          </a:p>
          <a:p>
            <a:pPr marL="396875">
              <a:lnSpc>
                <a:spcPts val="2050"/>
              </a:lnSpc>
            </a:pPr>
            <a:r>
              <a:rPr sz="1800" spc="-60" dirty="0">
                <a:latin typeface="Trebuchet MS"/>
                <a:cs typeface="Trebuchet MS"/>
              </a:rPr>
              <a:t>/home/seed/work)</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45" dirty="0">
                <a:latin typeface="Trebuchet MS"/>
                <a:cs typeface="Trebuchet MS"/>
              </a:rPr>
              <a:t>Remove </a:t>
            </a:r>
            <a:r>
              <a:rPr sz="1800" spc="-55" dirty="0">
                <a:latin typeface="Trebuchet MS"/>
                <a:cs typeface="Trebuchet MS"/>
              </a:rPr>
              <a:t>the </a:t>
            </a:r>
            <a:r>
              <a:rPr sz="1800" spc="30" dirty="0">
                <a:latin typeface="Trebuchet MS"/>
                <a:cs typeface="Trebuchet MS"/>
              </a:rPr>
              <a:t>source </a:t>
            </a:r>
            <a:r>
              <a:rPr sz="1800" spc="-100" dirty="0">
                <a:latin typeface="Trebuchet MS"/>
                <a:cs typeface="Trebuchet MS"/>
              </a:rPr>
              <a:t>file </a:t>
            </a:r>
            <a:r>
              <a:rPr sz="1800" spc="-35" dirty="0">
                <a:latin typeface="Trebuchet MS"/>
                <a:cs typeface="Trebuchet MS"/>
              </a:rPr>
              <a:t>from </a:t>
            </a:r>
            <a:r>
              <a:rPr sz="1800" spc="-30" dirty="0">
                <a:latin typeface="Trebuchet MS"/>
                <a:cs typeface="Trebuchet MS"/>
              </a:rPr>
              <a:t>original space(e.g.,</a:t>
            </a:r>
            <a:r>
              <a:rPr sz="1800" spc="-170" dirty="0">
                <a:latin typeface="Trebuchet MS"/>
                <a:cs typeface="Trebuchet MS"/>
              </a:rPr>
              <a:t> </a:t>
            </a:r>
            <a:r>
              <a:rPr sz="1800" spc="-75" dirty="0">
                <a:latin typeface="Trebuchet MS"/>
                <a:cs typeface="Trebuchet MS"/>
              </a:rPr>
              <a:t>/usr/src)</a:t>
            </a:r>
            <a:endParaRPr sz="1800">
              <a:latin typeface="Trebuchet MS"/>
              <a:cs typeface="Trebuchet MS"/>
            </a:endParaRPr>
          </a:p>
          <a:p>
            <a:pPr marL="396875" lvl="1" indent="-183515">
              <a:lnSpc>
                <a:spcPts val="2050"/>
              </a:lnSpc>
              <a:spcBef>
                <a:spcPts val="380"/>
              </a:spcBef>
              <a:buClr>
                <a:srgbClr val="E38312"/>
              </a:buClr>
              <a:buChar char="◦"/>
              <a:tabLst>
                <a:tab pos="396875" algn="l"/>
              </a:tabLst>
            </a:pPr>
            <a:r>
              <a:rPr sz="1800" spc="-15" dirty="0">
                <a:latin typeface="Trebuchet MS"/>
                <a:cs typeface="Trebuchet MS"/>
              </a:rPr>
              <a:t>In </a:t>
            </a:r>
            <a:r>
              <a:rPr sz="1800" spc="30" dirty="0">
                <a:latin typeface="Trebuchet MS"/>
                <a:cs typeface="Trebuchet MS"/>
              </a:rPr>
              <a:t>source </a:t>
            </a:r>
            <a:r>
              <a:rPr sz="1800" spc="-100" dirty="0">
                <a:latin typeface="Trebuchet MS"/>
                <a:cs typeface="Trebuchet MS"/>
              </a:rPr>
              <a:t>file </a:t>
            </a:r>
            <a:r>
              <a:rPr sz="1800" spc="-25" dirty="0">
                <a:latin typeface="Trebuchet MS"/>
                <a:cs typeface="Trebuchet MS"/>
              </a:rPr>
              <a:t>(stored </a:t>
            </a:r>
            <a:r>
              <a:rPr sz="1800" spc="-50" dirty="0">
                <a:latin typeface="Trebuchet MS"/>
                <a:cs typeface="Trebuchet MS"/>
              </a:rPr>
              <a:t>in </a:t>
            </a:r>
            <a:r>
              <a:rPr sz="1800" spc="-10" dirty="0">
                <a:latin typeface="Trebuchet MS"/>
                <a:cs typeface="Trebuchet MS"/>
              </a:rPr>
              <a:t>extended space), </a:t>
            </a:r>
            <a:r>
              <a:rPr sz="1800" spc="-15" dirty="0">
                <a:latin typeface="Trebuchet MS"/>
                <a:cs typeface="Trebuchet MS"/>
              </a:rPr>
              <a:t>continue </a:t>
            </a:r>
            <a:r>
              <a:rPr sz="1800" spc="-45" dirty="0">
                <a:latin typeface="Trebuchet MS"/>
                <a:cs typeface="Trebuchet MS"/>
              </a:rPr>
              <a:t>to</a:t>
            </a:r>
            <a:r>
              <a:rPr sz="1800" spc="-200" dirty="0">
                <a:latin typeface="Trebuchet MS"/>
                <a:cs typeface="Trebuchet MS"/>
              </a:rPr>
              <a:t> </a:t>
            </a:r>
            <a:r>
              <a:rPr sz="1800" spc="-55" dirty="0">
                <a:latin typeface="Trebuchet MS"/>
                <a:cs typeface="Trebuchet MS"/>
              </a:rPr>
              <a:t>installation.</a:t>
            </a:r>
            <a:endParaRPr sz="1800">
              <a:latin typeface="Trebuchet MS"/>
              <a:cs typeface="Trebuchet MS"/>
            </a:endParaRPr>
          </a:p>
          <a:p>
            <a:pPr marL="396875" marR="5080">
              <a:lnSpc>
                <a:spcPts val="1939"/>
              </a:lnSpc>
              <a:spcBef>
                <a:spcPts val="135"/>
              </a:spcBef>
            </a:pPr>
            <a:r>
              <a:rPr sz="1800" spc="5" dirty="0">
                <a:latin typeface="Trebuchet MS"/>
                <a:cs typeface="Trebuchet MS"/>
              </a:rPr>
              <a:t>(Do </a:t>
            </a:r>
            <a:r>
              <a:rPr sz="1800" spc="-25" dirty="0">
                <a:latin typeface="Trebuchet MS"/>
                <a:cs typeface="Trebuchet MS"/>
              </a:rPr>
              <a:t>not </a:t>
            </a:r>
            <a:r>
              <a:rPr sz="1800" spc="-45" dirty="0">
                <a:latin typeface="Trebuchet MS"/>
                <a:cs typeface="Trebuchet MS"/>
              </a:rPr>
              <a:t>start </a:t>
            </a:r>
            <a:r>
              <a:rPr sz="1800" spc="-35" dirty="0">
                <a:latin typeface="Trebuchet MS"/>
                <a:cs typeface="Trebuchet MS"/>
              </a:rPr>
              <a:t>from </a:t>
            </a:r>
            <a:r>
              <a:rPr sz="1800" spc="-25" dirty="0">
                <a:latin typeface="Trebuchet MS"/>
                <a:cs typeface="Trebuchet MS"/>
              </a:rPr>
              <a:t>‘make </a:t>
            </a:r>
            <a:r>
              <a:rPr sz="1800" spc="-55" dirty="0">
                <a:latin typeface="Trebuchet MS"/>
                <a:cs typeface="Trebuchet MS"/>
              </a:rPr>
              <a:t>clean’, </a:t>
            </a:r>
            <a:r>
              <a:rPr sz="1800" dirty="0">
                <a:latin typeface="Trebuchet MS"/>
                <a:cs typeface="Trebuchet MS"/>
              </a:rPr>
              <a:t>which </a:t>
            </a:r>
            <a:r>
              <a:rPr sz="1800" spc="-90" dirty="0">
                <a:latin typeface="Trebuchet MS"/>
                <a:cs typeface="Trebuchet MS"/>
              </a:rPr>
              <a:t>will </a:t>
            </a:r>
            <a:r>
              <a:rPr sz="1800" spc="-5" dirty="0">
                <a:latin typeface="Trebuchet MS"/>
                <a:cs typeface="Trebuchet MS"/>
              </a:rPr>
              <a:t>remove </a:t>
            </a:r>
            <a:r>
              <a:rPr sz="1800" spc="-85" dirty="0">
                <a:latin typeface="Trebuchet MS"/>
                <a:cs typeface="Trebuchet MS"/>
              </a:rPr>
              <a:t>all </a:t>
            </a:r>
            <a:r>
              <a:rPr sz="1800" spc="-55" dirty="0">
                <a:latin typeface="Trebuchet MS"/>
                <a:cs typeface="Trebuchet MS"/>
              </a:rPr>
              <a:t>the </a:t>
            </a:r>
            <a:r>
              <a:rPr sz="1800" spc="10" dirty="0">
                <a:latin typeface="Trebuchet MS"/>
                <a:cs typeface="Trebuchet MS"/>
              </a:rPr>
              <a:t>previous </a:t>
            </a:r>
            <a:r>
              <a:rPr sz="1800" spc="-85" dirty="0">
                <a:latin typeface="Trebuchet MS"/>
                <a:cs typeface="Trebuchet MS"/>
              </a:rPr>
              <a:t>built, </a:t>
            </a:r>
            <a:r>
              <a:rPr sz="1800" spc="-45" dirty="0">
                <a:latin typeface="Trebuchet MS"/>
                <a:cs typeface="Trebuchet MS"/>
              </a:rPr>
              <a:t>start </a:t>
            </a:r>
            <a:r>
              <a:rPr sz="1800" spc="-35" dirty="0">
                <a:latin typeface="Trebuchet MS"/>
                <a:cs typeface="Trebuchet MS"/>
              </a:rPr>
              <a:t>from </a:t>
            </a:r>
            <a:r>
              <a:rPr sz="1800" spc="10" dirty="0">
                <a:latin typeface="Trebuchet MS"/>
                <a:cs typeface="Trebuchet MS"/>
              </a:rPr>
              <a:t>previous  </a:t>
            </a:r>
            <a:r>
              <a:rPr sz="1800" spc="-50" dirty="0">
                <a:latin typeface="Trebuchet MS"/>
                <a:cs typeface="Trebuchet MS"/>
              </a:rPr>
              <a:t>interrupted </a:t>
            </a:r>
            <a:r>
              <a:rPr sz="1800" spc="-30" dirty="0">
                <a:latin typeface="Trebuchet MS"/>
                <a:cs typeface="Trebuchet MS"/>
              </a:rPr>
              <a:t>step)</a:t>
            </a:r>
            <a:endParaRPr sz="1800">
              <a:latin typeface="Trebuchet MS"/>
              <a:cs typeface="Trebuchet MS"/>
            </a:endParaRPr>
          </a:p>
        </p:txBody>
      </p:sp>
      <p:pic>
        <p:nvPicPr>
          <p:cNvPr id="4" name="object 4"/>
          <p:cNvPicPr/>
          <p:nvPr/>
        </p:nvPicPr>
        <p:blipFill>
          <a:blip r:embed="rId2" cstate="print"/>
          <a:stretch>
            <a:fillRect/>
          </a:stretch>
        </p:blipFill>
        <p:spPr>
          <a:xfrm>
            <a:off x="2333244" y="3954779"/>
            <a:ext cx="6559296" cy="964691"/>
          </a:xfrm>
          <a:prstGeom prst="rect">
            <a:avLst/>
          </a:prstGeom>
        </p:spPr>
      </p:pic>
      <p:sp>
        <p:nvSpPr>
          <p:cNvPr id="5" name="object 5"/>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51</a:t>
            </a:fld>
            <a:endParaRPr spc="35"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4460" rIns="0" bIns="0" rtlCol="0">
            <a:spAutoFit/>
          </a:bodyPr>
          <a:lstStyle/>
          <a:p>
            <a:pPr marL="12700" marR="5080">
              <a:lnSpc>
                <a:spcPts val="4900"/>
              </a:lnSpc>
              <a:spcBef>
                <a:spcPts val="980"/>
              </a:spcBef>
            </a:pPr>
            <a:r>
              <a:rPr spc="-15" dirty="0"/>
              <a:t>Problem </a:t>
            </a:r>
            <a:r>
              <a:rPr spc="90" dirty="0"/>
              <a:t>discussion </a:t>
            </a:r>
            <a:r>
              <a:rPr spc="-185" dirty="0"/>
              <a:t>for</a:t>
            </a:r>
            <a:r>
              <a:rPr spc="-715" dirty="0"/>
              <a:t> </a:t>
            </a:r>
            <a:r>
              <a:rPr spc="-40" dirty="0"/>
              <a:t>compiling  </a:t>
            </a:r>
            <a:r>
              <a:rPr spc="-140" dirty="0"/>
              <a:t>kernel</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52</a:t>
            </a:fld>
            <a:endParaRPr spc="35" dirty="0"/>
          </a:p>
        </p:txBody>
      </p:sp>
      <p:sp>
        <p:nvSpPr>
          <p:cNvPr id="3" name="object 3"/>
          <p:cNvSpPr txBox="1"/>
          <p:nvPr/>
        </p:nvSpPr>
        <p:spPr>
          <a:xfrm>
            <a:off x="1084580" y="1819699"/>
            <a:ext cx="9989820" cy="1546225"/>
          </a:xfrm>
          <a:prstGeom prst="rect">
            <a:avLst/>
          </a:prstGeom>
        </p:spPr>
        <p:txBody>
          <a:bodyPr vert="horz" wrap="square" lIns="0" tIns="39369" rIns="0" bIns="0" rtlCol="0">
            <a:spAutoFit/>
          </a:bodyPr>
          <a:lstStyle/>
          <a:p>
            <a:pPr marL="269875" indent="-257175">
              <a:lnSpc>
                <a:spcPct val="100000"/>
              </a:lnSpc>
              <a:spcBef>
                <a:spcPts val="309"/>
              </a:spcBef>
              <a:buClr>
                <a:srgbClr val="E38312"/>
              </a:buClr>
              <a:buFont typeface="Wingdings"/>
              <a:buChar char=""/>
              <a:tabLst>
                <a:tab pos="269875" algn="l"/>
              </a:tabLst>
            </a:pPr>
            <a:r>
              <a:rPr sz="2000" spc="125" dirty="0">
                <a:solidFill>
                  <a:srgbClr val="404040"/>
                </a:solidFill>
                <a:latin typeface="Trebuchet MS"/>
                <a:cs typeface="Trebuchet MS"/>
              </a:rPr>
              <a:t>Do</a:t>
            </a:r>
            <a:r>
              <a:rPr sz="2000" spc="-50" dirty="0">
                <a:solidFill>
                  <a:srgbClr val="404040"/>
                </a:solidFill>
                <a:latin typeface="Trebuchet MS"/>
                <a:cs typeface="Trebuchet MS"/>
              </a:rPr>
              <a:t> </a:t>
            </a:r>
            <a:r>
              <a:rPr sz="2000" spc="-25" dirty="0">
                <a:solidFill>
                  <a:srgbClr val="404040"/>
                </a:solidFill>
                <a:latin typeface="Trebuchet MS"/>
                <a:cs typeface="Trebuchet MS"/>
              </a:rPr>
              <a:t>not</a:t>
            </a:r>
            <a:r>
              <a:rPr sz="2000" spc="-50" dirty="0">
                <a:solidFill>
                  <a:srgbClr val="404040"/>
                </a:solidFill>
                <a:latin typeface="Trebuchet MS"/>
                <a:cs typeface="Trebuchet MS"/>
              </a:rPr>
              <a:t> </a:t>
            </a:r>
            <a:r>
              <a:rPr sz="2000" spc="-5" dirty="0">
                <a:solidFill>
                  <a:srgbClr val="404040"/>
                </a:solidFill>
                <a:latin typeface="Trebuchet MS"/>
                <a:cs typeface="Trebuchet MS"/>
              </a:rPr>
              <a:t>compile</a:t>
            </a:r>
            <a:r>
              <a:rPr sz="2000" spc="-50" dirty="0">
                <a:solidFill>
                  <a:srgbClr val="404040"/>
                </a:solidFill>
                <a:latin typeface="Trebuchet MS"/>
                <a:cs typeface="Trebuchet MS"/>
              </a:rPr>
              <a:t> </a:t>
            </a:r>
            <a:r>
              <a:rPr sz="2000" spc="-45" dirty="0">
                <a:solidFill>
                  <a:srgbClr val="404040"/>
                </a:solidFill>
                <a:latin typeface="Trebuchet MS"/>
                <a:cs typeface="Trebuchet MS"/>
              </a:rPr>
              <a:t>kernel</a:t>
            </a:r>
            <a:r>
              <a:rPr sz="2000" spc="-50" dirty="0">
                <a:solidFill>
                  <a:srgbClr val="404040"/>
                </a:solidFill>
                <a:latin typeface="Trebuchet MS"/>
                <a:cs typeface="Trebuchet MS"/>
              </a:rPr>
              <a:t> </a:t>
            </a:r>
            <a:r>
              <a:rPr sz="2000" spc="35" dirty="0">
                <a:solidFill>
                  <a:srgbClr val="404040"/>
                </a:solidFill>
                <a:latin typeface="Trebuchet MS"/>
                <a:cs typeface="Trebuchet MS"/>
              </a:rPr>
              <a:t>source</a:t>
            </a:r>
            <a:r>
              <a:rPr sz="2000" spc="-55" dirty="0">
                <a:solidFill>
                  <a:srgbClr val="404040"/>
                </a:solidFill>
                <a:latin typeface="Trebuchet MS"/>
                <a:cs typeface="Trebuchet MS"/>
              </a:rPr>
              <a:t> </a:t>
            </a:r>
            <a:r>
              <a:rPr sz="2000" spc="50" dirty="0">
                <a:solidFill>
                  <a:srgbClr val="404040"/>
                </a:solidFill>
                <a:latin typeface="Trebuchet MS"/>
                <a:cs typeface="Trebuchet MS"/>
              </a:rPr>
              <a:t>code</a:t>
            </a:r>
            <a:r>
              <a:rPr sz="2000" spc="-50" dirty="0">
                <a:solidFill>
                  <a:srgbClr val="404040"/>
                </a:solidFill>
                <a:latin typeface="Trebuchet MS"/>
                <a:cs typeface="Trebuchet MS"/>
              </a:rPr>
              <a:t> </a:t>
            </a:r>
            <a:r>
              <a:rPr sz="2000" spc="-5" dirty="0">
                <a:solidFill>
                  <a:srgbClr val="404040"/>
                </a:solidFill>
                <a:latin typeface="Trebuchet MS"/>
                <a:cs typeface="Trebuchet MS"/>
              </a:rPr>
              <a:t>under</a:t>
            </a:r>
            <a:r>
              <a:rPr sz="2000" spc="-55" dirty="0">
                <a:solidFill>
                  <a:srgbClr val="404040"/>
                </a:solidFill>
                <a:latin typeface="Trebuchet MS"/>
                <a:cs typeface="Trebuchet MS"/>
              </a:rPr>
              <a:t> </a:t>
            </a:r>
            <a:r>
              <a:rPr sz="2000" spc="25" dirty="0">
                <a:solidFill>
                  <a:srgbClr val="404040"/>
                </a:solidFill>
                <a:latin typeface="Trebuchet MS"/>
                <a:cs typeface="Trebuchet MS"/>
              </a:rPr>
              <a:t>shared</a:t>
            </a:r>
            <a:r>
              <a:rPr sz="2000" spc="-55" dirty="0">
                <a:solidFill>
                  <a:srgbClr val="404040"/>
                </a:solidFill>
                <a:latin typeface="Trebuchet MS"/>
                <a:cs typeface="Trebuchet MS"/>
              </a:rPr>
              <a:t> </a:t>
            </a:r>
            <a:r>
              <a:rPr sz="2000" spc="-70" dirty="0">
                <a:solidFill>
                  <a:srgbClr val="404040"/>
                </a:solidFill>
                <a:latin typeface="Trebuchet MS"/>
                <a:cs typeface="Trebuchet MS"/>
              </a:rPr>
              <a:t>folder.</a:t>
            </a:r>
            <a:endParaRPr sz="2000">
              <a:latin typeface="Trebuchet MS"/>
              <a:cs typeface="Trebuchet MS"/>
            </a:endParaRPr>
          </a:p>
          <a:p>
            <a:pPr marL="396875" lvl="1" indent="-183515">
              <a:lnSpc>
                <a:spcPct val="100000"/>
              </a:lnSpc>
              <a:spcBef>
                <a:spcPts val="185"/>
              </a:spcBef>
              <a:buClr>
                <a:srgbClr val="E38312"/>
              </a:buClr>
              <a:buChar char="◦"/>
              <a:tabLst>
                <a:tab pos="396875" algn="l"/>
              </a:tabLst>
            </a:pPr>
            <a:r>
              <a:rPr sz="1800" spc="90" dirty="0">
                <a:latin typeface="Trebuchet MS"/>
                <a:cs typeface="Trebuchet MS"/>
              </a:rPr>
              <a:t>Copy </a:t>
            </a:r>
            <a:r>
              <a:rPr sz="1800" spc="-55" dirty="0">
                <a:latin typeface="Trebuchet MS"/>
                <a:cs typeface="Trebuchet MS"/>
              </a:rPr>
              <a:t>the </a:t>
            </a:r>
            <a:r>
              <a:rPr sz="1800" spc="30" dirty="0">
                <a:latin typeface="Trebuchet MS"/>
                <a:cs typeface="Trebuchet MS"/>
              </a:rPr>
              <a:t>source </a:t>
            </a:r>
            <a:r>
              <a:rPr sz="1800" spc="45" dirty="0">
                <a:latin typeface="Trebuchet MS"/>
                <a:cs typeface="Trebuchet MS"/>
              </a:rPr>
              <a:t>code </a:t>
            </a:r>
            <a:r>
              <a:rPr sz="1800" spc="-45" dirty="0">
                <a:latin typeface="Trebuchet MS"/>
                <a:cs typeface="Trebuchet MS"/>
              </a:rPr>
              <a:t>to </a:t>
            </a:r>
            <a:r>
              <a:rPr sz="1800" spc="-10" dirty="0">
                <a:latin typeface="Trebuchet MS"/>
                <a:cs typeface="Trebuchet MS"/>
              </a:rPr>
              <a:t>extended</a:t>
            </a:r>
            <a:r>
              <a:rPr sz="1800" spc="-340" dirty="0">
                <a:latin typeface="Trebuchet MS"/>
                <a:cs typeface="Trebuchet MS"/>
              </a:rPr>
              <a:t> </a:t>
            </a:r>
            <a:r>
              <a:rPr sz="1800" spc="20" dirty="0">
                <a:latin typeface="Trebuchet MS"/>
                <a:cs typeface="Trebuchet MS"/>
              </a:rPr>
              <a:t>space.</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5" dirty="0">
                <a:latin typeface="Trebuchet MS"/>
                <a:cs typeface="Trebuchet MS"/>
              </a:rPr>
              <a:t>Then </a:t>
            </a:r>
            <a:r>
              <a:rPr sz="1800" spc="-45" dirty="0">
                <a:latin typeface="Trebuchet MS"/>
                <a:cs typeface="Trebuchet MS"/>
              </a:rPr>
              <a:t>start to</a:t>
            </a:r>
            <a:r>
              <a:rPr sz="1800" spc="-90" dirty="0">
                <a:latin typeface="Trebuchet MS"/>
                <a:cs typeface="Trebuchet MS"/>
              </a:rPr>
              <a:t> </a:t>
            </a:r>
            <a:r>
              <a:rPr sz="1800" spc="-25" dirty="0">
                <a:latin typeface="Trebuchet MS"/>
                <a:cs typeface="Trebuchet MS"/>
              </a:rPr>
              <a:t>compile.</a:t>
            </a:r>
            <a:endParaRPr sz="1800">
              <a:latin typeface="Trebuchet MS"/>
              <a:cs typeface="Trebuchet MS"/>
            </a:endParaRPr>
          </a:p>
          <a:p>
            <a:pPr marL="396875" marR="5080" lvl="1" indent="-182880">
              <a:lnSpc>
                <a:spcPts val="1939"/>
              </a:lnSpc>
              <a:spcBef>
                <a:spcPts val="625"/>
              </a:spcBef>
              <a:buClr>
                <a:srgbClr val="E38312"/>
              </a:buClr>
              <a:buChar char="◦"/>
              <a:tabLst>
                <a:tab pos="396875" algn="l"/>
              </a:tabLst>
            </a:pPr>
            <a:r>
              <a:rPr sz="1800" spc="-90" dirty="0">
                <a:latin typeface="Trebuchet MS"/>
                <a:cs typeface="Trebuchet MS"/>
              </a:rPr>
              <a:t>If </a:t>
            </a:r>
            <a:r>
              <a:rPr sz="1800" spc="30" dirty="0">
                <a:latin typeface="Trebuchet MS"/>
                <a:cs typeface="Trebuchet MS"/>
              </a:rPr>
              <a:t>you </a:t>
            </a:r>
            <a:r>
              <a:rPr sz="1800" dirty="0">
                <a:latin typeface="Trebuchet MS"/>
                <a:cs typeface="Trebuchet MS"/>
              </a:rPr>
              <a:t>compiling </a:t>
            </a:r>
            <a:r>
              <a:rPr sz="1800" spc="-135" dirty="0">
                <a:latin typeface="Trebuchet MS"/>
                <a:cs typeface="Trebuchet MS"/>
              </a:rPr>
              <a:t>it </a:t>
            </a:r>
            <a:r>
              <a:rPr sz="1800" spc="-10" dirty="0">
                <a:latin typeface="Trebuchet MS"/>
                <a:cs typeface="Trebuchet MS"/>
              </a:rPr>
              <a:t>under </a:t>
            </a:r>
            <a:r>
              <a:rPr sz="1800" spc="20" dirty="0">
                <a:latin typeface="Trebuchet MS"/>
                <a:cs typeface="Trebuchet MS"/>
              </a:rPr>
              <a:t>shared </a:t>
            </a:r>
            <a:r>
              <a:rPr sz="1800" spc="-60" dirty="0">
                <a:latin typeface="Trebuchet MS"/>
                <a:cs typeface="Trebuchet MS"/>
              </a:rPr>
              <a:t>folder, </a:t>
            </a:r>
            <a:r>
              <a:rPr sz="1800" spc="60" dirty="0">
                <a:latin typeface="Trebuchet MS"/>
                <a:cs typeface="Trebuchet MS"/>
              </a:rPr>
              <a:t>some </a:t>
            </a:r>
            <a:r>
              <a:rPr sz="1800" spc="-50" dirty="0">
                <a:latin typeface="Trebuchet MS"/>
                <a:cs typeface="Trebuchet MS"/>
              </a:rPr>
              <a:t>files </a:t>
            </a:r>
            <a:r>
              <a:rPr sz="1800" spc="-20" dirty="0">
                <a:latin typeface="Trebuchet MS"/>
                <a:cs typeface="Trebuchet MS"/>
              </a:rPr>
              <a:t>might </a:t>
            </a:r>
            <a:r>
              <a:rPr sz="1800" spc="20" dirty="0">
                <a:latin typeface="Trebuchet MS"/>
                <a:cs typeface="Trebuchet MS"/>
              </a:rPr>
              <a:t>be </a:t>
            </a:r>
            <a:r>
              <a:rPr sz="1800" spc="-25" dirty="0">
                <a:latin typeface="Trebuchet MS"/>
                <a:cs typeface="Trebuchet MS"/>
              </a:rPr>
              <a:t>created </a:t>
            </a:r>
            <a:r>
              <a:rPr sz="1800" spc="-70" dirty="0">
                <a:latin typeface="Trebuchet MS"/>
                <a:cs typeface="Trebuchet MS"/>
              </a:rPr>
              <a:t>failed, </a:t>
            </a:r>
            <a:r>
              <a:rPr sz="1800" spc="30" dirty="0">
                <a:latin typeface="Trebuchet MS"/>
                <a:cs typeface="Trebuchet MS"/>
              </a:rPr>
              <a:t>and </a:t>
            </a:r>
            <a:r>
              <a:rPr sz="1800" spc="-135" dirty="0">
                <a:latin typeface="Trebuchet MS"/>
                <a:cs typeface="Trebuchet MS"/>
              </a:rPr>
              <a:t>it </a:t>
            </a:r>
            <a:r>
              <a:rPr sz="1800" spc="5" dirty="0">
                <a:latin typeface="Trebuchet MS"/>
                <a:cs typeface="Trebuchet MS"/>
              </a:rPr>
              <a:t>would </a:t>
            </a:r>
            <a:r>
              <a:rPr sz="1800" spc="-20" dirty="0">
                <a:latin typeface="Trebuchet MS"/>
                <a:cs typeface="Trebuchet MS"/>
              </a:rPr>
              <a:t>lead</a:t>
            </a:r>
            <a:r>
              <a:rPr sz="1800" spc="-210" dirty="0">
                <a:latin typeface="Trebuchet MS"/>
                <a:cs typeface="Trebuchet MS"/>
              </a:rPr>
              <a:t> </a:t>
            </a:r>
            <a:r>
              <a:rPr sz="1800" spc="-45" dirty="0">
                <a:latin typeface="Trebuchet MS"/>
                <a:cs typeface="Trebuchet MS"/>
              </a:rPr>
              <a:t>to  </a:t>
            </a:r>
            <a:r>
              <a:rPr sz="1800" spc="-55" dirty="0">
                <a:latin typeface="Trebuchet MS"/>
                <a:cs typeface="Trebuchet MS"/>
              </a:rPr>
              <a:t>error </a:t>
            </a:r>
            <a:r>
              <a:rPr sz="1800" spc="5" dirty="0">
                <a:latin typeface="Trebuchet MS"/>
                <a:cs typeface="Trebuchet MS"/>
              </a:rPr>
              <a:t>when </a:t>
            </a:r>
            <a:r>
              <a:rPr sz="1800" spc="-10" dirty="0">
                <a:latin typeface="Trebuchet MS"/>
                <a:cs typeface="Trebuchet MS"/>
              </a:rPr>
              <a:t>executing </a:t>
            </a:r>
            <a:r>
              <a:rPr sz="1800" spc="-50" dirty="0">
                <a:latin typeface="Trebuchet MS"/>
                <a:cs typeface="Trebuchet MS"/>
              </a:rPr>
              <a:t>install</a:t>
            </a:r>
            <a:r>
              <a:rPr sz="1800" spc="-120" dirty="0">
                <a:latin typeface="Trebuchet MS"/>
                <a:cs typeface="Trebuchet MS"/>
              </a:rPr>
              <a:t> </a:t>
            </a:r>
            <a:r>
              <a:rPr sz="1800" spc="-25" dirty="0">
                <a:latin typeface="Trebuchet MS"/>
                <a:cs typeface="Trebuchet MS"/>
              </a:rPr>
              <a:t>step.</a:t>
            </a:r>
            <a:endParaRPr sz="1800">
              <a:latin typeface="Trebuchet MS"/>
              <a:cs typeface="Trebuchet M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4460" rIns="0" bIns="0" rtlCol="0">
            <a:spAutoFit/>
          </a:bodyPr>
          <a:lstStyle/>
          <a:p>
            <a:pPr marL="12700" marR="5080">
              <a:lnSpc>
                <a:spcPts val="4900"/>
              </a:lnSpc>
              <a:spcBef>
                <a:spcPts val="980"/>
              </a:spcBef>
            </a:pPr>
            <a:r>
              <a:rPr spc="-15" dirty="0"/>
              <a:t>Problem </a:t>
            </a:r>
            <a:r>
              <a:rPr spc="90" dirty="0"/>
              <a:t>discussion </a:t>
            </a:r>
            <a:r>
              <a:rPr spc="-185" dirty="0"/>
              <a:t>for</a:t>
            </a:r>
            <a:r>
              <a:rPr spc="-715" dirty="0"/>
              <a:t> </a:t>
            </a:r>
            <a:r>
              <a:rPr spc="-40" dirty="0"/>
              <a:t>compiling  </a:t>
            </a:r>
            <a:r>
              <a:rPr spc="-140" dirty="0"/>
              <a:t>kernel</a:t>
            </a:r>
          </a:p>
        </p:txBody>
      </p:sp>
      <p:sp>
        <p:nvSpPr>
          <p:cNvPr id="3" name="object 3"/>
          <p:cNvSpPr txBox="1"/>
          <p:nvPr/>
        </p:nvSpPr>
        <p:spPr>
          <a:xfrm>
            <a:off x="1084580" y="1819699"/>
            <a:ext cx="9921240" cy="901065"/>
          </a:xfrm>
          <a:prstGeom prst="rect">
            <a:avLst/>
          </a:prstGeom>
        </p:spPr>
        <p:txBody>
          <a:bodyPr vert="horz" wrap="square" lIns="0" tIns="39369" rIns="0" bIns="0" rtlCol="0">
            <a:spAutoFit/>
          </a:bodyPr>
          <a:lstStyle/>
          <a:p>
            <a:pPr marL="269875" indent="-257175">
              <a:lnSpc>
                <a:spcPct val="100000"/>
              </a:lnSpc>
              <a:spcBef>
                <a:spcPts val="309"/>
              </a:spcBef>
              <a:buClr>
                <a:srgbClr val="E38312"/>
              </a:buClr>
              <a:buFont typeface="Wingdings"/>
              <a:buChar char=""/>
              <a:tabLst>
                <a:tab pos="269875" algn="l"/>
              </a:tabLst>
            </a:pPr>
            <a:r>
              <a:rPr sz="2000" spc="45" dirty="0">
                <a:solidFill>
                  <a:srgbClr val="404040"/>
                </a:solidFill>
                <a:latin typeface="Trebuchet MS"/>
                <a:cs typeface="Trebuchet MS"/>
              </a:rPr>
              <a:t>Share </a:t>
            </a:r>
            <a:r>
              <a:rPr sz="2000" spc="-50" dirty="0">
                <a:solidFill>
                  <a:srgbClr val="404040"/>
                </a:solidFill>
                <a:latin typeface="Trebuchet MS"/>
                <a:cs typeface="Trebuchet MS"/>
              </a:rPr>
              <a:t>folder </a:t>
            </a:r>
            <a:r>
              <a:rPr sz="2000" dirty="0">
                <a:solidFill>
                  <a:srgbClr val="404040"/>
                </a:solidFill>
                <a:latin typeface="Trebuchet MS"/>
                <a:cs typeface="Trebuchet MS"/>
              </a:rPr>
              <a:t>mounting </a:t>
            </a:r>
            <a:r>
              <a:rPr sz="2000" spc="75" dirty="0">
                <a:solidFill>
                  <a:srgbClr val="404040"/>
                </a:solidFill>
                <a:latin typeface="Trebuchet MS"/>
                <a:cs typeface="Trebuchet MS"/>
              </a:rPr>
              <a:t>does </a:t>
            </a:r>
            <a:r>
              <a:rPr sz="2000" spc="-25" dirty="0">
                <a:solidFill>
                  <a:srgbClr val="404040"/>
                </a:solidFill>
                <a:latin typeface="Trebuchet MS"/>
                <a:cs typeface="Trebuchet MS"/>
              </a:rPr>
              <a:t>not</a:t>
            </a:r>
            <a:r>
              <a:rPr sz="2000" spc="-330" dirty="0">
                <a:solidFill>
                  <a:srgbClr val="404040"/>
                </a:solidFill>
                <a:latin typeface="Trebuchet MS"/>
                <a:cs typeface="Trebuchet MS"/>
              </a:rPr>
              <a:t> </a:t>
            </a:r>
            <a:r>
              <a:rPr sz="2000" dirty="0">
                <a:solidFill>
                  <a:srgbClr val="404040"/>
                </a:solidFill>
                <a:latin typeface="Trebuchet MS"/>
                <a:cs typeface="Trebuchet MS"/>
              </a:rPr>
              <a:t>work</a:t>
            </a:r>
            <a:endParaRPr sz="2000">
              <a:latin typeface="Trebuchet MS"/>
              <a:cs typeface="Trebuchet MS"/>
            </a:endParaRPr>
          </a:p>
          <a:p>
            <a:pPr marL="396875" marR="5080" lvl="1" indent="-182880">
              <a:lnSpc>
                <a:spcPts val="1939"/>
              </a:lnSpc>
              <a:spcBef>
                <a:spcPts val="430"/>
              </a:spcBef>
              <a:buClr>
                <a:srgbClr val="E38312"/>
              </a:buClr>
              <a:buChar char="◦"/>
              <a:tabLst>
                <a:tab pos="396875" algn="l"/>
              </a:tabLst>
            </a:pPr>
            <a:r>
              <a:rPr sz="1800" spc="-65" dirty="0">
                <a:latin typeface="Trebuchet MS"/>
                <a:cs typeface="Trebuchet MS"/>
              </a:rPr>
              <a:t>After </a:t>
            </a:r>
            <a:r>
              <a:rPr sz="1800" spc="-20" dirty="0">
                <a:latin typeface="Trebuchet MS"/>
                <a:cs typeface="Trebuchet MS"/>
              </a:rPr>
              <a:t>creating </a:t>
            </a:r>
            <a:r>
              <a:rPr sz="1800" spc="20" dirty="0">
                <a:latin typeface="Trebuchet MS"/>
                <a:cs typeface="Trebuchet MS"/>
              </a:rPr>
              <a:t>a </a:t>
            </a:r>
            <a:r>
              <a:rPr sz="1800" spc="40" dirty="0">
                <a:latin typeface="Trebuchet MS"/>
                <a:cs typeface="Trebuchet MS"/>
              </a:rPr>
              <a:t>Share </a:t>
            </a:r>
            <a:r>
              <a:rPr sz="1800" spc="-45" dirty="0">
                <a:latin typeface="Trebuchet MS"/>
                <a:cs typeface="Trebuchet MS"/>
              </a:rPr>
              <a:t>folder </a:t>
            </a:r>
            <a:r>
              <a:rPr sz="1800" spc="-50" dirty="0">
                <a:latin typeface="Trebuchet MS"/>
                <a:cs typeface="Trebuchet MS"/>
              </a:rPr>
              <a:t>in </a:t>
            </a:r>
            <a:r>
              <a:rPr sz="1800" spc="40" dirty="0">
                <a:latin typeface="Trebuchet MS"/>
                <a:cs typeface="Trebuchet MS"/>
              </a:rPr>
              <a:t>Shared </a:t>
            </a:r>
            <a:r>
              <a:rPr sz="1800" spc="-45" dirty="0">
                <a:latin typeface="Trebuchet MS"/>
                <a:cs typeface="Trebuchet MS"/>
              </a:rPr>
              <a:t>folder </a:t>
            </a:r>
            <a:r>
              <a:rPr sz="1800" spc="-40" dirty="0">
                <a:latin typeface="Trebuchet MS"/>
                <a:cs typeface="Trebuchet MS"/>
              </a:rPr>
              <a:t>setting, </a:t>
            </a:r>
            <a:r>
              <a:rPr sz="1800" spc="30" dirty="0">
                <a:latin typeface="Trebuchet MS"/>
                <a:cs typeface="Trebuchet MS"/>
              </a:rPr>
              <a:t>open </a:t>
            </a:r>
            <a:r>
              <a:rPr sz="1800" spc="-60" dirty="0">
                <a:latin typeface="Trebuchet MS"/>
                <a:cs typeface="Trebuchet MS"/>
              </a:rPr>
              <a:t>terminal </a:t>
            </a:r>
            <a:r>
              <a:rPr sz="1800" spc="30" dirty="0">
                <a:latin typeface="Trebuchet MS"/>
                <a:cs typeface="Trebuchet MS"/>
              </a:rPr>
              <a:t>and </a:t>
            </a:r>
            <a:r>
              <a:rPr sz="1800" spc="-25" dirty="0">
                <a:latin typeface="Trebuchet MS"/>
                <a:cs typeface="Trebuchet MS"/>
              </a:rPr>
              <a:t>type </a:t>
            </a:r>
            <a:r>
              <a:rPr sz="1800" spc="40" dirty="0">
                <a:latin typeface="Trebuchet MS"/>
                <a:cs typeface="Trebuchet MS"/>
              </a:rPr>
              <a:t>command</a:t>
            </a:r>
            <a:r>
              <a:rPr sz="1800" spc="-340" dirty="0">
                <a:latin typeface="Trebuchet MS"/>
                <a:cs typeface="Trebuchet MS"/>
              </a:rPr>
              <a:t> </a:t>
            </a:r>
            <a:r>
              <a:rPr sz="1800" spc="25" dirty="0">
                <a:latin typeface="Trebuchet MS"/>
                <a:cs typeface="Trebuchet MS"/>
              </a:rPr>
              <a:t>‘</a:t>
            </a:r>
            <a:r>
              <a:rPr sz="1800" spc="25" dirty="0">
                <a:solidFill>
                  <a:srgbClr val="FF0000"/>
                </a:solidFill>
                <a:latin typeface="Trebuchet MS"/>
                <a:cs typeface="Trebuchet MS"/>
              </a:rPr>
              <a:t>sudo  adduser </a:t>
            </a:r>
            <a:r>
              <a:rPr sz="1800" spc="45" dirty="0">
                <a:solidFill>
                  <a:srgbClr val="FF0000"/>
                </a:solidFill>
                <a:latin typeface="Trebuchet MS"/>
                <a:cs typeface="Trebuchet MS"/>
              </a:rPr>
              <a:t>seed</a:t>
            </a:r>
            <a:r>
              <a:rPr sz="1800" spc="-120" dirty="0">
                <a:solidFill>
                  <a:srgbClr val="FF0000"/>
                </a:solidFill>
                <a:latin typeface="Trebuchet MS"/>
                <a:cs typeface="Trebuchet MS"/>
              </a:rPr>
              <a:t> </a:t>
            </a:r>
            <a:r>
              <a:rPr sz="1800" spc="5" dirty="0">
                <a:solidFill>
                  <a:srgbClr val="FF0000"/>
                </a:solidFill>
                <a:latin typeface="Trebuchet MS"/>
                <a:cs typeface="Trebuchet MS"/>
              </a:rPr>
              <a:t>vboxsf</a:t>
            </a:r>
            <a:r>
              <a:rPr sz="1800" spc="5" dirty="0">
                <a:latin typeface="Trebuchet MS"/>
                <a:cs typeface="Trebuchet MS"/>
              </a:rPr>
              <a:t>’</a:t>
            </a:r>
            <a:endParaRPr sz="1800">
              <a:latin typeface="Trebuchet MS"/>
              <a:cs typeface="Trebuchet MS"/>
            </a:endParaRPr>
          </a:p>
        </p:txBody>
      </p:sp>
      <p:sp>
        <p:nvSpPr>
          <p:cNvPr id="4" name="object 4"/>
          <p:cNvSpPr txBox="1"/>
          <p:nvPr/>
        </p:nvSpPr>
        <p:spPr>
          <a:xfrm>
            <a:off x="1285875" y="4307751"/>
            <a:ext cx="7573645" cy="1076960"/>
          </a:xfrm>
          <a:prstGeom prst="rect">
            <a:avLst/>
          </a:prstGeom>
        </p:spPr>
        <p:txBody>
          <a:bodyPr vert="horz" wrap="square" lIns="0" tIns="57785" rIns="0" bIns="0" rtlCol="0">
            <a:spAutoFit/>
          </a:bodyPr>
          <a:lstStyle/>
          <a:p>
            <a:pPr marL="195580" indent="-182880">
              <a:lnSpc>
                <a:spcPct val="100000"/>
              </a:lnSpc>
              <a:spcBef>
                <a:spcPts val="455"/>
              </a:spcBef>
              <a:buClr>
                <a:srgbClr val="E38312"/>
              </a:buClr>
              <a:buChar char="◦"/>
              <a:tabLst>
                <a:tab pos="195580" algn="l"/>
              </a:tabLst>
            </a:pPr>
            <a:r>
              <a:rPr sz="2000" spc="35" dirty="0">
                <a:latin typeface="Trebuchet MS"/>
                <a:cs typeface="Trebuchet MS"/>
              </a:rPr>
              <a:t>Reboot </a:t>
            </a:r>
            <a:r>
              <a:rPr sz="2000" spc="-55" dirty="0">
                <a:latin typeface="Trebuchet MS"/>
                <a:cs typeface="Trebuchet MS"/>
              </a:rPr>
              <a:t>the</a:t>
            </a:r>
            <a:r>
              <a:rPr sz="2000" spc="-140" dirty="0">
                <a:latin typeface="Trebuchet MS"/>
                <a:cs typeface="Trebuchet MS"/>
              </a:rPr>
              <a:t> </a:t>
            </a:r>
            <a:r>
              <a:rPr sz="2000" dirty="0">
                <a:latin typeface="Trebuchet MS"/>
                <a:cs typeface="Trebuchet MS"/>
              </a:rPr>
              <a:t>machine</a:t>
            </a:r>
            <a:endParaRPr sz="2000">
              <a:latin typeface="Trebuchet MS"/>
              <a:cs typeface="Trebuchet MS"/>
            </a:endParaRPr>
          </a:p>
          <a:p>
            <a:pPr marL="195580" indent="-182880">
              <a:lnSpc>
                <a:spcPct val="100000"/>
              </a:lnSpc>
              <a:spcBef>
                <a:spcPts val="360"/>
              </a:spcBef>
              <a:buClr>
                <a:srgbClr val="E38312"/>
              </a:buClr>
              <a:buChar char="◦"/>
              <a:tabLst>
                <a:tab pos="195580" algn="l"/>
              </a:tabLst>
            </a:pPr>
            <a:r>
              <a:rPr sz="2000" spc="80" dirty="0">
                <a:latin typeface="Trebuchet MS"/>
                <a:cs typeface="Trebuchet MS"/>
              </a:rPr>
              <a:t>You </a:t>
            </a:r>
            <a:r>
              <a:rPr sz="2000" spc="-100" dirty="0">
                <a:latin typeface="Trebuchet MS"/>
                <a:cs typeface="Trebuchet MS"/>
              </a:rPr>
              <a:t>will </a:t>
            </a:r>
            <a:r>
              <a:rPr sz="2000" spc="50" dirty="0">
                <a:latin typeface="Trebuchet MS"/>
                <a:cs typeface="Trebuchet MS"/>
              </a:rPr>
              <a:t>see </a:t>
            </a:r>
            <a:r>
              <a:rPr sz="2000" spc="-40" dirty="0">
                <a:latin typeface="Trebuchet MS"/>
                <a:cs typeface="Trebuchet MS"/>
              </a:rPr>
              <a:t>/media/sf_Share </a:t>
            </a:r>
            <a:r>
              <a:rPr sz="2000" spc="-100" dirty="0">
                <a:latin typeface="Trebuchet MS"/>
                <a:cs typeface="Trebuchet MS"/>
              </a:rPr>
              <a:t>will </a:t>
            </a:r>
            <a:r>
              <a:rPr sz="2000" spc="-15" dirty="0">
                <a:latin typeface="Trebuchet MS"/>
                <a:cs typeface="Trebuchet MS"/>
              </a:rPr>
              <a:t>auto </a:t>
            </a:r>
            <a:r>
              <a:rPr sz="2000" spc="-5" dirty="0">
                <a:latin typeface="Trebuchet MS"/>
                <a:cs typeface="Trebuchet MS"/>
              </a:rPr>
              <a:t>mount </a:t>
            </a:r>
            <a:r>
              <a:rPr sz="2000" spc="-45" dirty="0">
                <a:latin typeface="Trebuchet MS"/>
                <a:cs typeface="Trebuchet MS"/>
              </a:rPr>
              <a:t>to </a:t>
            </a:r>
            <a:r>
              <a:rPr sz="2000" spc="-5" dirty="0">
                <a:latin typeface="Trebuchet MS"/>
                <a:cs typeface="Trebuchet MS"/>
              </a:rPr>
              <a:t>your </a:t>
            </a:r>
            <a:r>
              <a:rPr sz="2000" spc="15" dirty="0">
                <a:latin typeface="Trebuchet MS"/>
                <a:cs typeface="Trebuchet MS"/>
              </a:rPr>
              <a:t>share</a:t>
            </a:r>
            <a:r>
              <a:rPr sz="2000" spc="-315" dirty="0">
                <a:latin typeface="Trebuchet MS"/>
                <a:cs typeface="Trebuchet MS"/>
              </a:rPr>
              <a:t> </a:t>
            </a:r>
            <a:r>
              <a:rPr sz="2000" spc="-50" dirty="0">
                <a:latin typeface="Trebuchet MS"/>
                <a:cs typeface="Trebuchet MS"/>
              </a:rPr>
              <a:t>folder</a:t>
            </a:r>
            <a:endParaRPr sz="2000">
              <a:latin typeface="Trebuchet MS"/>
              <a:cs typeface="Trebuchet MS"/>
            </a:endParaRPr>
          </a:p>
          <a:p>
            <a:pPr marL="266065" indent="-253365">
              <a:lnSpc>
                <a:spcPct val="100000"/>
              </a:lnSpc>
              <a:spcBef>
                <a:spcPts val="360"/>
              </a:spcBef>
              <a:buClr>
                <a:srgbClr val="E38312"/>
              </a:buClr>
              <a:buChar char="◦"/>
              <a:tabLst>
                <a:tab pos="266065" algn="l"/>
              </a:tabLst>
            </a:pPr>
            <a:r>
              <a:rPr sz="2000" spc="80" dirty="0">
                <a:latin typeface="Trebuchet MS"/>
                <a:cs typeface="Trebuchet MS"/>
              </a:rPr>
              <a:t>You </a:t>
            </a:r>
            <a:r>
              <a:rPr sz="2000" spc="15" dirty="0">
                <a:latin typeface="Trebuchet MS"/>
                <a:cs typeface="Trebuchet MS"/>
              </a:rPr>
              <a:t>could </a:t>
            </a:r>
            <a:r>
              <a:rPr sz="2000" spc="90" dirty="0">
                <a:latin typeface="Trebuchet MS"/>
                <a:cs typeface="Trebuchet MS"/>
              </a:rPr>
              <a:t>access</a:t>
            </a:r>
            <a:r>
              <a:rPr sz="2000" spc="-420" dirty="0">
                <a:latin typeface="Trebuchet MS"/>
                <a:cs typeface="Trebuchet MS"/>
              </a:rPr>
              <a:t> </a:t>
            </a:r>
            <a:r>
              <a:rPr sz="2000" spc="-25" dirty="0">
                <a:latin typeface="Trebuchet MS"/>
                <a:cs typeface="Trebuchet MS"/>
              </a:rPr>
              <a:t>this </a:t>
            </a:r>
            <a:r>
              <a:rPr sz="2000" spc="15" dirty="0">
                <a:latin typeface="Trebuchet MS"/>
                <a:cs typeface="Trebuchet MS"/>
              </a:rPr>
              <a:t>share </a:t>
            </a:r>
            <a:r>
              <a:rPr sz="2000" spc="-50" dirty="0">
                <a:latin typeface="Trebuchet MS"/>
                <a:cs typeface="Trebuchet MS"/>
              </a:rPr>
              <a:t>folder </a:t>
            </a:r>
            <a:r>
              <a:rPr sz="2000" spc="-30" dirty="0">
                <a:latin typeface="Trebuchet MS"/>
                <a:cs typeface="Trebuchet MS"/>
              </a:rPr>
              <a:t>via </a:t>
            </a:r>
            <a:r>
              <a:rPr sz="2000" spc="-10" dirty="0">
                <a:latin typeface="Trebuchet MS"/>
                <a:cs typeface="Trebuchet MS"/>
              </a:rPr>
              <a:t>‘cd </a:t>
            </a:r>
            <a:r>
              <a:rPr sz="2000" spc="-55" dirty="0">
                <a:latin typeface="Trebuchet MS"/>
                <a:cs typeface="Trebuchet MS"/>
              </a:rPr>
              <a:t>/media/sf_Share’.</a:t>
            </a:r>
            <a:endParaRPr sz="2000">
              <a:latin typeface="Trebuchet MS"/>
              <a:cs typeface="Trebuchet MS"/>
            </a:endParaRPr>
          </a:p>
        </p:txBody>
      </p:sp>
      <p:pic>
        <p:nvPicPr>
          <p:cNvPr id="5" name="object 5"/>
          <p:cNvPicPr/>
          <p:nvPr/>
        </p:nvPicPr>
        <p:blipFill>
          <a:blip r:embed="rId2" cstate="print"/>
          <a:stretch>
            <a:fillRect/>
          </a:stretch>
        </p:blipFill>
        <p:spPr>
          <a:xfrm>
            <a:off x="2016251" y="2900172"/>
            <a:ext cx="4168140" cy="1185672"/>
          </a:xfrm>
          <a:prstGeom prst="rect">
            <a:avLst/>
          </a:prstGeom>
        </p:spPr>
      </p:pic>
      <p:pic>
        <p:nvPicPr>
          <p:cNvPr id="6" name="object 6"/>
          <p:cNvPicPr/>
          <p:nvPr/>
        </p:nvPicPr>
        <p:blipFill>
          <a:blip r:embed="rId3" cstate="print"/>
          <a:stretch>
            <a:fillRect/>
          </a:stretch>
        </p:blipFill>
        <p:spPr>
          <a:xfrm>
            <a:off x="7400543" y="3351276"/>
            <a:ext cx="2305811" cy="1011936"/>
          </a:xfrm>
          <a:prstGeom prst="rect">
            <a:avLst/>
          </a:prstGeom>
        </p:spPr>
      </p:pic>
      <p:sp>
        <p:nvSpPr>
          <p:cNvPr id="7" name="object 7"/>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53</a:t>
            </a:fld>
            <a:endParaRPr spc="35"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3980179" cy="756920"/>
          </a:xfrm>
          <a:prstGeom prst="rect">
            <a:avLst/>
          </a:prstGeom>
        </p:spPr>
        <p:txBody>
          <a:bodyPr vert="horz" wrap="square" lIns="0" tIns="12700" rIns="0" bIns="0" rtlCol="0">
            <a:spAutoFit/>
          </a:bodyPr>
          <a:lstStyle/>
          <a:p>
            <a:pPr marL="12700">
              <a:lnSpc>
                <a:spcPct val="100000"/>
              </a:lnSpc>
              <a:spcBef>
                <a:spcPts val="100"/>
              </a:spcBef>
            </a:pPr>
            <a:r>
              <a:rPr spc="-25" dirty="0"/>
              <a:t>Export</a:t>
            </a:r>
            <a:r>
              <a:rPr spc="-270" dirty="0"/>
              <a:t> </a:t>
            </a:r>
            <a:r>
              <a:rPr spc="110" dirty="0"/>
              <a:t>Symbol</a:t>
            </a:r>
          </a:p>
        </p:txBody>
      </p:sp>
      <p:sp>
        <p:nvSpPr>
          <p:cNvPr id="3" name="object 3"/>
          <p:cNvSpPr txBox="1"/>
          <p:nvPr/>
        </p:nvSpPr>
        <p:spPr>
          <a:xfrm>
            <a:off x="1084580" y="1838743"/>
            <a:ext cx="9766935" cy="1645285"/>
          </a:xfrm>
          <a:prstGeom prst="rect">
            <a:avLst/>
          </a:prstGeom>
        </p:spPr>
        <p:txBody>
          <a:bodyPr vert="horz" wrap="square" lIns="0" tIns="12700" rIns="0" bIns="0" rtlCol="0">
            <a:spAutoFit/>
          </a:bodyPr>
          <a:lstStyle/>
          <a:p>
            <a:pPr marL="340360" indent="-327660">
              <a:lnSpc>
                <a:spcPct val="100000"/>
              </a:lnSpc>
              <a:spcBef>
                <a:spcPts val="100"/>
              </a:spcBef>
              <a:buClr>
                <a:srgbClr val="E38312"/>
              </a:buClr>
              <a:buFont typeface="Wingdings"/>
              <a:buChar char=""/>
              <a:tabLst>
                <a:tab pos="339725" algn="l"/>
                <a:tab pos="340360" algn="l"/>
              </a:tabLst>
            </a:pPr>
            <a:r>
              <a:rPr sz="2000" spc="-5" dirty="0">
                <a:solidFill>
                  <a:srgbClr val="FF0000"/>
                </a:solidFill>
                <a:latin typeface="Arial"/>
                <a:cs typeface="Arial"/>
              </a:rPr>
              <a:t>EXPORT_SYMBOL() </a:t>
            </a:r>
            <a:r>
              <a:rPr sz="2100" spc="-5" dirty="0">
                <a:solidFill>
                  <a:srgbClr val="404040"/>
                </a:solidFill>
                <a:latin typeface="Arial"/>
                <a:cs typeface="Arial"/>
              </a:rPr>
              <a:t>provides API </a:t>
            </a:r>
            <a:r>
              <a:rPr sz="2100" dirty="0">
                <a:solidFill>
                  <a:srgbClr val="404040"/>
                </a:solidFill>
                <a:latin typeface="Arial"/>
                <a:cs typeface="Arial"/>
              </a:rPr>
              <a:t>to be used </a:t>
            </a:r>
            <a:r>
              <a:rPr sz="2100" spc="-5" dirty="0">
                <a:solidFill>
                  <a:srgbClr val="404040"/>
                </a:solidFill>
                <a:latin typeface="Arial"/>
                <a:cs typeface="Arial"/>
              </a:rPr>
              <a:t>in </a:t>
            </a:r>
            <a:r>
              <a:rPr sz="2100" dirty="0">
                <a:solidFill>
                  <a:srgbClr val="404040"/>
                </a:solidFill>
                <a:latin typeface="Arial"/>
                <a:cs typeface="Arial"/>
              </a:rPr>
              <a:t>other</a:t>
            </a:r>
            <a:r>
              <a:rPr sz="2100" spc="15" dirty="0">
                <a:solidFill>
                  <a:srgbClr val="404040"/>
                </a:solidFill>
                <a:latin typeface="Arial"/>
                <a:cs typeface="Arial"/>
              </a:rPr>
              <a:t> </a:t>
            </a:r>
            <a:r>
              <a:rPr sz="2100" spc="-5" dirty="0">
                <a:solidFill>
                  <a:srgbClr val="404040"/>
                </a:solidFill>
                <a:latin typeface="Arial"/>
                <a:cs typeface="Arial"/>
              </a:rPr>
              <a:t>module.</a:t>
            </a:r>
            <a:endParaRPr sz="2100">
              <a:latin typeface="Arial"/>
              <a:cs typeface="Arial"/>
            </a:endParaRPr>
          </a:p>
          <a:p>
            <a:pPr>
              <a:lnSpc>
                <a:spcPct val="100000"/>
              </a:lnSpc>
              <a:buChar char=""/>
            </a:pPr>
            <a:endParaRPr sz="2300">
              <a:latin typeface="Arial"/>
              <a:cs typeface="Arial"/>
            </a:endParaRPr>
          </a:p>
          <a:p>
            <a:pPr>
              <a:lnSpc>
                <a:spcPct val="100000"/>
              </a:lnSpc>
              <a:spcBef>
                <a:spcPts val="30"/>
              </a:spcBef>
              <a:buChar char=""/>
            </a:pPr>
            <a:endParaRPr sz="2100">
              <a:latin typeface="Arial"/>
              <a:cs typeface="Arial"/>
            </a:endParaRPr>
          </a:p>
          <a:p>
            <a:pPr marL="103505" marR="5080" indent="-91440">
              <a:lnSpc>
                <a:spcPts val="2590"/>
              </a:lnSpc>
              <a:buClr>
                <a:srgbClr val="E38312"/>
              </a:buClr>
              <a:buSzPct val="87500"/>
              <a:buFont typeface="Wingdings"/>
              <a:buChar char=""/>
              <a:tabLst>
                <a:tab pos="283210" algn="l"/>
              </a:tabLst>
            </a:pPr>
            <a:r>
              <a:rPr sz="2400" spc="-5" dirty="0">
                <a:solidFill>
                  <a:srgbClr val="404040"/>
                </a:solidFill>
                <a:latin typeface="Arial"/>
                <a:cs typeface="Arial"/>
              </a:rPr>
              <a:t>Before </a:t>
            </a:r>
            <a:r>
              <a:rPr sz="2400" dirty="0">
                <a:solidFill>
                  <a:srgbClr val="404040"/>
                </a:solidFill>
                <a:latin typeface="Arial"/>
                <a:cs typeface="Arial"/>
              </a:rPr>
              <a:t>using </a:t>
            </a:r>
            <a:r>
              <a:rPr sz="2400" spc="-5" dirty="0">
                <a:solidFill>
                  <a:srgbClr val="404040"/>
                </a:solidFill>
                <a:latin typeface="Arial"/>
                <a:cs typeface="Arial"/>
              </a:rPr>
              <a:t>this </a:t>
            </a:r>
            <a:r>
              <a:rPr sz="2400" dirty="0">
                <a:solidFill>
                  <a:srgbClr val="404040"/>
                </a:solidFill>
                <a:latin typeface="Arial"/>
                <a:cs typeface="Arial"/>
              </a:rPr>
              <a:t>symbol in </a:t>
            </a:r>
            <a:r>
              <a:rPr sz="2400" spc="-5" dirty="0">
                <a:solidFill>
                  <a:srgbClr val="404040"/>
                </a:solidFill>
                <a:latin typeface="Arial"/>
                <a:cs typeface="Arial"/>
              </a:rPr>
              <a:t>another </a:t>
            </a:r>
            <a:r>
              <a:rPr sz="2400" dirty="0">
                <a:solidFill>
                  <a:srgbClr val="404040"/>
                </a:solidFill>
                <a:latin typeface="Arial"/>
                <a:cs typeface="Arial"/>
              </a:rPr>
              <a:t>kernel module, should use </a:t>
            </a:r>
            <a:r>
              <a:rPr sz="2400" spc="-5" dirty="0">
                <a:solidFill>
                  <a:srgbClr val="404040"/>
                </a:solidFill>
                <a:latin typeface="Arial"/>
                <a:cs typeface="Arial"/>
              </a:rPr>
              <a:t>‘</a:t>
            </a:r>
            <a:r>
              <a:rPr sz="2400" spc="-5" dirty="0">
                <a:solidFill>
                  <a:srgbClr val="FF0000"/>
                </a:solidFill>
                <a:latin typeface="Arial"/>
                <a:cs typeface="Arial"/>
              </a:rPr>
              <a:t>extern</a:t>
            </a:r>
            <a:r>
              <a:rPr sz="2400" spc="-5" dirty="0">
                <a:solidFill>
                  <a:srgbClr val="404040"/>
                </a:solidFill>
                <a:latin typeface="Arial"/>
                <a:cs typeface="Arial"/>
              </a:rPr>
              <a:t>’  to clarify</a:t>
            </a:r>
            <a:r>
              <a:rPr sz="2400" spc="-10" dirty="0">
                <a:solidFill>
                  <a:srgbClr val="404040"/>
                </a:solidFill>
                <a:latin typeface="Arial"/>
                <a:cs typeface="Arial"/>
              </a:rPr>
              <a:t> </a:t>
            </a:r>
            <a:r>
              <a:rPr sz="2400" spc="-5" dirty="0">
                <a:solidFill>
                  <a:srgbClr val="404040"/>
                </a:solidFill>
                <a:latin typeface="Arial"/>
                <a:cs typeface="Arial"/>
              </a:rPr>
              <a:t>it.</a:t>
            </a:r>
            <a:endParaRPr sz="2400">
              <a:latin typeface="Arial"/>
              <a:cs typeface="Arial"/>
            </a:endParaRPr>
          </a:p>
        </p:txBody>
      </p:sp>
      <p:pic>
        <p:nvPicPr>
          <p:cNvPr id="4" name="object 4"/>
          <p:cNvPicPr/>
          <p:nvPr/>
        </p:nvPicPr>
        <p:blipFill>
          <a:blip r:embed="rId2" cstate="print"/>
          <a:stretch>
            <a:fillRect/>
          </a:stretch>
        </p:blipFill>
        <p:spPr>
          <a:xfrm>
            <a:off x="5553455" y="4861559"/>
            <a:ext cx="3504824" cy="466725"/>
          </a:xfrm>
          <a:prstGeom prst="rect">
            <a:avLst/>
          </a:prstGeom>
        </p:spPr>
      </p:pic>
      <p:pic>
        <p:nvPicPr>
          <p:cNvPr id="5" name="object 5"/>
          <p:cNvPicPr/>
          <p:nvPr/>
        </p:nvPicPr>
        <p:blipFill>
          <a:blip r:embed="rId3" cstate="print"/>
          <a:stretch>
            <a:fillRect/>
          </a:stretch>
        </p:blipFill>
        <p:spPr>
          <a:xfrm>
            <a:off x="1667255" y="4430267"/>
            <a:ext cx="2974020" cy="1002791"/>
          </a:xfrm>
          <a:prstGeom prst="rect">
            <a:avLst/>
          </a:prstGeom>
        </p:spPr>
      </p:pic>
      <p:sp>
        <p:nvSpPr>
          <p:cNvPr id="6" name="object 6"/>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54</a:t>
            </a:fld>
            <a:endParaRPr spc="35"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3980179" cy="756920"/>
          </a:xfrm>
          <a:prstGeom prst="rect">
            <a:avLst/>
          </a:prstGeom>
        </p:spPr>
        <p:txBody>
          <a:bodyPr vert="horz" wrap="square" lIns="0" tIns="12700" rIns="0" bIns="0" rtlCol="0">
            <a:spAutoFit/>
          </a:bodyPr>
          <a:lstStyle/>
          <a:p>
            <a:pPr marL="12700">
              <a:lnSpc>
                <a:spcPct val="100000"/>
              </a:lnSpc>
              <a:spcBef>
                <a:spcPts val="100"/>
              </a:spcBef>
            </a:pPr>
            <a:r>
              <a:rPr spc="-25" dirty="0"/>
              <a:t>Export</a:t>
            </a:r>
            <a:r>
              <a:rPr spc="-270" dirty="0"/>
              <a:t> </a:t>
            </a:r>
            <a:r>
              <a:rPr spc="110" dirty="0"/>
              <a:t>Symbol</a:t>
            </a:r>
          </a:p>
        </p:txBody>
      </p:sp>
      <p:sp>
        <p:nvSpPr>
          <p:cNvPr id="3" name="object 3"/>
          <p:cNvSpPr txBox="1"/>
          <p:nvPr/>
        </p:nvSpPr>
        <p:spPr>
          <a:xfrm>
            <a:off x="1084580" y="1800644"/>
            <a:ext cx="9777730" cy="2842895"/>
          </a:xfrm>
          <a:prstGeom prst="rect">
            <a:avLst/>
          </a:prstGeom>
        </p:spPr>
        <p:txBody>
          <a:bodyPr vert="horz" wrap="square" lIns="0" tIns="104775" rIns="0" bIns="0" rtlCol="0">
            <a:spAutoFit/>
          </a:bodyPr>
          <a:lstStyle/>
          <a:p>
            <a:pPr marL="103505" marR="5080" indent="-91440">
              <a:lnSpc>
                <a:spcPct val="68000"/>
              </a:lnSpc>
              <a:spcBef>
                <a:spcPts val="825"/>
              </a:spcBef>
              <a:buClr>
                <a:srgbClr val="E38312"/>
              </a:buClr>
              <a:buFont typeface="Wingdings"/>
              <a:buChar char=""/>
              <a:tabLst>
                <a:tab pos="324485" algn="l"/>
                <a:tab pos="325120" algn="l"/>
              </a:tabLst>
            </a:pPr>
            <a:r>
              <a:rPr sz="1900" spc="-5" dirty="0">
                <a:latin typeface="Arial"/>
                <a:cs typeface="Arial"/>
              </a:rPr>
              <a:t>If you modify the kernel source code, you should rebuilt the kernel module and install the  updated kernel. Then it takes</a:t>
            </a:r>
            <a:r>
              <a:rPr sz="1900" spc="25" dirty="0">
                <a:latin typeface="Arial"/>
                <a:cs typeface="Arial"/>
              </a:rPr>
              <a:t> </a:t>
            </a:r>
            <a:r>
              <a:rPr sz="1900" spc="-5" dirty="0">
                <a:latin typeface="Arial"/>
                <a:cs typeface="Arial"/>
              </a:rPr>
              <a:t>effect.</a:t>
            </a:r>
            <a:endParaRPr sz="1900">
              <a:latin typeface="Arial"/>
              <a:cs typeface="Arial"/>
            </a:endParaRPr>
          </a:p>
          <a:p>
            <a:pPr>
              <a:lnSpc>
                <a:spcPct val="100000"/>
              </a:lnSpc>
              <a:buClr>
                <a:srgbClr val="E38312"/>
              </a:buClr>
              <a:buFont typeface="Wingdings"/>
              <a:buChar char=""/>
            </a:pPr>
            <a:endParaRPr sz="2100">
              <a:latin typeface="Arial"/>
              <a:cs typeface="Arial"/>
            </a:endParaRPr>
          </a:p>
          <a:p>
            <a:pPr marL="257810" indent="-245110">
              <a:lnSpc>
                <a:spcPts val="1939"/>
              </a:lnSpc>
              <a:spcBef>
                <a:spcPts val="1295"/>
              </a:spcBef>
              <a:buClr>
                <a:srgbClr val="E38312"/>
              </a:buClr>
              <a:buFont typeface="Wingdings"/>
              <a:buChar char=""/>
              <a:tabLst>
                <a:tab pos="257810" algn="l"/>
              </a:tabLst>
            </a:pPr>
            <a:r>
              <a:rPr sz="1900" spc="-5" dirty="0">
                <a:latin typeface="Arial"/>
                <a:cs typeface="Arial"/>
              </a:rPr>
              <a:t>To save your time, when you rebuilt the kernel, start from ‘make bzImage’. It will</a:t>
            </a:r>
            <a:r>
              <a:rPr sz="1900" spc="150" dirty="0">
                <a:latin typeface="Arial"/>
                <a:cs typeface="Arial"/>
              </a:rPr>
              <a:t> </a:t>
            </a:r>
            <a:r>
              <a:rPr sz="1900" spc="-5" dirty="0">
                <a:latin typeface="Arial"/>
                <a:cs typeface="Arial"/>
              </a:rPr>
              <a:t>only</a:t>
            </a:r>
            <a:endParaRPr sz="1900">
              <a:latin typeface="Arial"/>
              <a:cs typeface="Arial"/>
            </a:endParaRPr>
          </a:p>
          <a:p>
            <a:pPr marL="103505">
              <a:lnSpc>
                <a:spcPts val="1595"/>
              </a:lnSpc>
            </a:pPr>
            <a:r>
              <a:rPr sz="1900" spc="-5" dirty="0">
                <a:latin typeface="Arial"/>
                <a:cs typeface="Arial"/>
              </a:rPr>
              <a:t>rebuild the updated</a:t>
            </a:r>
            <a:r>
              <a:rPr sz="1900" spc="5" dirty="0">
                <a:latin typeface="Arial"/>
                <a:cs typeface="Arial"/>
              </a:rPr>
              <a:t> </a:t>
            </a:r>
            <a:r>
              <a:rPr sz="1900" spc="-5" dirty="0">
                <a:latin typeface="Arial"/>
                <a:cs typeface="Arial"/>
              </a:rPr>
              <a:t>modules.</a:t>
            </a:r>
            <a:endParaRPr sz="1900">
              <a:latin typeface="Arial"/>
              <a:cs typeface="Arial"/>
            </a:endParaRPr>
          </a:p>
          <a:p>
            <a:pPr marL="103505" marR="346710" indent="134620">
              <a:lnSpc>
                <a:spcPct val="70000"/>
              </a:lnSpc>
              <a:spcBef>
                <a:spcPts val="340"/>
              </a:spcBef>
            </a:pPr>
            <a:r>
              <a:rPr sz="1900" spc="-5" dirty="0">
                <a:latin typeface="Arial"/>
                <a:cs typeface="Arial"/>
              </a:rPr>
              <a:t>(Do not start from ‘make clean’, which will clean all previous built, and it takes hours to  rebuild the kernel</a:t>
            </a:r>
            <a:r>
              <a:rPr sz="1900" spc="5" dirty="0">
                <a:latin typeface="Arial"/>
                <a:cs typeface="Arial"/>
              </a:rPr>
              <a:t> </a:t>
            </a:r>
            <a:r>
              <a:rPr sz="1900" spc="-5" dirty="0">
                <a:latin typeface="Arial"/>
                <a:cs typeface="Arial"/>
              </a:rPr>
              <a:t>modules)</a:t>
            </a:r>
            <a:endParaRPr sz="1900">
              <a:latin typeface="Arial"/>
              <a:cs typeface="Arial"/>
            </a:endParaRPr>
          </a:p>
          <a:p>
            <a:pPr>
              <a:lnSpc>
                <a:spcPct val="100000"/>
              </a:lnSpc>
            </a:pPr>
            <a:endParaRPr sz="2100">
              <a:latin typeface="Arial"/>
              <a:cs typeface="Arial"/>
            </a:endParaRPr>
          </a:p>
          <a:p>
            <a:pPr>
              <a:lnSpc>
                <a:spcPct val="100000"/>
              </a:lnSpc>
              <a:spcBef>
                <a:spcPts val="25"/>
              </a:spcBef>
            </a:pPr>
            <a:endParaRPr sz="1700">
              <a:latin typeface="Arial"/>
              <a:cs typeface="Arial"/>
            </a:endParaRPr>
          </a:p>
          <a:p>
            <a:pPr marL="103505" marR="342265" indent="-91440">
              <a:lnSpc>
                <a:spcPct val="70000"/>
              </a:lnSpc>
              <a:buClr>
                <a:srgbClr val="E38312"/>
              </a:buClr>
              <a:buFont typeface="Wingdings"/>
              <a:buChar char=""/>
              <a:tabLst>
                <a:tab pos="257810" algn="l"/>
              </a:tabLst>
            </a:pPr>
            <a:r>
              <a:rPr sz="1900" spc="-5" dirty="0">
                <a:solidFill>
                  <a:srgbClr val="404040"/>
                </a:solidFill>
                <a:latin typeface="Arial"/>
                <a:cs typeface="Arial"/>
              </a:rPr>
              <a:t>Once the symbol is exported and re-built the kernel module, you will find it’s defined in  “Module.symdvers” (auto generated under source code after run “make</a:t>
            </a:r>
            <a:r>
              <a:rPr sz="1900" spc="95" dirty="0">
                <a:solidFill>
                  <a:srgbClr val="404040"/>
                </a:solidFill>
                <a:latin typeface="Arial"/>
                <a:cs typeface="Arial"/>
              </a:rPr>
              <a:t> </a:t>
            </a:r>
            <a:r>
              <a:rPr sz="1900" spc="-5" dirty="0">
                <a:solidFill>
                  <a:srgbClr val="404040"/>
                </a:solidFill>
                <a:latin typeface="Arial"/>
                <a:cs typeface="Arial"/>
              </a:rPr>
              <a:t>bzImage”)</a:t>
            </a:r>
            <a:endParaRPr sz="1900">
              <a:latin typeface="Arial"/>
              <a:cs typeface="Arial"/>
            </a:endParaRPr>
          </a:p>
        </p:txBody>
      </p:sp>
      <p:pic>
        <p:nvPicPr>
          <p:cNvPr id="4" name="object 4"/>
          <p:cNvPicPr/>
          <p:nvPr/>
        </p:nvPicPr>
        <p:blipFill>
          <a:blip r:embed="rId2" cstate="print"/>
          <a:stretch>
            <a:fillRect/>
          </a:stretch>
        </p:blipFill>
        <p:spPr>
          <a:xfrm>
            <a:off x="2333244" y="4879847"/>
            <a:ext cx="6172200" cy="448056"/>
          </a:xfrm>
          <a:prstGeom prst="rect">
            <a:avLst/>
          </a:prstGeom>
        </p:spPr>
      </p:pic>
      <p:sp>
        <p:nvSpPr>
          <p:cNvPr id="5" name="object 5"/>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55</a:t>
            </a:fld>
            <a:endParaRPr spc="35"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5986780" cy="756920"/>
          </a:xfrm>
          <a:prstGeom prst="rect">
            <a:avLst/>
          </a:prstGeom>
        </p:spPr>
        <p:txBody>
          <a:bodyPr vert="horz" wrap="square" lIns="0" tIns="12700" rIns="0" bIns="0" rtlCol="0">
            <a:spAutoFit/>
          </a:bodyPr>
          <a:lstStyle/>
          <a:p>
            <a:pPr marL="12700">
              <a:lnSpc>
                <a:spcPct val="100000"/>
              </a:lnSpc>
              <a:spcBef>
                <a:spcPts val="100"/>
              </a:spcBef>
            </a:pPr>
            <a:r>
              <a:rPr dirty="0"/>
              <a:t>Recompile </a:t>
            </a:r>
            <a:r>
              <a:rPr spc="-45" dirty="0"/>
              <a:t>your</a:t>
            </a:r>
            <a:r>
              <a:rPr spc="-495" dirty="0"/>
              <a:t> </a:t>
            </a:r>
            <a:r>
              <a:rPr spc="-140" dirty="0"/>
              <a:t>kernel</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56</a:t>
            </a:fld>
            <a:endParaRPr spc="35" dirty="0"/>
          </a:p>
        </p:txBody>
      </p:sp>
      <p:sp>
        <p:nvSpPr>
          <p:cNvPr id="3" name="object 3"/>
          <p:cNvSpPr txBox="1"/>
          <p:nvPr/>
        </p:nvSpPr>
        <p:spPr>
          <a:xfrm>
            <a:off x="1084580" y="1825409"/>
            <a:ext cx="9991725" cy="2637790"/>
          </a:xfrm>
          <a:prstGeom prst="rect">
            <a:avLst/>
          </a:prstGeom>
        </p:spPr>
        <p:txBody>
          <a:bodyPr vert="horz" wrap="square" lIns="0" tIns="73025" rIns="0" bIns="0" rtlCol="0">
            <a:spAutoFit/>
          </a:bodyPr>
          <a:lstStyle/>
          <a:p>
            <a:pPr marL="103505" marR="179070" indent="-91440">
              <a:lnSpc>
                <a:spcPct val="78800"/>
              </a:lnSpc>
              <a:spcBef>
                <a:spcPts val="575"/>
              </a:spcBef>
              <a:buClr>
                <a:srgbClr val="E38312"/>
              </a:buClr>
              <a:buFont typeface="Wingdings"/>
              <a:buChar char=""/>
              <a:tabLst>
                <a:tab pos="324485" algn="l"/>
                <a:tab pos="325120" algn="l"/>
              </a:tabLst>
            </a:pPr>
            <a:r>
              <a:rPr sz="1900" spc="-5" dirty="0">
                <a:latin typeface="Arial"/>
                <a:cs typeface="Arial"/>
              </a:rPr>
              <a:t>If you’ve already compiled and installed the new kernel, then modify the source code and  need to make the changes effect. Please start compile from command ‘make bzImage’.  (Follow compile steps from Tutorial</a:t>
            </a:r>
            <a:r>
              <a:rPr sz="1900" spc="20" dirty="0">
                <a:latin typeface="Arial"/>
                <a:cs typeface="Arial"/>
              </a:rPr>
              <a:t> </a:t>
            </a:r>
            <a:r>
              <a:rPr sz="1900" spc="-5" dirty="0">
                <a:latin typeface="Arial"/>
                <a:cs typeface="Arial"/>
              </a:rPr>
              <a:t>2)</a:t>
            </a:r>
            <a:endParaRPr sz="1900">
              <a:latin typeface="Arial"/>
              <a:cs typeface="Arial"/>
            </a:endParaRPr>
          </a:p>
          <a:p>
            <a:pPr>
              <a:lnSpc>
                <a:spcPct val="100000"/>
              </a:lnSpc>
              <a:buClr>
                <a:srgbClr val="E38312"/>
              </a:buClr>
              <a:buFont typeface="Wingdings"/>
              <a:buChar char=""/>
            </a:pPr>
            <a:endParaRPr sz="2100">
              <a:latin typeface="Arial"/>
              <a:cs typeface="Arial"/>
            </a:endParaRPr>
          </a:p>
          <a:p>
            <a:pPr>
              <a:lnSpc>
                <a:spcPct val="100000"/>
              </a:lnSpc>
              <a:spcBef>
                <a:spcPts val="20"/>
              </a:spcBef>
              <a:buClr>
                <a:srgbClr val="E38312"/>
              </a:buClr>
              <a:buFont typeface="Wingdings"/>
              <a:buChar char=""/>
            </a:pPr>
            <a:endParaRPr sz="1900">
              <a:latin typeface="Arial"/>
              <a:cs typeface="Arial"/>
            </a:endParaRPr>
          </a:p>
          <a:p>
            <a:pPr marL="103505" marR="5080" indent="-91440">
              <a:lnSpc>
                <a:spcPct val="79800"/>
              </a:lnSpc>
              <a:spcBef>
                <a:spcPts val="5"/>
              </a:spcBef>
              <a:buClr>
                <a:srgbClr val="E38312"/>
              </a:buClr>
              <a:buFont typeface="Wingdings"/>
              <a:buChar char=""/>
              <a:tabLst>
                <a:tab pos="257810" algn="l"/>
              </a:tabLst>
            </a:pPr>
            <a:r>
              <a:rPr sz="1900" spc="-5" dirty="0">
                <a:latin typeface="Arial"/>
                <a:cs typeface="Arial"/>
              </a:rPr>
              <a:t>To save your time, do not start from ‘make clean’ again, which will remove all your previous  built.</a:t>
            </a:r>
            <a:endParaRPr sz="1900">
              <a:latin typeface="Arial"/>
              <a:cs typeface="Arial"/>
            </a:endParaRPr>
          </a:p>
          <a:p>
            <a:pPr>
              <a:lnSpc>
                <a:spcPct val="100000"/>
              </a:lnSpc>
              <a:buClr>
                <a:srgbClr val="E38312"/>
              </a:buClr>
              <a:buFont typeface="Wingdings"/>
              <a:buChar char=""/>
            </a:pPr>
            <a:endParaRPr sz="2100">
              <a:latin typeface="Arial"/>
              <a:cs typeface="Arial"/>
            </a:endParaRPr>
          </a:p>
          <a:p>
            <a:pPr marL="257810" indent="-245110">
              <a:lnSpc>
                <a:spcPct val="100000"/>
              </a:lnSpc>
              <a:spcBef>
                <a:spcPts val="1745"/>
              </a:spcBef>
              <a:buClr>
                <a:srgbClr val="E38312"/>
              </a:buClr>
              <a:buFont typeface="Wingdings"/>
              <a:buChar char=""/>
              <a:tabLst>
                <a:tab pos="257810" algn="l"/>
              </a:tabLst>
            </a:pPr>
            <a:r>
              <a:rPr sz="1900" spc="-5" dirty="0">
                <a:latin typeface="Arial"/>
                <a:cs typeface="Arial"/>
              </a:rPr>
              <a:t>Starting from ‘make bzImage’, it will only build the</a:t>
            </a:r>
            <a:r>
              <a:rPr sz="1900" spc="55" dirty="0">
                <a:latin typeface="Arial"/>
                <a:cs typeface="Arial"/>
              </a:rPr>
              <a:t> </a:t>
            </a:r>
            <a:r>
              <a:rPr sz="1900" spc="-5" dirty="0">
                <a:latin typeface="Arial"/>
                <a:cs typeface="Arial"/>
              </a:rPr>
              <a:t>changes.</a:t>
            </a:r>
            <a:endParaRPr sz="1900">
              <a:latin typeface="Arial"/>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3051810" cy="756920"/>
          </a:xfrm>
          <a:prstGeom prst="rect">
            <a:avLst/>
          </a:prstGeom>
        </p:spPr>
        <p:txBody>
          <a:bodyPr vert="horz" wrap="square" lIns="0" tIns="12700" rIns="0" bIns="0" rtlCol="0">
            <a:spAutoFit/>
          </a:bodyPr>
          <a:lstStyle/>
          <a:p>
            <a:pPr marL="12700">
              <a:lnSpc>
                <a:spcPct val="100000"/>
              </a:lnSpc>
              <a:spcBef>
                <a:spcPts val="100"/>
              </a:spcBef>
            </a:pPr>
            <a:r>
              <a:rPr spc="440" dirty="0"/>
              <a:t>R</a:t>
            </a:r>
            <a:r>
              <a:rPr spc="-95" dirty="0"/>
              <a:t>e</a:t>
            </a:r>
            <a:r>
              <a:rPr spc="-409" dirty="0"/>
              <a:t>f</a:t>
            </a:r>
            <a:r>
              <a:rPr spc="-95" dirty="0"/>
              <a:t>e</a:t>
            </a:r>
            <a:r>
              <a:rPr spc="-320" dirty="0"/>
              <a:t>r</a:t>
            </a:r>
            <a:r>
              <a:rPr spc="-95" dirty="0"/>
              <a:t>e</a:t>
            </a:r>
            <a:r>
              <a:rPr spc="-5" dirty="0"/>
              <a:t>n</a:t>
            </a:r>
            <a:r>
              <a:rPr spc="150" dirty="0"/>
              <a:t>c</a:t>
            </a:r>
            <a:r>
              <a:rPr spc="-95" dirty="0"/>
              <a:t>e</a:t>
            </a:r>
            <a:r>
              <a:rPr spc="455" dirty="0"/>
              <a:t>s</a:t>
            </a:r>
          </a:p>
        </p:txBody>
      </p:sp>
      <p:sp>
        <p:nvSpPr>
          <p:cNvPr id="3" name="object 3"/>
          <p:cNvSpPr txBox="1"/>
          <p:nvPr/>
        </p:nvSpPr>
        <p:spPr>
          <a:xfrm>
            <a:off x="1059180" y="1819699"/>
            <a:ext cx="5948045" cy="2074545"/>
          </a:xfrm>
          <a:prstGeom prst="rect">
            <a:avLst/>
          </a:prstGeom>
        </p:spPr>
        <p:txBody>
          <a:bodyPr vert="horz" wrap="square" lIns="0" tIns="39369" rIns="0" bIns="0" rtlCol="0">
            <a:spAutoFit/>
          </a:bodyPr>
          <a:lstStyle/>
          <a:p>
            <a:pPr marL="224790" indent="-186690">
              <a:lnSpc>
                <a:spcPct val="100000"/>
              </a:lnSpc>
              <a:spcBef>
                <a:spcPts val="309"/>
              </a:spcBef>
              <a:buClr>
                <a:srgbClr val="E38312"/>
              </a:buClr>
              <a:buFont typeface="Wingdings"/>
              <a:buChar char=""/>
              <a:tabLst>
                <a:tab pos="224790" algn="l"/>
              </a:tabLst>
            </a:pPr>
            <a:r>
              <a:rPr sz="2000" spc="20" dirty="0">
                <a:solidFill>
                  <a:srgbClr val="404040"/>
                </a:solidFill>
                <a:latin typeface="Trebuchet MS"/>
                <a:cs typeface="Trebuchet MS"/>
              </a:rPr>
              <a:t>Understanding </a:t>
            </a:r>
            <a:r>
              <a:rPr sz="2000" spc="-55" dirty="0">
                <a:solidFill>
                  <a:srgbClr val="404040"/>
                </a:solidFill>
                <a:latin typeface="Trebuchet MS"/>
                <a:cs typeface="Trebuchet MS"/>
              </a:rPr>
              <a:t>the </a:t>
            </a:r>
            <a:r>
              <a:rPr sz="2000" spc="5" dirty="0">
                <a:solidFill>
                  <a:srgbClr val="404040"/>
                </a:solidFill>
                <a:latin typeface="Trebuchet MS"/>
                <a:cs typeface="Trebuchet MS"/>
              </a:rPr>
              <a:t>Linux </a:t>
            </a:r>
            <a:r>
              <a:rPr sz="2000" spc="155" dirty="0">
                <a:solidFill>
                  <a:srgbClr val="404040"/>
                </a:solidFill>
                <a:latin typeface="Trebuchet MS"/>
                <a:cs typeface="Trebuchet MS"/>
              </a:rPr>
              <a:t>KERNEL </a:t>
            </a:r>
            <a:r>
              <a:rPr sz="2000" spc="-50" dirty="0">
                <a:solidFill>
                  <a:srgbClr val="404040"/>
                </a:solidFill>
                <a:latin typeface="Trebuchet MS"/>
                <a:cs typeface="Trebuchet MS"/>
              </a:rPr>
              <a:t>(3</a:t>
            </a:r>
            <a:r>
              <a:rPr sz="1950" spc="-75" baseline="21367" dirty="0">
                <a:solidFill>
                  <a:srgbClr val="404040"/>
                </a:solidFill>
                <a:latin typeface="Trebuchet MS"/>
                <a:cs typeface="Trebuchet MS"/>
              </a:rPr>
              <a:t>rd</a:t>
            </a:r>
            <a:r>
              <a:rPr sz="1950" spc="-277" baseline="21367" dirty="0">
                <a:solidFill>
                  <a:srgbClr val="404040"/>
                </a:solidFill>
                <a:latin typeface="Trebuchet MS"/>
                <a:cs typeface="Trebuchet MS"/>
              </a:rPr>
              <a:t> </a:t>
            </a:r>
            <a:r>
              <a:rPr sz="2000" spc="-65" dirty="0">
                <a:solidFill>
                  <a:srgbClr val="404040"/>
                </a:solidFill>
                <a:latin typeface="Trebuchet MS"/>
                <a:cs typeface="Trebuchet MS"/>
              </a:rPr>
              <a:t>edition)</a:t>
            </a:r>
            <a:endParaRPr sz="2000">
              <a:latin typeface="Trebuchet MS"/>
              <a:cs typeface="Trebuchet MS"/>
            </a:endParaRPr>
          </a:p>
          <a:p>
            <a:pPr marL="485775" lvl="1" indent="-247015">
              <a:lnSpc>
                <a:spcPct val="100000"/>
              </a:lnSpc>
              <a:spcBef>
                <a:spcPts val="185"/>
              </a:spcBef>
              <a:buClr>
                <a:srgbClr val="E38312"/>
              </a:buClr>
              <a:buFont typeface="Wingdings"/>
              <a:buChar char=""/>
              <a:tabLst>
                <a:tab pos="485775" algn="l"/>
              </a:tabLst>
            </a:pPr>
            <a:r>
              <a:rPr sz="1800" spc="-55" dirty="0">
                <a:solidFill>
                  <a:srgbClr val="404040"/>
                </a:solidFill>
                <a:latin typeface="Trebuchet MS"/>
                <a:cs typeface="Trebuchet MS"/>
              </a:rPr>
              <a:t>do_fork() </a:t>
            </a:r>
            <a:r>
              <a:rPr sz="1800" spc="15" dirty="0">
                <a:solidFill>
                  <a:srgbClr val="404040"/>
                </a:solidFill>
                <a:latin typeface="Trebuchet MS"/>
                <a:cs typeface="Trebuchet MS"/>
              </a:rPr>
              <a:t>(Page </a:t>
            </a:r>
            <a:r>
              <a:rPr sz="1800" spc="50" dirty="0">
                <a:solidFill>
                  <a:srgbClr val="404040"/>
                </a:solidFill>
                <a:latin typeface="Trebuchet MS"/>
                <a:cs typeface="Trebuchet MS"/>
              </a:rPr>
              <a:t>117 </a:t>
            </a:r>
            <a:r>
              <a:rPr sz="1800" spc="235" dirty="0">
                <a:solidFill>
                  <a:srgbClr val="404040"/>
                </a:solidFill>
                <a:latin typeface="Trebuchet MS"/>
                <a:cs typeface="Trebuchet MS"/>
              </a:rPr>
              <a:t>–</a:t>
            </a:r>
            <a:r>
              <a:rPr sz="1800" spc="-195" dirty="0">
                <a:solidFill>
                  <a:srgbClr val="404040"/>
                </a:solidFill>
                <a:latin typeface="Trebuchet MS"/>
                <a:cs typeface="Trebuchet MS"/>
              </a:rPr>
              <a:t> </a:t>
            </a:r>
            <a:r>
              <a:rPr sz="1800" spc="-10" dirty="0">
                <a:solidFill>
                  <a:srgbClr val="404040"/>
                </a:solidFill>
                <a:latin typeface="Trebuchet MS"/>
                <a:cs typeface="Trebuchet MS"/>
              </a:rPr>
              <a:t>130)</a:t>
            </a:r>
            <a:endParaRPr sz="1800">
              <a:latin typeface="Trebuchet MS"/>
              <a:cs typeface="Trebuchet MS"/>
            </a:endParaRPr>
          </a:p>
          <a:p>
            <a:pPr marL="485775" lvl="1" indent="-247015">
              <a:lnSpc>
                <a:spcPct val="100000"/>
              </a:lnSpc>
              <a:spcBef>
                <a:spcPts val="380"/>
              </a:spcBef>
              <a:buClr>
                <a:srgbClr val="E38312"/>
              </a:buClr>
              <a:buFont typeface="Wingdings"/>
              <a:buChar char=""/>
              <a:tabLst>
                <a:tab pos="485775" algn="l"/>
              </a:tabLst>
            </a:pPr>
            <a:r>
              <a:rPr sz="1800" spc="10" dirty="0">
                <a:solidFill>
                  <a:srgbClr val="404040"/>
                </a:solidFill>
                <a:latin typeface="Trebuchet MS"/>
                <a:cs typeface="Trebuchet MS"/>
              </a:rPr>
              <a:t>sigaction </a:t>
            </a:r>
            <a:r>
              <a:rPr sz="1800" spc="15" dirty="0">
                <a:solidFill>
                  <a:srgbClr val="404040"/>
                </a:solidFill>
                <a:latin typeface="Trebuchet MS"/>
                <a:cs typeface="Trebuchet MS"/>
              </a:rPr>
              <a:t>(Page </a:t>
            </a:r>
            <a:r>
              <a:rPr sz="1800" spc="50" dirty="0">
                <a:solidFill>
                  <a:srgbClr val="404040"/>
                </a:solidFill>
                <a:latin typeface="Trebuchet MS"/>
                <a:cs typeface="Trebuchet MS"/>
              </a:rPr>
              <a:t>420 </a:t>
            </a:r>
            <a:r>
              <a:rPr sz="1800" spc="235" dirty="0">
                <a:solidFill>
                  <a:srgbClr val="404040"/>
                </a:solidFill>
                <a:latin typeface="Trebuchet MS"/>
                <a:cs typeface="Trebuchet MS"/>
              </a:rPr>
              <a:t>–</a:t>
            </a:r>
            <a:r>
              <a:rPr sz="1800" spc="-265" dirty="0">
                <a:solidFill>
                  <a:srgbClr val="404040"/>
                </a:solidFill>
                <a:latin typeface="Trebuchet MS"/>
                <a:cs typeface="Trebuchet MS"/>
              </a:rPr>
              <a:t> </a:t>
            </a:r>
            <a:r>
              <a:rPr sz="1800" spc="-10" dirty="0">
                <a:solidFill>
                  <a:srgbClr val="404040"/>
                </a:solidFill>
                <a:latin typeface="Trebuchet MS"/>
                <a:cs typeface="Trebuchet MS"/>
              </a:rPr>
              <a:t>455)</a:t>
            </a:r>
            <a:endParaRPr sz="1800">
              <a:latin typeface="Trebuchet MS"/>
              <a:cs typeface="Trebuchet MS"/>
            </a:endParaRPr>
          </a:p>
          <a:p>
            <a:pPr marL="224790" indent="-186690">
              <a:lnSpc>
                <a:spcPct val="100000"/>
              </a:lnSpc>
              <a:spcBef>
                <a:spcPts val="1355"/>
              </a:spcBef>
              <a:buClr>
                <a:srgbClr val="E38312"/>
              </a:buClr>
              <a:buFont typeface="Wingdings"/>
              <a:buChar char=""/>
              <a:tabLst>
                <a:tab pos="224790" algn="l"/>
              </a:tabLst>
            </a:pPr>
            <a:r>
              <a:rPr sz="2000" spc="5" dirty="0">
                <a:solidFill>
                  <a:srgbClr val="404040"/>
                </a:solidFill>
                <a:latin typeface="Trebuchet MS"/>
                <a:cs typeface="Trebuchet MS"/>
              </a:rPr>
              <a:t>Linux </a:t>
            </a:r>
            <a:r>
              <a:rPr sz="2000" spc="-20" dirty="0">
                <a:solidFill>
                  <a:srgbClr val="404040"/>
                </a:solidFill>
                <a:latin typeface="Trebuchet MS"/>
                <a:cs typeface="Trebuchet MS"/>
              </a:rPr>
              <a:t>Kernel </a:t>
            </a:r>
            <a:r>
              <a:rPr sz="2000" dirty="0">
                <a:solidFill>
                  <a:srgbClr val="404040"/>
                </a:solidFill>
                <a:latin typeface="Trebuchet MS"/>
                <a:cs typeface="Trebuchet MS"/>
              </a:rPr>
              <a:t>Development </a:t>
            </a:r>
            <a:r>
              <a:rPr sz="2000" spc="-50" dirty="0">
                <a:solidFill>
                  <a:srgbClr val="404040"/>
                </a:solidFill>
                <a:latin typeface="Trebuchet MS"/>
                <a:cs typeface="Trebuchet MS"/>
              </a:rPr>
              <a:t>(3</a:t>
            </a:r>
            <a:r>
              <a:rPr sz="1950" spc="-75" baseline="21367" dirty="0">
                <a:solidFill>
                  <a:srgbClr val="404040"/>
                </a:solidFill>
                <a:latin typeface="Trebuchet MS"/>
                <a:cs typeface="Trebuchet MS"/>
              </a:rPr>
              <a:t>rd</a:t>
            </a:r>
            <a:r>
              <a:rPr sz="1950" spc="30" baseline="21367" dirty="0">
                <a:solidFill>
                  <a:srgbClr val="404040"/>
                </a:solidFill>
                <a:latin typeface="Trebuchet MS"/>
                <a:cs typeface="Trebuchet MS"/>
              </a:rPr>
              <a:t> </a:t>
            </a:r>
            <a:r>
              <a:rPr sz="2000" spc="-65" dirty="0">
                <a:solidFill>
                  <a:srgbClr val="404040"/>
                </a:solidFill>
                <a:latin typeface="Trebuchet MS"/>
                <a:cs typeface="Trebuchet MS"/>
              </a:rPr>
              <a:t>edition)</a:t>
            </a:r>
            <a:endParaRPr sz="2000">
              <a:latin typeface="Trebuchet MS"/>
              <a:cs typeface="Trebuchet MS"/>
            </a:endParaRPr>
          </a:p>
          <a:p>
            <a:pPr marL="485775" lvl="1" indent="-247015">
              <a:lnSpc>
                <a:spcPct val="100000"/>
              </a:lnSpc>
              <a:spcBef>
                <a:spcPts val="185"/>
              </a:spcBef>
              <a:buClr>
                <a:srgbClr val="E38312"/>
              </a:buClr>
              <a:buFont typeface="Wingdings"/>
              <a:buChar char=""/>
              <a:tabLst>
                <a:tab pos="485775" algn="l"/>
              </a:tabLst>
            </a:pPr>
            <a:r>
              <a:rPr sz="1800" spc="70" dirty="0">
                <a:solidFill>
                  <a:srgbClr val="404040"/>
                </a:solidFill>
                <a:latin typeface="Trebuchet MS"/>
                <a:cs typeface="Trebuchet MS"/>
              </a:rPr>
              <a:t>Process </a:t>
            </a:r>
            <a:r>
              <a:rPr sz="1800" spc="-10" dirty="0">
                <a:solidFill>
                  <a:srgbClr val="404040"/>
                </a:solidFill>
                <a:latin typeface="Trebuchet MS"/>
                <a:cs typeface="Trebuchet MS"/>
              </a:rPr>
              <a:t>descriptor </a:t>
            </a:r>
            <a:r>
              <a:rPr sz="1800" spc="30" dirty="0">
                <a:solidFill>
                  <a:srgbClr val="404040"/>
                </a:solidFill>
                <a:latin typeface="Trebuchet MS"/>
                <a:cs typeface="Trebuchet MS"/>
              </a:rPr>
              <a:t>and </a:t>
            </a:r>
            <a:r>
              <a:rPr sz="1800" spc="15" dirty="0">
                <a:solidFill>
                  <a:srgbClr val="404040"/>
                </a:solidFill>
                <a:latin typeface="Trebuchet MS"/>
                <a:cs typeface="Trebuchet MS"/>
              </a:rPr>
              <a:t>task </a:t>
            </a:r>
            <a:r>
              <a:rPr sz="1800" spc="-30" dirty="0">
                <a:solidFill>
                  <a:srgbClr val="404040"/>
                </a:solidFill>
                <a:latin typeface="Trebuchet MS"/>
                <a:cs typeface="Trebuchet MS"/>
              </a:rPr>
              <a:t>structure </a:t>
            </a:r>
            <a:r>
              <a:rPr sz="1800" spc="15" dirty="0">
                <a:solidFill>
                  <a:srgbClr val="404040"/>
                </a:solidFill>
                <a:latin typeface="Trebuchet MS"/>
                <a:cs typeface="Trebuchet MS"/>
              </a:rPr>
              <a:t>(Page </a:t>
            </a:r>
            <a:r>
              <a:rPr sz="1800" spc="50" dirty="0">
                <a:solidFill>
                  <a:srgbClr val="404040"/>
                </a:solidFill>
                <a:latin typeface="Trebuchet MS"/>
                <a:cs typeface="Trebuchet MS"/>
              </a:rPr>
              <a:t>24 </a:t>
            </a:r>
            <a:r>
              <a:rPr sz="1800" spc="235" dirty="0">
                <a:solidFill>
                  <a:srgbClr val="404040"/>
                </a:solidFill>
                <a:latin typeface="Trebuchet MS"/>
                <a:cs typeface="Trebuchet MS"/>
              </a:rPr>
              <a:t>–</a:t>
            </a:r>
            <a:r>
              <a:rPr sz="1800" spc="25" dirty="0">
                <a:solidFill>
                  <a:srgbClr val="404040"/>
                </a:solidFill>
                <a:latin typeface="Trebuchet MS"/>
                <a:cs typeface="Trebuchet MS"/>
              </a:rPr>
              <a:t> </a:t>
            </a:r>
            <a:r>
              <a:rPr sz="1800" spc="-35" dirty="0">
                <a:solidFill>
                  <a:srgbClr val="404040"/>
                </a:solidFill>
                <a:latin typeface="Trebuchet MS"/>
                <a:cs typeface="Trebuchet MS"/>
              </a:rPr>
              <a:t>27)</a:t>
            </a:r>
            <a:endParaRPr sz="1800">
              <a:latin typeface="Trebuchet MS"/>
              <a:cs typeface="Trebuchet MS"/>
            </a:endParaRPr>
          </a:p>
          <a:p>
            <a:pPr marL="485775" lvl="1" indent="-247015">
              <a:lnSpc>
                <a:spcPct val="100000"/>
              </a:lnSpc>
              <a:spcBef>
                <a:spcPts val="380"/>
              </a:spcBef>
              <a:buClr>
                <a:srgbClr val="E38312"/>
              </a:buClr>
              <a:buFont typeface="Wingdings"/>
              <a:buChar char=""/>
              <a:tabLst>
                <a:tab pos="485775" algn="l"/>
              </a:tabLst>
            </a:pPr>
            <a:r>
              <a:rPr sz="1800" spc="-20" dirty="0">
                <a:solidFill>
                  <a:srgbClr val="404040"/>
                </a:solidFill>
                <a:latin typeface="Trebuchet MS"/>
                <a:cs typeface="Trebuchet MS"/>
              </a:rPr>
              <a:t>Current </a:t>
            </a:r>
            <a:r>
              <a:rPr sz="1800" spc="-15" dirty="0">
                <a:solidFill>
                  <a:srgbClr val="404040"/>
                </a:solidFill>
                <a:latin typeface="Trebuchet MS"/>
                <a:cs typeface="Trebuchet MS"/>
              </a:rPr>
              <a:t>task_struct </a:t>
            </a:r>
            <a:r>
              <a:rPr sz="1800" spc="15" dirty="0">
                <a:solidFill>
                  <a:srgbClr val="404040"/>
                </a:solidFill>
                <a:latin typeface="Trebuchet MS"/>
                <a:cs typeface="Trebuchet MS"/>
              </a:rPr>
              <a:t>(Page </a:t>
            </a:r>
            <a:r>
              <a:rPr sz="1800" spc="50" dirty="0">
                <a:solidFill>
                  <a:srgbClr val="404040"/>
                </a:solidFill>
                <a:latin typeface="Trebuchet MS"/>
                <a:cs typeface="Trebuchet MS"/>
              </a:rPr>
              <a:t>29 </a:t>
            </a:r>
            <a:r>
              <a:rPr sz="1800" spc="235" dirty="0">
                <a:solidFill>
                  <a:srgbClr val="404040"/>
                </a:solidFill>
                <a:latin typeface="Trebuchet MS"/>
                <a:cs typeface="Trebuchet MS"/>
              </a:rPr>
              <a:t>–</a:t>
            </a:r>
            <a:r>
              <a:rPr sz="1800" spc="-260" dirty="0">
                <a:solidFill>
                  <a:srgbClr val="404040"/>
                </a:solidFill>
                <a:latin typeface="Trebuchet MS"/>
                <a:cs typeface="Trebuchet MS"/>
              </a:rPr>
              <a:t> </a:t>
            </a:r>
            <a:r>
              <a:rPr sz="1800" spc="-35" dirty="0">
                <a:solidFill>
                  <a:srgbClr val="404040"/>
                </a:solidFill>
                <a:latin typeface="Trebuchet MS"/>
                <a:cs typeface="Trebuchet MS"/>
              </a:rPr>
              <a:t>30)</a:t>
            </a:r>
            <a:endParaRPr sz="1800">
              <a:latin typeface="Trebuchet MS"/>
              <a:cs typeface="Trebuchet MS"/>
            </a:endParaRPr>
          </a:p>
        </p:txBody>
      </p:sp>
      <p:pic>
        <p:nvPicPr>
          <p:cNvPr id="4" name="object 4"/>
          <p:cNvPicPr/>
          <p:nvPr/>
        </p:nvPicPr>
        <p:blipFill>
          <a:blip r:embed="rId2" cstate="print"/>
          <a:stretch>
            <a:fillRect/>
          </a:stretch>
        </p:blipFill>
        <p:spPr>
          <a:xfrm>
            <a:off x="6940295" y="2052827"/>
            <a:ext cx="1909572" cy="2415540"/>
          </a:xfrm>
          <a:prstGeom prst="rect">
            <a:avLst/>
          </a:prstGeom>
        </p:spPr>
      </p:pic>
      <p:pic>
        <p:nvPicPr>
          <p:cNvPr id="5" name="object 5"/>
          <p:cNvPicPr/>
          <p:nvPr/>
        </p:nvPicPr>
        <p:blipFill>
          <a:blip r:embed="rId3" cstate="print"/>
          <a:stretch>
            <a:fillRect/>
          </a:stretch>
        </p:blipFill>
        <p:spPr>
          <a:xfrm>
            <a:off x="9137904" y="2052827"/>
            <a:ext cx="1894331" cy="2415540"/>
          </a:xfrm>
          <a:prstGeom prst="rect">
            <a:avLst/>
          </a:prstGeom>
        </p:spPr>
      </p:pic>
      <p:sp>
        <p:nvSpPr>
          <p:cNvPr id="6" name="object 6"/>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57</a:t>
            </a:fld>
            <a:endParaRPr spc="35"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2679" y="3047149"/>
            <a:ext cx="2387600" cy="634365"/>
          </a:xfrm>
          <a:prstGeom prst="rect">
            <a:avLst/>
          </a:prstGeom>
        </p:spPr>
        <p:txBody>
          <a:bodyPr vert="horz" wrap="square" lIns="0" tIns="12065" rIns="0" bIns="0" rtlCol="0">
            <a:spAutoFit/>
          </a:bodyPr>
          <a:lstStyle/>
          <a:p>
            <a:pPr marL="12700">
              <a:lnSpc>
                <a:spcPct val="100000"/>
              </a:lnSpc>
              <a:spcBef>
                <a:spcPts val="95"/>
              </a:spcBef>
            </a:pPr>
            <a:r>
              <a:rPr sz="4000" spc="25" dirty="0"/>
              <a:t>Thank</a:t>
            </a:r>
            <a:r>
              <a:rPr sz="4000" spc="-160" dirty="0"/>
              <a:t> </a:t>
            </a:r>
            <a:r>
              <a:rPr sz="4000" spc="65" dirty="0"/>
              <a:t>you</a:t>
            </a: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4627245" cy="756920"/>
          </a:xfrm>
          <a:prstGeom prst="rect">
            <a:avLst/>
          </a:prstGeom>
        </p:spPr>
        <p:txBody>
          <a:bodyPr vert="horz" wrap="square" lIns="0" tIns="12700" rIns="0" bIns="0" rtlCol="0">
            <a:spAutoFit/>
          </a:bodyPr>
          <a:lstStyle/>
          <a:p>
            <a:pPr marL="12700">
              <a:lnSpc>
                <a:spcPct val="100000"/>
              </a:lnSpc>
              <a:spcBef>
                <a:spcPts val="100"/>
              </a:spcBef>
            </a:pPr>
            <a:r>
              <a:rPr spc="155" dirty="0"/>
              <a:t>Process</a:t>
            </a:r>
            <a:r>
              <a:rPr spc="-260" dirty="0"/>
              <a:t> </a:t>
            </a:r>
            <a:r>
              <a:rPr spc="-65" dirty="0"/>
              <a:t>Creation</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6</a:t>
            </a:fld>
            <a:endParaRPr spc="35" dirty="0"/>
          </a:p>
        </p:txBody>
      </p:sp>
      <p:sp>
        <p:nvSpPr>
          <p:cNvPr id="3" name="object 3"/>
          <p:cNvSpPr txBox="1"/>
          <p:nvPr/>
        </p:nvSpPr>
        <p:spPr>
          <a:xfrm>
            <a:off x="1084580" y="1845729"/>
            <a:ext cx="9658350" cy="1784350"/>
          </a:xfrm>
          <a:prstGeom prst="rect">
            <a:avLst/>
          </a:prstGeom>
        </p:spPr>
        <p:txBody>
          <a:bodyPr vert="horz" wrap="square" lIns="0" tIns="47625" rIns="0" bIns="0" rtlCol="0">
            <a:spAutoFit/>
          </a:bodyPr>
          <a:lstStyle/>
          <a:p>
            <a:pPr marL="103505" marR="5080" indent="-91440">
              <a:lnSpc>
                <a:spcPts val="2160"/>
              </a:lnSpc>
              <a:spcBef>
                <a:spcPts val="375"/>
              </a:spcBef>
              <a:buClr>
                <a:srgbClr val="E38312"/>
              </a:buClr>
              <a:buFont typeface="Wingdings"/>
              <a:buChar char=""/>
              <a:tabLst>
                <a:tab pos="269875" algn="l"/>
              </a:tabLst>
            </a:pPr>
            <a:r>
              <a:rPr sz="2000" spc="80" dirty="0">
                <a:solidFill>
                  <a:srgbClr val="404040"/>
                </a:solidFill>
                <a:latin typeface="Trebuchet MS"/>
                <a:cs typeface="Trebuchet MS"/>
              </a:rPr>
              <a:t>Processes </a:t>
            </a:r>
            <a:r>
              <a:rPr sz="2000" spc="-40" dirty="0">
                <a:solidFill>
                  <a:srgbClr val="404040"/>
                </a:solidFill>
                <a:latin typeface="Trebuchet MS"/>
                <a:cs typeface="Trebuchet MS"/>
              </a:rPr>
              <a:t>are </a:t>
            </a:r>
            <a:r>
              <a:rPr sz="2000" spc="-25" dirty="0">
                <a:solidFill>
                  <a:srgbClr val="404040"/>
                </a:solidFill>
                <a:latin typeface="Trebuchet MS"/>
                <a:cs typeface="Trebuchet MS"/>
              </a:rPr>
              <a:t>created </a:t>
            </a:r>
            <a:r>
              <a:rPr sz="2000" spc="-65" dirty="0">
                <a:solidFill>
                  <a:srgbClr val="404040"/>
                </a:solidFill>
                <a:latin typeface="Trebuchet MS"/>
                <a:cs typeface="Trebuchet MS"/>
              </a:rPr>
              <a:t>with </a:t>
            </a:r>
            <a:r>
              <a:rPr sz="2000" spc="-55" dirty="0">
                <a:solidFill>
                  <a:srgbClr val="404040"/>
                </a:solidFill>
                <a:latin typeface="Trebuchet MS"/>
                <a:cs typeface="Trebuchet MS"/>
              </a:rPr>
              <a:t>the </a:t>
            </a:r>
            <a:r>
              <a:rPr sz="2000" spc="-45" dirty="0">
                <a:solidFill>
                  <a:srgbClr val="006FC0"/>
                </a:solidFill>
                <a:latin typeface="Trebuchet MS"/>
                <a:cs typeface="Trebuchet MS"/>
              </a:rPr>
              <a:t>fork </a:t>
            </a:r>
            <a:r>
              <a:rPr sz="2000" spc="40" dirty="0">
                <a:solidFill>
                  <a:srgbClr val="404040"/>
                </a:solidFill>
                <a:latin typeface="Trebuchet MS"/>
                <a:cs typeface="Trebuchet MS"/>
              </a:rPr>
              <a:t>system </a:t>
            </a:r>
            <a:r>
              <a:rPr sz="2000" spc="-50" dirty="0">
                <a:solidFill>
                  <a:srgbClr val="404040"/>
                </a:solidFill>
                <a:latin typeface="Trebuchet MS"/>
                <a:cs typeface="Trebuchet MS"/>
              </a:rPr>
              <a:t>call </a:t>
            </a:r>
            <a:r>
              <a:rPr sz="2000" spc="15" dirty="0">
                <a:solidFill>
                  <a:srgbClr val="404040"/>
                </a:solidFill>
                <a:latin typeface="Trebuchet MS"/>
                <a:cs typeface="Trebuchet MS"/>
              </a:rPr>
              <a:t>(so </a:t>
            </a:r>
            <a:r>
              <a:rPr sz="2000" spc="-55" dirty="0">
                <a:solidFill>
                  <a:srgbClr val="404040"/>
                </a:solidFill>
                <a:latin typeface="Trebuchet MS"/>
                <a:cs typeface="Trebuchet MS"/>
              </a:rPr>
              <a:t>the </a:t>
            </a:r>
            <a:r>
              <a:rPr sz="2000" spc="-20" dirty="0">
                <a:solidFill>
                  <a:srgbClr val="404040"/>
                </a:solidFill>
                <a:latin typeface="Trebuchet MS"/>
                <a:cs typeface="Trebuchet MS"/>
              </a:rPr>
              <a:t>operation </a:t>
            </a:r>
            <a:r>
              <a:rPr sz="2000" spc="-40" dirty="0">
                <a:solidFill>
                  <a:srgbClr val="404040"/>
                </a:solidFill>
                <a:latin typeface="Trebuchet MS"/>
                <a:cs typeface="Trebuchet MS"/>
              </a:rPr>
              <a:t>of </a:t>
            </a:r>
            <a:r>
              <a:rPr sz="2000" spc="-25" dirty="0">
                <a:solidFill>
                  <a:srgbClr val="404040"/>
                </a:solidFill>
                <a:latin typeface="Trebuchet MS"/>
                <a:cs typeface="Trebuchet MS"/>
              </a:rPr>
              <a:t>creating </a:t>
            </a:r>
            <a:r>
              <a:rPr sz="2000" spc="25" dirty="0">
                <a:solidFill>
                  <a:srgbClr val="404040"/>
                </a:solidFill>
                <a:latin typeface="Trebuchet MS"/>
                <a:cs typeface="Trebuchet MS"/>
              </a:rPr>
              <a:t>a</a:t>
            </a:r>
            <a:r>
              <a:rPr sz="2000" spc="-345" dirty="0">
                <a:solidFill>
                  <a:srgbClr val="404040"/>
                </a:solidFill>
                <a:latin typeface="Trebuchet MS"/>
                <a:cs typeface="Trebuchet MS"/>
              </a:rPr>
              <a:t> </a:t>
            </a:r>
            <a:r>
              <a:rPr sz="2000" spc="5" dirty="0">
                <a:solidFill>
                  <a:srgbClr val="404040"/>
                </a:solidFill>
                <a:latin typeface="Trebuchet MS"/>
                <a:cs typeface="Trebuchet MS"/>
              </a:rPr>
              <a:t>new  </a:t>
            </a:r>
            <a:r>
              <a:rPr sz="2000" spc="65" dirty="0">
                <a:solidFill>
                  <a:srgbClr val="404040"/>
                </a:solidFill>
                <a:latin typeface="Trebuchet MS"/>
                <a:cs typeface="Trebuchet MS"/>
              </a:rPr>
              <a:t>process </a:t>
            </a:r>
            <a:r>
              <a:rPr sz="2000" spc="30" dirty="0">
                <a:solidFill>
                  <a:srgbClr val="404040"/>
                </a:solidFill>
                <a:latin typeface="Trebuchet MS"/>
                <a:cs typeface="Trebuchet MS"/>
              </a:rPr>
              <a:t>is </a:t>
            </a:r>
            <a:r>
              <a:rPr sz="2000" spc="20" dirty="0">
                <a:solidFill>
                  <a:srgbClr val="404040"/>
                </a:solidFill>
                <a:latin typeface="Trebuchet MS"/>
                <a:cs typeface="Trebuchet MS"/>
              </a:rPr>
              <a:t>sometimes </a:t>
            </a:r>
            <a:r>
              <a:rPr sz="2000" spc="-25" dirty="0">
                <a:solidFill>
                  <a:srgbClr val="404040"/>
                </a:solidFill>
                <a:latin typeface="Trebuchet MS"/>
                <a:cs typeface="Trebuchet MS"/>
              </a:rPr>
              <a:t>called </a:t>
            </a:r>
            <a:r>
              <a:rPr sz="2000" spc="-20" dirty="0">
                <a:solidFill>
                  <a:srgbClr val="404040"/>
                </a:solidFill>
                <a:latin typeface="Trebuchet MS"/>
                <a:cs typeface="Trebuchet MS"/>
              </a:rPr>
              <a:t>forking </a:t>
            </a:r>
            <a:r>
              <a:rPr sz="2000" spc="25" dirty="0">
                <a:solidFill>
                  <a:srgbClr val="404040"/>
                </a:solidFill>
                <a:latin typeface="Trebuchet MS"/>
                <a:cs typeface="Trebuchet MS"/>
              </a:rPr>
              <a:t>a</a:t>
            </a:r>
            <a:r>
              <a:rPr sz="2000" spc="-380" dirty="0">
                <a:solidFill>
                  <a:srgbClr val="404040"/>
                </a:solidFill>
                <a:latin typeface="Trebuchet MS"/>
                <a:cs typeface="Trebuchet MS"/>
              </a:rPr>
              <a:t> </a:t>
            </a:r>
            <a:r>
              <a:rPr sz="2000" spc="5" dirty="0">
                <a:solidFill>
                  <a:srgbClr val="404040"/>
                </a:solidFill>
                <a:latin typeface="Trebuchet MS"/>
                <a:cs typeface="Trebuchet MS"/>
              </a:rPr>
              <a:t>process).</a:t>
            </a:r>
            <a:endParaRPr sz="2000">
              <a:latin typeface="Trebuchet MS"/>
              <a:cs typeface="Trebuchet MS"/>
            </a:endParaRPr>
          </a:p>
          <a:p>
            <a:pPr>
              <a:lnSpc>
                <a:spcPct val="100000"/>
              </a:lnSpc>
              <a:buClr>
                <a:srgbClr val="E38312"/>
              </a:buClr>
              <a:buFont typeface="Wingdings"/>
              <a:buChar char=""/>
            </a:pPr>
            <a:endParaRPr sz="2300">
              <a:latin typeface="Trebuchet MS"/>
              <a:cs typeface="Trebuchet MS"/>
            </a:endParaRPr>
          </a:p>
          <a:p>
            <a:pPr>
              <a:lnSpc>
                <a:spcPct val="100000"/>
              </a:lnSpc>
              <a:spcBef>
                <a:spcPts val="25"/>
              </a:spcBef>
              <a:buClr>
                <a:srgbClr val="E38312"/>
              </a:buClr>
              <a:buFont typeface="Wingdings"/>
              <a:buChar char=""/>
            </a:pPr>
            <a:endParaRPr sz="1950">
              <a:latin typeface="Trebuchet MS"/>
              <a:cs typeface="Trebuchet MS"/>
            </a:endParaRPr>
          </a:p>
          <a:p>
            <a:pPr marL="103505" marR="136525" indent="-91440">
              <a:lnSpc>
                <a:spcPts val="2160"/>
              </a:lnSpc>
              <a:buClr>
                <a:srgbClr val="E38312"/>
              </a:buClr>
              <a:buFont typeface="Wingdings"/>
              <a:buChar char=""/>
              <a:tabLst>
                <a:tab pos="269875" algn="l"/>
              </a:tabLst>
            </a:pPr>
            <a:r>
              <a:rPr sz="2000" spc="-5" dirty="0">
                <a:solidFill>
                  <a:srgbClr val="404040"/>
                </a:solidFill>
                <a:latin typeface="Trebuchet MS"/>
                <a:cs typeface="Trebuchet MS"/>
              </a:rPr>
              <a:t>The</a:t>
            </a:r>
            <a:r>
              <a:rPr sz="2000" spc="-50" dirty="0">
                <a:solidFill>
                  <a:srgbClr val="404040"/>
                </a:solidFill>
                <a:latin typeface="Trebuchet MS"/>
                <a:cs typeface="Trebuchet MS"/>
              </a:rPr>
              <a:t> </a:t>
            </a:r>
            <a:r>
              <a:rPr sz="2000" spc="-25" dirty="0">
                <a:solidFill>
                  <a:srgbClr val="404040"/>
                </a:solidFill>
                <a:latin typeface="Trebuchet MS"/>
                <a:cs typeface="Trebuchet MS"/>
              </a:rPr>
              <a:t>child</a:t>
            </a:r>
            <a:r>
              <a:rPr sz="2000" spc="-50" dirty="0">
                <a:solidFill>
                  <a:srgbClr val="404040"/>
                </a:solidFill>
                <a:latin typeface="Trebuchet MS"/>
                <a:cs typeface="Trebuchet MS"/>
              </a:rPr>
              <a:t> </a:t>
            </a:r>
            <a:r>
              <a:rPr sz="2000" spc="65" dirty="0">
                <a:solidFill>
                  <a:srgbClr val="404040"/>
                </a:solidFill>
                <a:latin typeface="Trebuchet MS"/>
                <a:cs typeface="Trebuchet MS"/>
              </a:rPr>
              <a:t>process</a:t>
            </a:r>
            <a:r>
              <a:rPr sz="2000" spc="-45" dirty="0">
                <a:solidFill>
                  <a:srgbClr val="404040"/>
                </a:solidFill>
                <a:latin typeface="Trebuchet MS"/>
                <a:cs typeface="Trebuchet MS"/>
              </a:rPr>
              <a:t> </a:t>
            </a:r>
            <a:r>
              <a:rPr sz="2000" spc="-25" dirty="0">
                <a:solidFill>
                  <a:srgbClr val="404040"/>
                </a:solidFill>
                <a:latin typeface="Trebuchet MS"/>
                <a:cs typeface="Trebuchet MS"/>
              </a:rPr>
              <a:t>created</a:t>
            </a:r>
            <a:r>
              <a:rPr sz="2000" spc="-50" dirty="0">
                <a:solidFill>
                  <a:srgbClr val="404040"/>
                </a:solidFill>
                <a:latin typeface="Trebuchet MS"/>
                <a:cs typeface="Trebuchet MS"/>
              </a:rPr>
              <a:t> </a:t>
            </a:r>
            <a:r>
              <a:rPr sz="2000" spc="40" dirty="0">
                <a:solidFill>
                  <a:srgbClr val="404040"/>
                </a:solidFill>
                <a:latin typeface="Trebuchet MS"/>
                <a:cs typeface="Trebuchet MS"/>
              </a:rPr>
              <a:t>by</a:t>
            </a:r>
            <a:r>
              <a:rPr sz="2000" spc="-45" dirty="0">
                <a:solidFill>
                  <a:srgbClr val="404040"/>
                </a:solidFill>
                <a:latin typeface="Trebuchet MS"/>
                <a:cs typeface="Trebuchet MS"/>
              </a:rPr>
              <a:t> fork </a:t>
            </a:r>
            <a:r>
              <a:rPr sz="2000" spc="30" dirty="0">
                <a:solidFill>
                  <a:srgbClr val="404040"/>
                </a:solidFill>
                <a:latin typeface="Trebuchet MS"/>
                <a:cs typeface="Trebuchet MS"/>
              </a:rPr>
              <a:t>is</a:t>
            </a:r>
            <a:r>
              <a:rPr sz="2000" spc="-45" dirty="0">
                <a:solidFill>
                  <a:srgbClr val="404040"/>
                </a:solidFill>
                <a:latin typeface="Trebuchet MS"/>
                <a:cs typeface="Trebuchet MS"/>
              </a:rPr>
              <a:t> </a:t>
            </a:r>
            <a:r>
              <a:rPr sz="2000" spc="20" dirty="0">
                <a:solidFill>
                  <a:srgbClr val="404040"/>
                </a:solidFill>
                <a:latin typeface="Trebuchet MS"/>
                <a:cs typeface="Trebuchet MS"/>
              </a:rPr>
              <a:t>an</a:t>
            </a:r>
            <a:r>
              <a:rPr sz="2000" spc="-50" dirty="0">
                <a:solidFill>
                  <a:srgbClr val="404040"/>
                </a:solidFill>
                <a:latin typeface="Trebuchet MS"/>
                <a:cs typeface="Trebuchet MS"/>
              </a:rPr>
              <a:t> </a:t>
            </a:r>
            <a:r>
              <a:rPr sz="2000" spc="-10" dirty="0">
                <a:solidFill>
                  <a:srgbClr val="404040"/>
                </a:solidFill>
                <a:latin typeface="Trebuchet MS"/>
                <a:cs typeface="Trebuchet MS"/>
              </a:rPr>
              <a:t>exact</a:t>
            </a:r>
            <a:r>
              <a:rPr sz="2000" spc="-50" dirty="0">
                <a:solidFill>
                  <a:srgbClr val="404040"/>
                </a:solidFill>
                <a:latin typeface="Trebuchet MS"/>
                <a:cs typeface="Trebuchet MS"/>
              </a:rPr>
              <a:t> </a:t>
            </a:r>
            <a:r>
              <a:rPr sz="2000" dirty="0">
                <a:solidFill>
                  <a:srgbClr val="404040"/>
                </a:solidFill>
                <a:latin typeface="Trebuchet MS"/>
                <a:cs typeface="Trebuchet MS"/>
              </a:rPr>
              <a:t>clone</a:t>
            </a:r>
            <a:r>
              <a:rPr sz="2000" spc="-45" dirty="0">
                <a:solidFill>
                  <a:srgbClr val="404040"/>
                </a:solidFill>
                <a:latin typeface="Trebuchet MS"/>
                <a:cs typeface="Trebuchet MS"/>
              </a:rPr>
              <a:t> </a:t>
            </a:r>
            <a:r>
              <a:rPr sz="2000" spc="-40" dirty="0">
                <a:solidFill>
                  <a:srgbClr val="404040"/>
                </a:solidFill>
                <a:latin typeface="Trebuchet MS"/>
                <a:cs typeface="Trebuchet MS"/>
              </a:rPr>
              <a:t>of</a:t>
            </a:r>
            <a:r>
              <a:rPr sz="2000" spc="-50" dirty="0">
                <a:solidFill>
                  <a:srgbClr val="404040"/>
                </a:solidFill>
                <a:latin typeface="Trebuchet MS"/>
                <a:cs typeface="Trebuchet MS"/>
              </a:rPr>
              <a:t> </a:t>
            </a:r>
            <a:r>
              <a:rPr sz="2000" spc="-55" dirty="0">
                <a:solidFill>
                  <a:srgbClr val="404040"/>
                </a:solidFill>
                <a:latin typeface="Trebuchet MS"/>
                <a:cs typeface="Trebuchet MS"/>
              </a:rPr>
              <a:t>the</a:t>
            </a:r>
            <a:r>
              <a:rPr sz="2000" spc="-45" dirty="0">
                <a:solidFill>
                  <a:srgbClr val="404040"/>
                </a:solidFill>
                <a:latin typeface="Trebuchet MS"/>
                <a:cs typeface="Trebuchet MS"/>
              </a:rPr>
              <a:t> </a:t>
            </a:r>
            <a:r>
              <a:rPr sz="2000" spc="-35" dirty="0">
                <a:solidFill>
                  <a:srgbClr val="404040"/>
                </a:solidFill>
                <a:latin typeface="Trebuchet MS"/>
                <a:cs typeface="Trebuchet MS"/>
              </a:rPr>
              <a:t>original</a:t>
            </a:r>
            <a:r>
              <a:rPr sz="2000" spc="-45" dirty="0">
                <a:solidFill>
                  <a:srgbClr val="404040"/>
                </a:solidFill>
                <a:latin typeface="Trebuchet MS"/>
                <a:cs typeface="Trebuchet MS"/>
              </a:rPr>
              <a:t> </a:t>
            </a:r>
            <a:r>
              <a:rPr sz="2000" spc="-35" dirty="0">
                <a:solidFill>
                  <a:srgbClr val="404040"/>
                </a:solidFill>
                <a:latin typeface="Trebuchet MS"/>
                <a:cs typeface="Trebuchet MS"/>
              </a:rPr>
              <a:t>parent</a:t>
            </a:r>
            <a:r>
              <a:rPr sz="2000" spc="-45" dirty="0">
                <a:solidFill>
                  <a:srgbClr val="404040"/>
                </a:solidFill>
                <a:latin typeface="Trebuchet MS"/>
                <a:cs typeface="Trebuchet MS"/>
              </a:rPr>
              <a:t> </a:t>
            </a:r>
            <a:r>
              <a:rPr sz="2000" spc="35" dirty="0">
                <a:solidFill>
                  <a:srgbClr val="404040"/>
                </a:solidFill>
                <a:latin typeface="Trebuchet MS"/>
                <a:cs typeface="Trebuchet MS"/>
              </a:rPr>
              <a:t>process,  </a:t>
            </a:r>
            <a:r>
              <a:rPr sz="2000" spc="-5" dirty="0">
                <a:solidFill>
                  <a:srgbClr val="404040"/>
                </a:solidFill>
                <a:latin typeface="Trebuchet MS"/>
                <a:cs typeface="Trebuchet MS"/>
              </a:rPr>
              <a:t>except </a:t>
            </a:r>
            <a:r>
              <a:rPr sz="2000" spc="-75" dirty="0">
                <a:solidFill>
                  <a:srgbClr val="404040"/>
                </a:solidFill>
                <a:latin typeface="Trebuchet MS"/>
                <a:cs typeface="Trebuchet MS"/>
              </a:rPr>
              <a:t>that </a:t>
            </a:r>
            <a:r>
              <a:rPr sz="2000" spc="-150" dirty="0">
                <a:solidFill>
                  <a:srgbClr val="404040"/>
                </a:solidFill>
                <a:latin typeface="Trebuchet MS"/>
                <a:cs typeface="Trebuchet MS"/>
              </a:rPr>
              <a:t>it </a:t>
            </a:r>
            <a:r>
              <a:rPr sz="2000" spc="75" dirty="0">
                <a:solidFill>
                  <a:srgbClr val="404040"/>
                </a:solidFill>
                <a:latin typeface="Trebuchet MS"/>
                <a:cs typeface="Trebuchet MS"/>
              </a:rPr>
              <a:t>has </a:t>
            </a:r>
            <a:r>
              <a:rPr sz="2000" spc="-35" dirty="0">
                <a:solidFill>
                  <a:srgbClr val="404040"/>
                </a:solidFill>
                <a:latin typeface="Trebuchet MS"/>
                <a:cs typeface="Trebuchet MS"/>
              </a:rPr>
              <a:t>its </a:t>
            </a:r>
            <a:r>
              <a:rPr sz="2000" spc="40" dirty="0">
                <a:solidFill>
                  <a:srgbClr val="404040"/>
                </a:solidFill>
                <a:latin typeface="Trebuchet MS"/>
                <a:cs typeface="Trebuchet MS"/>
              </a:rPr>
              <a:t>own </a:t>
            </a:r>
            <a:r>
              <a:rPr sz="2000" spc="65" dirty="0">
                <a:solidFill>
                  <a:srgbClr val="404040"/>
                </a:solidFill>
                <a:latin typeface="Trebuchet MS"/>
                <a:cs typeface="Trebuchet MS"/>
              </a:rPr>
              <a:t>process</a:t>
            </a:r>
            <a:r>
              <a:rPr sz="2000" spc="-210" dirty="0">
                <a:solidFill>
                  <a:srgbClr val="404040"/>
                </a:solidFill>
                <a:latin typeface="Trebuchet MS"/>
                <a:cs typeface="Trebuchet MS"/>
              </a:rPr>
              <a:t> </a:t>
            </a:r>
            <a:r>
              <a:rPr sz="2000" spc="-15" dirty="0">
                <a:solidFill>
                  <a:srgbClr val="404040"/>
                </a:solidFill>
                <a:latin typeface="Trebuchet MS"/>
                <a:cs typeface="Trebuchet MS"/>
              </a:rPr>
              <a:t>ID.</a:t>
            </a:r>
            <a:endParaRPr sz="20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4627245" cy="756920"/>
          </a:xfrm>
          <a:prstGeom prst="rect">
            <a:avLst/>
          </a:prstGeom>
        </p:spPr>
        <p:txBody>
          <a:bodyPr vert="horz" wrap="square" lIns="0" tIns="12700" rIns="0" bIns="0" rtlCol="0">
            <a:spAutoFit/>
          </a:bodyPr>
          <a:lstStyle/>
          <a:p>
            <a:pPr marL="12700">
              <a:lnSpc>
                <a:spcPct val="100000"/>
              </a:lnSpc>
              <a:spcBef>
                <a:spcPts val="100"/>
              </a:spcBef>
            </a:pPr>
            <a:r>
              <a:rPr spc="155" dirty="0"/>
              <a:t>Process</a:t>
            </a:r>
            <a:r>
              <a:rPr spc="-260" dirty="0"/>
              <a:t> </a:t>
            </a:r>
            <a:r>
              <a:rPr spc="-65" dirty="0"/>
              <a:t>Creation</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7</a:t>
            </a:fld>
            <a:endParaRPr spc="35" dirty="0"/>
          </a:p>
        </p:txBody>
      </p:sp>
      <p:sp>
        <p:nvSpPr>
          <p:cNvPr id="3" name="object 3"/>
          <p:cNvSpPr txBox="1"/>
          <p:nvPr/>
        </p:nvSpPr>
        <p:spPr>
          <a:xfrm>
            <a:off x="1084580" y="1823630"/>
            <a:ext cx="9384665" cy="4084320"/>
          </a:xfrm>
          <a:prstGeom prst="rect">
            <a:avLst/>
          </a:prstGeom>
        </p:spPr>
        <p:txBody>
          <a:bodyPr vert="horz" wrap="square" lIns="0" tIns="35560" rIns="0" bIns="0" rtlCol="0">
            <a:spAutoFit/>
          </a:bodyPr>
          <a:lstStyle/>
          <a:p>
            <a:pPr marL="269875" indent="-257175">
              <a:lnSpc>
                <a:spcPct val="100000"/>
              </a:lnSpc>
              <a:spcBef>
                <a:spcPts val="280"/>
              </a:spcBef>
              <a:buClr>
                <a:srgbClr val="E38312"/>
              </a:buClr>
              <a:buFont typeface="Wingdings"/>
              <a:buChar char=""/>
              <a:tabLst>
                <a:tab pos="269875" algn="l"/>
              </a:tabLst>
            </a:pPr>
            <a:r>
              <a:rPr sz="2000" spc="20" dirty="0">
                <a:solidFill>
                  <a:srgbClr val="404040"/>
                </a:solidFill>
                <a:latin typeface="Trebuchet MS"/>
                <a:cs typeface="Trebuchet MS"/>
              </a:rPr>
              <a:t>Functions </a:t>
            </a:r>
            <a:r>
              <a:rPr sz="2000" spc="-40" dirty="0">
                <a:solidFill>
                  <a:srgbClr val="404040"/>
                </a:solidFill>
                <a:latin typeface="Trebuchet MS"/>
                <a:cs typeface="Trebuchet MS"/>
              </a:rPr>
              <a:t>(Unix-like</a:t>
            </a:r>
            <a:r>
              <a:rPr sz="2000" spc="-125" dirty="0">
                <a:solidFill>
                  <a:srgbClr val="404040"/>
                </a:solidFill>
                <a:latin typeface="Trebuchet MS"/>
                <a:cs typeface="Trebuchet MS"/>
              </a:rPr>
              <a:t> </a:t>
            </a:r>
            <a:r>
              <a:rPr sz="2000" spc="-20" dirty="0">
                <a:solidFill>
                  <a:srgbClr val="404040"/>
                </a:solidFill>
                <a:latin typeface="Trebuchet MS"/>
                <a:cs typeface="Trebuchet MS"/>
              </a:rPr>
              <a:t>system):</a:t>
            </a:r>
            <a:endParaRPr sz="2000">
              <a:latin typeface="Trebuchet MS"/>
              <a:cs typeface="Trebuchet MS"/>
            </a:endParaRPr>
          </a:p>
          <a:p>
            <a:pPr marL="396875" lvl="1" indent="-183515">
              <a:lnSpc>
                <a:spcPct val="100000"/>
              </a:lnSpc>
              <a:spcBef>
                <a:spcPts val="180"/>
              </a:spcBef>
              <a:buClr>
                <a:srgbClr val="E38312"/>
              </a:buClr>
              <a:buFont typeface="Trebuchet MS"/>
              <a:buChar char="◦"/>
              <a:tabLst>
                <a:tab pos="396875" algn="l"/>
              </a:tabLst>
            </a:pPr>
            <a:r>
              <a:rPr sz="2000" b="1" spc="-15" dirty="0">
                <a:solidFill>
                  <a:srgbClr val="FF0000"/>
                </a:solidFill>
                <a:latin typeface="Century Gothic"/>
                <a:cs typeface="Century Gothic"/>
              </a:rPr>
              <a:t>pid_t </a:t>
            </a:r>
            <a:r>
              <a:rPr sz="2000" b="1" spc="-40" dirty="0">
                <a:solidFill>
                  <a:srgbClr val="FF0000"/>
                </a:solidFill>
                <a:latin typeface="Century Gothic"/>
                <a:cs typeface="Century Gothic"/>
              </a:rPr>
              <a:t>fork(void) </a:t>
            </a:r>
            <a:r>
              <a:rPr sz="2000" spc="40" dirty="0">
                <a:solidFill>
                  <a:srgbClr val="404040"/>
                </a:solidFill>
                <a:latin typeface="Trebuchet MS"/>
                <a:cs typeface="Trebuchet MS"/>
              </a:rPr>
              <a:t>system </a:t>
            </a:r>
            <a:r>
              <a:rPr sz="2000" spc="-50" dirty="0">
                <a:solidFill>
                  <a:srgbClr val="404040"/>
                </a:solidFill>
                <a:latin typeface="Trebuchet MS"/>
                <a:cs typeface="Trebuchet MS"/>
              </a:rPr>
              <a:t>call </a:t>
            </a:r>
            <a:r>
              <a:rPr sz="2000" spc="-5" dirty="0">
                <a:solidFill>
                  <a:srgbClr val="404040"/>
                </a:solidFill>
                <a:latin typeface="Trebuchet MS"/>
                <a:cs typeface="Trebuchet MS"/>
              </a:rPr>
              <a:t>creates </a:t>
            </a:r>
            <a:r>
              <a:rPr sz="2000" spc="5" dirty="0">
                <a:solidFill>
                  <a:srgbClr val="404040"/>
                </a:solidFill>
                <a:latin typeface="Trebuchet MS"/>
                <a:cs typeface="Trebuchet MS"/>
              </a:rPr>
              <a:t>new</a:t>
            </a:r>
            <a:r>
              <a:rPr sz="2000" spc="-165" dirty="0">
                <a:solidFill>
                  <a:srgbClr val="404040"/>
                </a:solidFill>
                <a:latin typeface="Trebuchet MS"/>
                <a:cs typeface="Trebuchet MS"/>
              </a:rPr>
              <a:t> </a:t>
            </a:r>
            <a:r>
              <a:rPr sz="2000" spc="65" dirty="0">
                <a:solidFill>
                  <a:srgbClr val="404040"/>
                </a:solidFill>
                <a:latin typeface="Trebuchet MS"/>
                <a:cs typeface="Trebuchet MS"/>
              </a:rPr>
              <a:t>process</a:t>
            </a:r>
            <a:endParaRPr sz="2000">
              <a:latin typeface="Trebuchet MS"/>
              <a:cs typeface="Trebuchet MS"/>
            </a:endParaRPr>
          </a:p>
          <a:p>
            <a:pPr lvl="1">
              <a:lnSpc>
                <a:spcPct val="100000"/>
              </a:lnSpc>
              <a:buChar char="◦"/>
            </a:pPr>
            <a:endParaRPr sz="2400">
              <a:latin typeface="Trebuchet MS"/>
              <a:cs typeface="Trebuchet MS"/>
            </a:endParaRPr>
          </a:p>
          <a:p>
            <a:pPr marL="269875" indent="-257175">
              <a:lnSpc>
                <a:spcPct val="100000"/>
              </a:lnSpc>
              <a:spcBef>
                <a:spcPts val="2110"/>
              </a:spcBef>
              <a:buClr>
                <a:srgbClr val="E38312"/>
              </a:buClr>
              <a:buFont typeface="Wingdings"/>
              <a:buChar char=""/>
              <a:tabLst>
                <a:tab pos="269875" algn="l"/>
              </a:tabLst>
            </a:pPr>
            <a:r>
              <a:rPr sz="2000" spc="-10" dirty="0">
                <a:solidFill>
                  <a:srgbClr val="404040"/>
                </a:solidFill>
                <a:latin typeface="Trebuchet MS"/>
                <a:cs typeface="Trebuchet MS"/>
              </a:rPr>
              <a:t>Return</a:t>
            </a:r>
            <a:r>
              <a:rPr sz="2000" spc="-60" dirty="0">
                <a:solidFill>
                  <a:srgbClr val="404040"/>
                </a:solidFill>
                <a:latin typeface="Trebuchet MS"/>
                <a:cs typeface="Trebuchet MS"/>
              </a:rPr>
              <a:t> </a:t>
            </a:r>
            <a:r>
              <a:rPr sz="2000" spc="-25" dirty="0">
                <a:solidFill>
                  <a:srgbClr val="404040"/>
                </a:solidFill>
                <a:latin typeface="Trebuchet MS"/>
                <a:cs typeface="Trebuchet MS"/>
              </a:rPr>
              <a:t>value</a:t>
            </a:r>
            <a:endParaRPr sz="2000">
              <a:latin typeface="Trebuchet MS"/>
              <a:cs typeface="Trebuchet MS"/>
            </a:endParaRPr>
          </a:p>
          <a:p>
            <a:pPr marL="396875" lvl="1" indent="-183515">
              <a:lnSpc>
                <a:spcPct val="100000"/>
              </a:lnSpc>
              <a:spcBef>
                <a:spcPts val="355"/>
              </a:spcBef>
              <a:buClr>
                <a:srgbClr val="E38312"/>
              </a:buClr>
              <a:buChar char="◦"/>
              <a:tabLst>
                <a:tab pos="396875" algn="l"/>
              </a:tabLst>
            </a:pPr>
            <a:r>
              <a:rPr sz="2200" spc="-110" dirty="0">
                <a:solidFill>
                  <a:srgbClr val="404040"/>
                </a:solidFill>
                <a:latin typeface="Trebuchet MS"/>
                <a:cs typeface="Trebuchet MS"/>
              </a:rPr>
              <a:t>fork() </a:t>
            </a:r>
            <a:r>
              <a:rPr sz="2200" spc="-30" dirty="0">
                <a:solidFill>
                  <a:srgbClr val="404040"/>
                </a:solidFill>
                <a:latin typeface="Trebuchet MS"/>
                <a:cs typeface="Trebuchet MS"/>
              </a:rPr>
              <a:t>returns -1, </a:t>
            </a:r>
            <a:r>
              <a:rPr sz="2200" spc="-65" dirty="0">
                <a:solidFill>
                  <a:srgbClr val="404040"/>
                </a:solidFill>
                <a:latin typeface="Trebuchet MS"/>
                <a:cs typeface="Trebuchet MS"/>
              </a:rPr>
              <a:t>the </a:t>
            </a:r>
            <a:r>
              <a:rPr sz="2200" spc="-35" dirty="0">
                <a:solidFill>
                  <a:srgbClr val="404040"/>
                </a:solidFill>
                <a:latin typeface="Trebuchet MS"/>
                <a:cs typeface="Trebuchet MS"/>
              </a:rPr>
              <a:t>creation </a:t>
            </a:r>
            <a:r>
              <a:rPr sz="2200" spc="-40" dirty="0">
                <a:solidFill>
                  <a:srgbClr val="404040"/>
                </a:solidFill>
                <a:latin typeface="Trebuchet MS"/>
                <a:cs typeface="Trebuchet MS"/>
              </a:rPr>
              <a:t>of </a:t>
            </a:r>
            <a:r>
              <a:rPr sz="2200" spc="20" dirty="0">
                <a:solidFill>
                  <a:srgbClr val="404040"/>
                </a:solidFill>
                <a:latin typeface="Trebuchet MS"/>
                <a:cs typeface="Trebuchet MS"/>
              </a:rPr>
              <a:t>a </a:t>
            </a:r>
            <a:r>
              <a:rPr sz="2200" spc="-25" dirty="0">
                <a:solidFill>
                  <a:srgbClr val="404040"/>
                </a:solidFill>
                <a:latin typeface="Trebuchet MS"/>
                <a:cs typeface="Trebuchet MS"/>
              </a:rPr>
              <a:t>child </a:t>
            </a:r>
            <a:r>
              <a:rPr sz="2200" spc="70" dirty="0">
                <a:solidFill>
                  <a:srgbClr val="404040"/>
                </a:solidFill>
                <a:latin typeface="Trebuchet MS"/>
                <a:cs typeface="Trebuchet MS"/>
              </a:rPr>
              <a:t>process </a:t>
            </a:r>
            <a:r>
              <a:rPr sz="2200" spc="85" dirty="0">
                <a:solidFill>
                  <a:srgbClr val="404040"/>
                </a:solidFill>
                <a:latin typeface="Trebuchet MS"/>
                <a:cs typeface="Trebuchet MS"/>
              </a:rPr>
              <a:t>was</a:t>
            </a:r>
            <a:r>
              <a:rPr sz="2200" spc="-295" dirty="0">
                <a:solidFill>
                  <a:srgbClr val="404040"/>
                </a:solidFill>
                <a:latin typeface="Trebuchet MS"/>
                <a:cs typeface="Trebuchet MS"/>
              </a:rPr>
              <a:t> </a:t>
            </a:r>
            <a:r>
              <a:rPr sz="2200" spc="25" dirty="0">
                <a:solidFill>
                  <a:srgbClr val="404040"/>
                </a:solidFill>
                <a:latin typeface="Trebuchet MS"/>
                <a:cs typeface="Trebuchet MS"/>
              </a:rPr>
              <a:t>unsuccessful.</a:t>
            </a:r>
            <a:endParaRPr sz="2200">
              <a:latin typeface="Trebuchet MS"/>
              <a:cs typeface="Trebuchet MS"/>
            </a:endParaRPr>
          </a:p>
          <a:p>
            <a:pPr marL="396875" lvl="1" indent="-183515">
              <a:lnSpc>
                <a:spcPct val="100000"/>
              </a:lnSpc>
              <a:spcBef>
                <a:spcPts val="600"/>
              </a:spcBef>
              <a:buClr>
                <a:srgbClr val="E38312"/>
              </a:buClr>
              <a:buChar char="◦"/>
              <a:tabLst>
                <a:tab pos="396875" algn="l"/>
              </a:tabLst>
            </a:pPr>
            <a:r>
              <a:rPr sz="2200" spc="-110" dirty="0">
                <a:solidFill>
                  <a:srgbClr val="404040"/>
                </a:solidFill>
                <a:latin typeface="Trebuchet MS"/>
                <a:cs typeface="Trebuchet MS"/>
              </a:rPr>
              <a:t>fork() </a:t>
            </a:r>
            <a:r>
              <a:rPr sz="2200" spc="-30" dirty="0">
                <a:solidFill>
                  <a:srgbClr val="404040"/>
                </a:solidFill>
                <a:latin typeface="Trebuchet MS"/>
                <a:cs typeface="Trebuchet MS"/>
              </a:rPr>
              <a:t>returns </a:t>
            </a:r>
            <a:r>
              <a:rPr sz="2200" spc="20" dirty="0">
                <a:solidFill>
                  <a:srgbClr val="404040"/>
                </a:solidFill>
                <a:latin typeface="Trebuchet MS"/>
                <a:cs typeface="Trebuchet MS"/>
              </a:rPr>
              <a:t>a </a:t>
            </a:r>
            <a:r>
              <a:rPr sz="2200" spc="-15" dirty="0">
                <a:solidFill>
                  <a:srgbClr val="404040"/>
                </a:solidFill>
                <a:latin typeface="Trebuchet MS"/>
                <a:cs typeface="Trebuchet MS"/>
              </a:rPr>
              <a:t>zero </a:t>
            </a:r>
            <a:r>
              <a:rPr sz="2200" spc="-55" dirty="0">
                <a:solidFill>
                  <a:srgbClr val="404040"/>
                </a:solidFill>
                <a:latin typeface="Trebuchet MS"/>
                <a:cs typeface="Trebuchet MS"/>
              </a:rPr>
              <a:t>to </a:t>
            </a:r>
            <a:r>
              <a:rPr sz="2200" spc="-65" dirty="0">
                <a:solidFill>
                  <a:srgbClr val="404040"/>
                </a:solidFill>
                <a:latin typeface="Trebuchet MS"/>
                <a:cs typeface="Trebuchet MS"/>
              </a:rPr>
              <a:t>the </a:t>
            </a:r>
            <a:r>
              <a:rPr sz="2200" spc="-25" dirty="0">
                <a:solidFill>
                  <a:srgbClr val="404040"/>
                </a:solidFill>
                <a:latin typeface="Trebuchet MS"/>
                <a:cs typeface="Trebuchet MS"/>
              </a:rPr>
              <a:t>newly created child</a:t>
            </a:r>
            <a:r>
              <a:rPr sz="2200" spc="-180" dirty="0">
                <a:solidFill>
                  <a:srgbClr val="404040"/>
                </a:solidFill>
                <a:latin typeface="Trebuchet MS"/>
                <a:cs typeface="Trebuchet MS"/>
              </a:rPr>
              <a:t> </a:t>
            </a:r>
            <a:r>
              <a:rPr sz="2200" spc="40" dirty="0">
                <a:solidFill>
                  <a:srgbClr val="404040"/>
                </a:solidFill>
                <a:latin typeface="Trebuchet MS"/>
                <a:cs typeface="Trebuchet MS"/>
              </a:rPr>
              <a:t>process.</a:t>
            </a:r>
            <a:endParaRPr sz="2200">
              <a:latin typeface="Trebuchet MS"/>
              <a:cs typeface="Trebuchet MS"/>
            </a:endParaRPr>
          </a:p>
          <a:p>
            <a:pPr marL="396875" marR="5080" lvl="1" indent="-182880">
              <a:lnSpc>
                <a:spcPct val="100000"/>
              </a:lnSpc>
              <a:spcBef>
                <a:spcPts val="600"/>
              </a:spcBef>
              <a:buClr>
                <a:srgbClr val="E38312"/>
              </a:buClr>
              <a:buChar char="◦"/>
              <a:tabLst>
                <a:tab pos="396875" algn="l"/>
              </a:tabLst>
            </a:pPr>
            <a:r>
              <a:rPr sz="2200" spc="-110" dirty="0">
                <a:solidFill>
                  <a:srgbClr val="404040"/>
                </a:solidFill>
                <a:latin typeface="Trebuchet MS"/>
                <a:cs typeface="Trebuchet MS"/>
              </a:rPr>
              <a:t>fork() </a:t>
            </a:r>
            <a:r>
              <a:rPr sz="2200" spc="-30" dirty="0">
                <a:solidFill>
                  <a:srgbClr val="404040"/>
                </a:solidFill>
                <a:latin typeface="Trebuchet MS"/>
                <a:cs typeface="Trebuchet MS"/>
              </a:rPr>
              <a:t>returns </a:t>
            </a:r>
            <a:r>
              <a:rPr sz="2200" spc="20" dirty="0">
                <a:solidFill>
                  <a:srgbClr val="404040"/>
                </a:solidFill>
                <a:latin typeface="Trebuchet MS"/>
                <a:cs typeface="Trebuchet MS"/>
              </a:rPr>
              <a:t>a </a:t>
            </a:r>
            <a:r>
              <a:rPr sz="2200" spc="-15" dirty="0">
                <a:solidFill>
                  <a:srgbClr val="404040"/>
                </a:solidFill>
                <a:latin typeface="Trebuchet MS"/>
                <a:cs typeface="Trebuchet MS"/>
              </a:rPr>
              <a:t>positive </a:t>
            </a:r>
            <a:r>
              <a:rPr sz="2200" spc="-55" dirty="0">
                <a:solidFill>
                  <a:srgbClr val="404040"/>
                </a:solidFill>
                <a:latin typeface="Trebuchet MS"/>
                <a:cs typeface="Trebuchet MS"/>
              </a:rPr>
              <a:t>value, </a:t>
            </a:r>
            <a:r>
              <a:rPr sz="2200" spc="-65" dirty="0">
                <a:solidFill>
                  <a:srgbClr val="404040"/>
                </a:solidFill>
                <a:latin typeface="Trebuchet MS"/>
                <a:cs typeface="Trebuchet MS"/>
              </a:rPr>
              <a:t>the </a:t>
            </a:r>
            <a:r>
              <a:rPr sz="2200" spc="70" dirty="0">
                <a:solidFill>
                  <a:srgbClr val="404040"/>
                </a:solidFill>
                <a:latin typeface="Trebuchet MS"/>
                <a:cs typeface="Trebuchet MS"/>
              </a:rPr>
              <a:t>process </a:t>
            </a:r>
            <a:r>
              <a:rPr sz="2200" spc="75" dirty="0">
                <a:solidFill>
                  <a:srgbClr val="404040"/>
                </a:solidFill>
                <a:latin typeface="Trebuchet MS"/>
                <a:cs typeface="Trebuchet MS"/>
              </a:rPr>
              <a:t>ID </a:t>
            </a:r>
            <a:r>
              <a:rPr sz="2200" spc="-40" dirty="0">
                <a:solidFill>
                  <a:srgbClr val="404040"/>
                </a:solidFill>
                <a:latin typeface="Trebuchet MS"/>
                <a:cs typeface="Trebuchet MS"/>
              </a:rPr>
              <a:t>of </a:t>
            </a:r>
            <a:r>
              <a:rPr sz="2200" spc="-65" dirty="0">
                <a:solidFill>
                  <a:srgbClr val="404040"/>
                </a:solidFill>
                <a:latin typeface="Trebuchet MS"/>
                <a:cs typeface="Trebuchet MS"/>
              </a:rPr>
              <a:t>the </a:t>
            </a:r>
            <a:r>
              <a:rPr sz="2200" spc="-25" dirty="0">
                <a:solidFill>
                  <a:srgbClr val="404040"/>
                </a:solidFill>
                <a:latin typeface="Trebuchet MS"/>
                <a:cs typeface="Trebuchet MS"/>
              </a:rPr>
              <a:t>child </a:t>
            </a:r>
            <a:r>
              <a:rPr sz="2200" spc="40" dirty="0">
                <a:solidFill>
                  <a:srgbClr val="404040"/>
                </a:solidFill>
                <a:latin typeface="Trebuchet MS"/>
                <a:cs typeface="Trebuchet MS"/>
              </a:rPr>
              <a:t>process, </a:t>
            </a:r>
            <a:r>
              <a:rPr sz="2200" spc="-55" dirty="0">
                <a:solidFill>
                  <a:srgbClr val="404040"/>
                </a:solidFill>
                <a:latin typeface="Trebuchet MS"/>
                <a:cs typeface="Trebuchet MS"/>
              </a:rPr>
              <a:t>to</a:t>
            </a:r>
            <a:r>
              <a:rPr sz="2200" spc="-470" dirty="0">
                <a:solidFill>
                  <a:srgbClr val="404040"/>
                </a:solidFill>
                <a:latin typeface="Trebuchet MS"/>
                <a:cs typeface="Trebuchet MS"/>
              </a:rPr>
              <a:t> </a:t>
            </a:r>
            <a:r>
              <a:rPr sz="2200" spc="-65" dirty="0">
                <a:solidFill>
                  <a:srgbClr val="404040"/>
                </a:solidFill>
                <a:latin typeface="Trebuchet MS"/>
                <a:cs typeface="Trebuchet MS"/>
              </a:rPr>
              <a:t>the  </a:t>
            </a:r>
            <a:r>
              <a:rPr sz="2200" spc="-60" dirty="0">
                <a:solidFill>
                  <a:srgbClr val="404040"/>
                </a:solidFill>
                <a:latin typeface="Trebuchet MS"/>
                <a:cs typeface="Trebuchet MS"/>
              </a:rPr>
              <a:t>parent.</a:t>
            </a:r>
            <a:endParaRPr sz="2200">
              <a:latin typeface="Trebuchet MS"/>
              <a:cs typeface="Trebuchet MS"/>
            </a:endParaRPr>
          </a:p>
          <a:p>
            <a:pPr lvl="1">
              <a:lnSpc>
                <a:spcPct val="100000"/>
              </a:lnSpc>
              <a:buChar char="◦"/>
            </a:pPr>
            <a:endParaRPr sz="2500">
              <a:latin typeface="Trebuchet MS"/>
              <a:cs typeface="Trebuchet MS"/>
            </a:endParaRPr>
          </a:p>
          <a:p>
            <a:pPr marL="269875" indent="-257175">
              <a:lnSpc>
                <a:spcPct val="100000"/>
              </a:lnSpc>
              <a:spcBef>
                <a:spcPts val="2085"/>
              </a:spcBef>
              <a:buClr>
                <a:srgbClr val="E38312"/>
              </a:buClr>
              <a:buFont typeface="Wingdings"/>
              <a:buChar char=""/>
              <a:tabLst>
                <a:tab pos="269875" algn="l"/>
              </a:tabLst>
            </a:pPr>
            <a:r>
              <a:rPr sz="2000" spc="-5" dirty="0">
                <a:solidFill>
                  <a:srgbClr val="404040"/>
                </a:solidFill>
                <a:latin typeface="Trebuchet MS"/>
                <a:cs typeface="Trebuchet MS"/>
              </a:rPr>
              <a:t>The </a:t>
            </a:r>
            <a:r>
              <a:rPr sz="2000" spc="-45" dirty="0">
                <a:solidFill>
                  <a:srgbClr val="404040"/>
                </a:solidFill>
                <a:latin typeface="Trebuchet MS"/>
                <a:cs typeface="Trebuchet MS"/>
              </a:rPr>
              <a:t>returned </a:t>
            </a:r>
            <a:r>
              <a:rPr sz="2000" spc="65" dirty="0">
                <a:solidFill>
                  <a:srgbClr val="404040"/>
                </a:solidFill>
                <a:latin typeface="Trebuchet MS"/>
                <a:cs typeface="Trebuchet MS"/>
              </a:rPr>
              <a:t>process </a:t>
            </a:r>
            <a:r>
              <a:rPr sz="2000" spc="70" dirty="0">
                <a:solidFill>
                  <a:srgbClr val="404040"/>
                </a:solidFill>
                <a:latin typeface="Trebuchet MS"/>
                <a:cs typeface="Trebuchet MS"/>
              </a:rPr>
              <a:t>ID </a:t>
            </a:r>
            <a:r>
              <a:rPr sz="2000" spc="30" dirty="0">
                <a:solidFill>
                  <a:srgbClr val="404040"/>
                </a:solidFill>
                <a:latin typeface="Trebuchet MS"/>
                <a:cs typeface="Trebuchet MS"/>
              </a:rPr>
              <a:t>is</a:t>
            </a:r>
            <a:r>
              <a:rPr sz="2000" spc="-400" dirty="0">
                <a:solidFill>
                  <a:srgbClr val="404040"/>
                </a:solidFill>
                <a:latin typeface="Trebuchet MS"/>
                <a:cs typeface="Trebuchet MS"/>
              </a:rPr>
              <a:t> </a:t>
            </a:r>
            <a:r>
              <a:rPr sz="2000" spc="-40" dirty="0">
                <a:solidFill>
                  <a:srgbClr val="404040"/>
                </a:solidFill>
                <a:latin typeface="Trebuchet MS"/>
                <a:cs typeface="Trebuchet MS"/>
              </a:rPr>
              <a:t>of </a:t>
            </a:r>
            <a:r>
              <a:rPr sz="2000" spc="-25" dirty="0">
                <a:solidFill>
                  <a:srgbClr val="404040"/>
                </a:solidFill>
                <a:latin typeface="Trebuchet MS"/>
                <a:cs typeface="Trebuchet MS"/>
              </a:rPr>
              <a:t>type </a:t>
            </a:r>
            <a:r>
              <a:rPr sz="2000" b="1" spc="-15" dirty="0">
                <a:solidFill>
                  <a:srgbClr val="FF0000"/>
                </a:solidFill>
                <a:latin typeface="Century Gothic"/>
                <a:cs typeface="Century Gothic"/>
              </a:rPr>
              <a:t>pid_t </a:t>
            </a:r>
            <a:r>
              <a:rPr sz="2000" spc="-25" dirty="0">
                <a:solidFill>
                  <a:srgbClr val="404040"/>
                </a:solidFill>
                <a:latin typeface="Trebuchet MS"/>
                <a:cs typeface="Trebuchet MS"/>
              </a:rPr>
              <a:t>defined </a:t>
            </a:r>
            <a:r>
              <a:rPr sz="2000" spc="-55" dirty="0">
                <a:solidFill>
                  <a:srgbClr val="404040"/>
                </a:solidFill>
                <a:latin typeface="Trebuchet MS"/>
                <a:cs typeface="Trebuchet MS"/>
              </a:rPr>
              <a:t>in </a:t>
            </a:r>
            <a:r>
              <a:rPr sz="2000" spc="-50" dirty="0">
                <a:solidFill>
                  <a:srgbClr val="404040"/>
                </a:solidFill>
                <a:latin typeface="Trebuchet MS"/>
                <a:cs typeface="Trebuchet MS"/>
              </a:rPr>
              <a:t>”</a:t>
            </a:r>
            <a:r>
              <a:rPr sz="2000" spc="-50" dirty="0">
                <a:solidFill>
                  <a:srgbClr val="FF0000"/>
                </a:solidFill>
                <a:latin typeface="Trebuchet MS"/>
                <a:cs typeface="Trebuchet MS"/>
              </a:rPr>
              <a:t>sys/types.h</a:t>
            </a:r>
            <a:r>
              <a:rPr sz="2000" spc="-50" dirty="0">
                <a:solidFill>
                  <a:srgbClr val="404040"/>
                </a:solidFill>
                <a:latin typeface="Trebuchet MS"/>
                <a:cs typeface="Trebuchet MS"/>
              </a:rPr>
              <a:t>”.</a:t>
            </a:r>
            <a:endParaRPr sz="20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6824345" cy="756920"/>
          </a:xfrm>
          <a:prstGeom prst="rect">
            <a:avLst/>
          </a:prstGeom>
        </p:spPr>
        <p:txBody>
          <a:bodyPr vert="horz" wrap="square" lIns="0" tIns="12700" rIns="0" bIns="0" rtlCol="0">
            <a:spAutoFit/>
          </a:bodyPr>
          <a:lstStyle/>
          <a:p>
            <a:pPr marL="12700">
              <a:lnSpc>
                <a:spcPct val="100000"/>
              </a:lnSpc>
              <a:spcBef>
                <a:spcPts val="100"/>
              </a:spcBef>
            </a:pPr>
            <a:r>
              <a:rPr spc="-70" dirty="0"/>
              <a:t>Parent </a:t>
            </a:r>
            <a:r>
              <a:rPr spc="55" dirty="0"/>
              <a:t>and </a:t>
            </a:r>
            <a:r>
              <a:rPr spc="-15" dirty="0"/>
              <a:t>Child</a:t>
            </a:r>
            <a:r>
              <a:rPr spc="-675" dirty="0"/>
              <a:t> </a:t>
            </a:r>
            <a:r>
              <a:rPr spc="155" dirty="0"/>
              <a:t>Process</a:t>
            </a:r>
          </a:p>
        </p:txBody>
      </p:sp>
      <p:sp>
        <p:nvSpPr>
          <p:cNvPr id="3" name="object 3"/>
          <p:cNvSpPr txBox="1"/>
          <p:nvPr/>
        </p:nvSpPr>
        <p:spPr>
          <a:xfrm>
            <a:off x="1084580" y="1804082"/>
            <a:ext cx="9439910" cy="1835150"/>
          </a:xfrm>
          <a:prstGeom prst="rect">
            <a:avLst/>
          </a:prstGeom>
        </p:spPr>
        <p:txBody>
          <a:bodyPr vert="horz" wrap="square" lIns="0" tIns="54610" rIns="0" bIns="0" rtlCol="0">
            <a:spAutoFit/>
          </a:bodyPr>
          <a:lstStyle/>
          <a:p>
            <a:pPr marL="269875" indent="-257175">
              <a:lnSpc>
                <a:spcPct val="100000"/>
              </a:lnSpc>
              <a:spcBef>
                <a:spcPts val="430"/>
              </a:spcBef>
              <a:buClr>
                <a:srgbClr val="E38312"/>
              </a:buClr>
              <a:buFont typeface="Wingdings"/>
              <a:buChar char=""/>
              <a:tabLst>
                <a:tab pos="269875" algn="l"/>
              </a:tabLst>
            </a:pPr>
            <a:r>
              <a:rPr sz="2000" spc="-95" dirty="0">
                <a:solidFill>
                  <a:srgbClr val="404040"/>
                </a:solidFill>
                <a:latin typeface="Trebuchet MS"/>
                <a:cs typeface="Trebuchet MS"/>
              </a:rPr>
              <a:t>If </a:t>
            </a:r>
            <a:r>
              <a:rPr sz="2000" spc="-55" dirty="0">
                <a:solidFill>
                  <a:srgbClr val="404040"/>
                </a:solidFill>
                <a:latin typeface="Trebuchet MS"/>
                <a:cs typeface="Trebuchet MS"/>
              </a:rPr>
              <a:t>the </a:t>
            </a:r>
            <a:r>
              <a:rPr sz="2000" spc="-50" dirty="0">
                <a:solidFill>
                  <a:srgbClr val="404040"/>
                </a:solidFill>
                <a:latin typeface="Trebuchet MS"/>
                <a:cs typeface="Trebuchet MS"/>
              </a:rPr>
              <a:t>call </a:t>
            </a:r>
            <a:r>
              <a:rPr sz="2000" spc="-45" dirty="0">
                <a:solidFill>
                  <a:srgbClr val="404040"/>
                </a:solidFill>
                <a:latin typeface="Trebuchet MS"/>
                <a:cs typeface="Trebuchet MS"/>
              </a:rPr>
              <a:t>to </a:t>
            </a:r>
            <a:r>
              <a:rPr sz="2000" spc="-100" dirty="0">
                <a:solidFill>
                  <a:srgbClr val="404040"/>
                </a:solidFill>
                <a:latin typeface="Trebuchet MS"/>
                <a:cs typeface="Trebuchet MS"/>
              </a:rPr>
              <a:t>fork() </a:t>
            </a:r>
            <a:r>
              <a:rPr sz="2000" spc="30" dirty="0">
                <a:solidFill>
                  <a:srgbClr val="404040"/>
                </a:solidFill>
                <a:latin typeface="Trebuchet MS"/>
                <a:cs typeface="Trebuchet MS"/>
              </a:rPr>
              <a:t>is </a:t>
            </a:r>
            <a:r>
              <a:rPr sz="2000" spc="-5" dirty="0">
                <a:solidFill>
                  <a:srgbClr val="404040"/>
                </a:solidFill>
                <a:latin typeface="Trebuchet MS"/>
                <a:cs typeface="Trebuchet MS"/>
              </a:rPr>
              <a:t>executed </a:t>
            </a:r>
            <a:r>
              <a:rPr sz="2000" spc="5" dirty="0">
                <a:solidFill>
                  <a:srgbClr val="404040"/>
                </a:solidFill>
                <a:latin typeface="Trebuchet MS"/>
                <a:cs typeface="Trebuchet MS"/>
              </a:rPr>
              <a:t>successfully, </a:t>
            </a:r>
            <a:r>
              <a:rPr sz="2000" spc="15" dirty="0">
                <a:solidFill>
                  <a:srgbClr val="404040"/>
                </a:solidFill>
                <a:latin typeface="Trebuchet MS"/>
                <a:cs typeface="Trebuchet MS"/>
              </a:rPr>
              <a:t>Unix</a:t>
            </a:r>
            <a:r>
              <a:rPr sz="2000" spc="-150" dirty="0">
                <a:solidFill>
                  <a:srgbClr val="404040"/>
                </a:solidFill>
                <a:latin typeface="Trebuchet MS"/>
                <a:cs typeface="Trebuchet MS"/>
              </a:rPr>
              <a:t> </a:t>
            </a:r>
            <a:r>
              <a:rPr sz="2000" spc="-100" dirty="0">
                <a:solidFill>
                  <a:srgbClr val="404040"/>
                </a:solidFill>
                <a:latin typeface="Trebuchet MS"/>
                <a:cs typeface="Trebuchet MS"/>
              </a:rPr>
              <a:t>will</a:t>
            </a:r>
            <a:endParaRPr sz="2000">
              <a:latin typeface="Trebuchet MS"/>
              <a:cs typeface="Trebuchet MS"/>
            </a:endParaRPr>
          </a:p>
          <a:p>
            <a:pPr marL="396875" marR="5080" lvl="1" indent="-182880">
              <a:lnSpc>
                <a:spcPct val="100000"/>
              </a:lnSpc>
              <a:spcBef>
                <a:spcPts val="355"/>
              </a:spcBef>
              <a:buClr>
                <a:srgbClr val="E38312"/>
              </a:buClr>
              <a:buChar char="◦"/>
              <a:tabLst>
                <a:tab pos="396875" algn="l"/>
              </a:tabLst>
            </a:pPr>
            <a:r>
              <a:rPr sz="2200" spc="15" dirty="0">
                <a:solidFill>
                  <a:srgbClr val="404040"/>
                </a:solidFill>
                <a:latin typeface="Trebuchet MS"/>
                <a:cs typeface="Trebuchet MS"/>
              </a:rPr>
              <a:t>make </a:t>
            </a:r>
            <a:r>
              <a:rPr sz="2200" spc="-25" dirty="0">
                <a:solidFill>
                  <a:srgbClr val="404040"/>
                </a:solidFill>
                <a:latin typeface="Trebuchet MS"/>
                <a:cs typeface="Trebuchet MS"/>
              </a:rPr>
              <a:t>two </a:t>
            </a:r>
            <a:r>
              <a:rPr sz="2200" spc="-50" dirty="0">
                <a:solidFill>
                  <a:srgbClr val="404040"/>
                </a:solidFill>
                <a:latin typeface="Trebuchet MS"/>
                <a:cs typeface="Trebuchet MS"/>
              </a:rPr>
              <a:t>identical </a:t>
            </a:r>
            <a:r>
              <a:rPr sz="2200" spc="45" dirty="0">
                <a:solidFill>
                  <a:srgbClr val="404040"/>
                </a:solidFill>
                <a:latin typeface="Trebuchet MS"/>
                <a:cs typeface="Trebuchet MS"/>
              </a:rPr>
              <a:t>copies </a:t>
            </a:r>
            <a:r>
              <a:rPr sz="2200" spc="-40" dirty="0">
                <a:solidFill>
                  <a:srgbClr val="404040"/>
                </a:solidFill>
                <a:latin typeface="Trebuchet MS"/>
                <a:cs typeface="Trebuchet MS"/>
              </a:rPr>
              <a:t>of </a:t>
            </a:r>
            <a:r>
              <a:rPr sz="2200" spc="60" dirty="0">
                <a:solidFill>
                  <a:srgbClr val="404040"/>
                </a:solidFill>
                <a:latin typeface="Trebuchet MS"/>
                <a:cs typeface="Trebuchet MS"/>
              </a:rPr>
              <a:t>address </a:t>
            </a:r>
            <a:r>
              <a:rPr sz="2200" spc="50" dirty="0">
                <a:solidFill>
                  <a:srgbClr val="404040"/>
                </a:solidFill>
                <a:latin typeface="Trebuchet MS"/>
                <a:cs typeface="Trebuchet MS"/>
              </a:rPr>
              <a:t>spaces,</a:t>
            </a:r>
            <a:r>
              <a:rPr sz="2200" spc="-470" dirty="0">
                <a:solidFill>
                  <a:srgbClr val="404040"/>
                </a:solidFill>
                <a:latin typeface="Trebuchet MS"/>
                <a:cs typeface="Trebuchet MS"/>
              </a:rPr>
              <a:t> </a:t>
            </a:r>
            <a:r>
              <a:rPr sz="2200" spc="25" dirty="0">
                <a:solidFill>
                  <a:srgbClr val="404040"/>
                </a:solidFill>
                <a:latin typeface="Trebuchet MS"/>
                <a:cs typeface="Trebuchet MS"/>
              </a:rPr>
              <a:t>one </a:t>
            </a:r>
            <a:r>
              <a:rPr sz="2200" spc="-70" dirty="0">
                <a:solidFill>
                  <a:srgbClr val="404040"/>
                </a:solidFill>
                <a:latin typeface="Trebuchet MS"/>
                <a:cs typeface="Trebuchet MS"/>
              </a:rPr>
              <a:t>for </a:t>
            </a:r>
            <a:r>
              <a:rPr sz="2200" spc="-65" dirty="0">
                <a:solidFill>
                  <a:srgbClr val="404040"/>
                </a:solidFill>
                <a:latin typeface="Trebuchet MS"/>
                <a:cs typeface="Trebuchet MS"/>
              </a:rPr>
              <a:t>the </a:t>
            </a:r>
            <a:r>
              <a:rPr sz="2200" spc="-35" dirty="0">
                <a:solidFill>
                  <a:srgbClr val="404040"/>
                </a:solidFill>
                <a:latin typeface="Trebuchet MS"/>
                <a:cs typeface="Trebuchet MS"/>
              </a:rPr>
              <a:t>parent </a:t>
            </a:r>
            <a:r>
              <a:rPr sz="2200" spc="35" dirty="0">
                <a:solidFill>
                  <a:srgbClr val="404040"/>
                </a:solidFill>
                <a:latin typeface="Trebuchet MS"/>
                <a:cs typeface="Trebuchet MS"/>
              </a:rPr>
              <a:t>and </a:t>
            </a:r>
            <a:r>
              <a:rPr sz="2200" spc="-65" dirty="0">
                <a:solidFill>
                  <a:srgbClr val="404040"/>
                </a:solidFill>
                <a:latin typeface="Trebuchet MS"/>
                <a:cs typeface="Trebuchet MS"/>
              </a:rPr>
              <a:t>the  </a:t>
            </a:r>
            <a:r>
              <a:rPr sz="2200" spc="-45" dirty="0">
                <a:solidFill>
                  <a:srgbClr val="404040"/>
                </a:solidFill>
                <a:latin typeface="Trebuchet MS"/>
                <a:cs typeface="Trebuchet MS"/>
              </a:rPr>
              <a:t>other </a:t>
            </a:r>
            <a:r>
              <a:rPr sz="2200" spc="-70" dirty="0">
                <a:solidFill>
                  <a:srgbClr val="404040"/>
                </a:solidFill>
                <a:latin typeface="Trebuchet MS"/>
                <a:cs typeface="Trebuchet MS"/>
              </a:rPr>
              <a:t>for </a:t>
            </a:r>
            <a:r>
              <a:rPr sz="2200" spc="-65" dirty="0">
                <a:solidFill>
                  <a:srgbClr val="404040"/>
                </a:solidFill>
                <a:latin typeface="Trebuchet MS"/>
                <a:cs typeface="Trebuchet MS"/>
              </a:rPr>
              <a:t>the</a:t>
            </a:r>
            <a:r>
              <a:rPr sz="2200" spc="-45" dirty="0">
                <a:solidFill>
                  <a:srgbClr val="404040"/>
                </a:solidFill>
                <a:latin typeface="Trebuchet MS"/>
                <a:cs typeface="Trebuchet MS"/>
              </a:rPr>
              <a:t> </a:t>
            </a:r>
            <a:r>
              <a:rPr sz="2200" spc="-55" dirty="0">
                <a:solidFill>
                  <a:srgbClr val="404040"/>
                </a:solidFill>
                <a:latin typeface="Trebuchet MS"/>
                <a:cs typeface="Trebuchet MS"/>
              </a:rPr>
              <a:t>child.</a:t>
            </a:r>
            <a:endParaRPr sz="2200">
              <a:latin typeface="Trebuchet MS"/>
              <a:cs typeface="Trebuchet MS"/>
            </a:endParaRPr>
          </a:p>
          <a:p>
            <a:pPr marL="396875" marR="115570" lvl="1" indent="-182880">
              <a:lnSpc>
                <a:spcPct val="100000"/>
              </a:lnSpc>
              <a:spcBef>
                <a:spcPts val="600"/>
              </a:spcBef>
              <a:buClr>
                <a:srgbClr val="E38312"/>
              </a:buClr>
              <a:buChar char="◦"/>
              <a:tabLst>
                <a:tab pos="396875" algn="l"/>
              </a:tabLst>
            </a:pPr>
            <a:r>
              <a:rPr sz="2200" spc="45" dirty="0">
                <a:solidFill>
                  <a:srgbClr val="404040"/>
                </a:solidFill>
                <a:latin typeface="Trebuchet MS"/>
                <a:cs typeface="Trebuchet MS"/>
              </a:rPr>
              <a:t>Both </a:t>
            </a:r>
            <a:r>
              <a:rPr sz="2200" spc="75" dirty="0">
                <a:solidFill>
                  <a:srgbClr val="404040"/>
                </a:solidFill>
                <a:latin typeface="Trebuchet MS"/>
                <a:cs typeface="Trebuchet MS"/>
              </a:rPr>
              <a:t>processes </a:t>
            </a:r>
            <a:r>
              <a:rPr sz="2200" spc="-110" dirty="0">
                <a:solidFill>
                  <a:srgbClr val="404040"/>
                </a:solidFill>
                <a:latin typeface="Trebuchet MS"/>
                <a:cs typeface="Trebuchet MS"/>
              </a:rPr>
              <a:t>will </a:t>
            </a:r>
            <a:r>
              <a:rPr sz="2200" spc="-55" dirty="0">
                <a:solidFill>
                  <a:srgbClr val="404040"/>
                </a:solidFill>
                <a:latin typeface="Trebuchet MS"/>
                <a:cs typeface="Trebuchet MS"/>
              </a:rPr>
              <a:t>start </a:t>
            </a:r>
            <a:r>
              <a:rPr sz="2200" spc="-90" dirty="0">
                <a:solidFill>
                  <a:srgbClr val="404040"/>
                </a:solidFill>
                <a:latin typeface="Trebuchet MS"/>
                <a:cs typeface="Trebuchet MS"/>
              </a:rPr>
              <a:t>their </a:t>
            </a:r>
            <a:r>
              <a:rPr sz="2200" spc="-15" dirty="0">
                <a:solidFill>
                  <a:srgbClr val="404040"/>
                </a:solidFill>
                <a:latin typeface="Trebuchet MS"/>
                <a:cs typeface="Trebuchet MS"/>
              </a:rPr>
              <a:t>execution </a:t>
            </a:r>
            <a:r>
              <a:rPr sz="2200" spc="-80" dirty="0">
                <a:solidFill>
                  <a:srgbClr val="404040"/>
                </a:solidFill>
                <a:latin typeface="Trebuchet MS"/>
                <a:cs typeface="Trebuchet MS"/>
              </a:rPr>
              <a:t>at </a:t>
            </a:r>
            <a:r>
              <a:rPr sz="2200" spc="-65" dirty="0">
                <a:solidFill>
                  <a:srgbClr val="404040"/>
                </a:solidFill>
                <a:latin typeface="Trebuchet MS"/>
                <a:cs typeface="Trebuchet MS"/>
              </a:rPr>
              <a:t>the </a:t>
            </a:r>
            <a:r>
              <a:rPr sz="2200" spc="-40" dirty="0">
                <a:solidFill>
                  <a:srgbClr val="404040"/>
                </a:solidFill>
                <a:latin typeface="Trebuchet MS"/>
                <a:cs typeface="Trebuchet MS"/>
              </a:rPr>
              <a:t>next </a:t>
            </a:r>
            <a:r>
              <a:rPr sz="2200" spc="-35" dirty="0">
                <a:solidFill>
                  <a:srgbClr val="404040"/>
                </a:solidFill>
                <a:latin typeface="Trebuchet MS"/>
                <a:cs typeface="Trebuchet MS"/>
              </a:rPr>
              <a:t>statement </a:t>
            </a:r>
            <a:r>
              <a:rPr sz="2200" spc="-30" dirty="0">
                <a:solidFill>
                  <a:srgbClr val="404040"/>
                </a:solidFill>
                <a:latin typeface="Trebuchet MS"/>
                <a:cs typeface="Trebuchet MS"/>
              </a:rPr>
              <a:t>following  </a:t>
            </a:r>
            <a:r>
              <a:rPr sz="2200" spc="-65" dirty="0">
                <a:solidFill>
                  <a:srgbClr val="404040"/>
                </a:solidFill>
                <a:latin typeface="Trebuchet MS"/>
                <a:cs typeface="Trebuchet MS"/>
              </a:rPr>
              <a:t>the </a:t>
            </a:r>
            <a:r>
              <a:rPr sz="2200" spc="-110" dirty="0">
                <a:solidFill>
                  <a:srgbClr val="404040"/>
                </a:solidFill>
                <a:latin typeface="Trebuchet MS"/>
                <a:cs typeface="Trebuchet MS"/>
              </a:rPr>
              <a:t>fork()</a:t>
            </a:r>
            <a:r>
              <a:rPr sz="2200" spc="-50" dirty="0">
                <a:solidFill>
                  <a:srgbClr val="404040"/>
                </a:solidFill>
                <a:latin typeface="Trebuchet MS"/>
                <a:cs typeface="Trebuchet MS"/>
              </a:rPr>
              <a:t> </a:t>
            </a:r>
            <a:r>
              <a:rPr sz="2200" spc="-85" dirty="0">
                <a:solidFill>
                  <a:srgbClr val="404040"/>
                </a:solidFill>
                <a:latin typeface="Trebuchet MS"/>
                <a:cs typeface="Trebuchet MS"/>
              </a:rPr>
              <a:t>call.</a:t>
            </a:r>
            <a:endParaRPr sz="2200">
              <a:latin typeface="Trebuchet MS"/>
              <a:cs typeface="Trebuchet MS"/>
            </a:endParaRPr>
          </a:p>
        </p:txBody>
      </p:sp>
      <p:pic>
        <p:nvPicPr>
          <p:cNvPr id="4" name="object 4"/>
          <p:cNvPicPr/>
          <p:nvPr/>
        </p:nvPicPr>
        <p:blipFill>
          <a:blip r:embed="rId2" cstate="print"/>
          <a:stretch>
            <a:fillRect/>
          </a:stretch>
        </p:blipFill>
        <p:spPr>
          <a:xfrm>
            <a:off x="3636264" y="3450335"/>
            <a:ext cx="4352544" cy="2353056"/>
          </a:xfrm>
          <a:prstGeom prst="rect">
            <a:avLst/>
          </a:prstGeom>
        </p:spPr>
      </p:pic>
      <p:sp>
        <p:nvSpPr>
          <p:cNvPr id="5" name="object 5"/>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8</a:t>
            </a:fld>
            <a:endParaRPr spc="3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7676" y="1883664"/>
            <a:ext cx="10344785" cy="3797935"/>
            <a:chOff x="867676" y="1883664"/>
            <a:chExt cx="10344785" cy="3797935"/>
          </a:xfrm>
        </p:grpSpPr>
        <p:pic>
          <p:nvPicPr>
            <p:cNvPr id="3" name="object 3"/>
            <p:cNvPicPr/>
            <p:nvPr/>
          </p:nvPicPr>
          <p:blipFill>
            <a:blip r:embed="rId2" cstate="print"/>
            <a:stretch>
              <a:fillRect/>
            </a:stretch>
          </p:blipFill>
          <p:spPr>
            <a:xfrm>
              <a:off x="1764791" y="1883664"/>
              <a:ext cx="9447276" cy="3797808"/>
            </a:xfrm>
            <a:prstGeom prst="rect">
              <a:avLst/>
            </a:prstGeom>
          </p:spPr>
        </p:pic>
        <p:sp>
          <p:nvSpPr>
            <p:cNvPr id="4" name="object 4"/>
            <p:cNvSpPr/>
            <p:nvPr/>
          </p:nvSpPr>
          <p:spPr>
            <a:xfrm>
              <a:off x="867676" y="3390620"/>
              <a:ext cx="1369695" cy="76200"/>
            </a:xfrm>
            <a:custGeom>
              <a:avLst/>
              <a:gdLst/>
              <a:ahLst/>
              <a:cxnLst/>
              <a:rect l="l" t="t" r="r" b="b"/>
              <a:pathLst>
                <a:path w="1369695" h="76200">
                  <a:moveTo>
                    <a:pt x="1292936" y="76200"/>
                  </a:moveTo>
                  <a:lnTo>
                    <a:pt x="1292936" y="0"/>
                  </a:lnTo>
                  <a:lnTo>
                    <a:pt x="1356436" y="31750"/>
                  </a:lnTo>
                  <a:lnTo>
                    <a:pt x="1311986" y="31750"/>
                  </a:lnTo>
                  <a:lnTo>
                    <a:pt x="1311986" y="44450"/>
                  </a:lnTo>
                  <a:lnTo>
                    <a:pt x="1356436" y="44450"/>
                  </a:lnTo>
                  <a:lnTo>
                    <a:pt x="1292936" y="76200"/>
                  </a:lnTo>
                  <a:close/>
                </a:path>
                <a:path w="1369695" h="76200">
                  <a:moveTo>
                    <a:pt x="1292936" y="44450"/>
                  </a:moveTo>
                  <a:lnTo>
                    <a:pt x="0" y="44450"/>
                  </a:lnTo>
                  <a:lnTo>
                    <a:pt x="0" y="31750"/>
                  </a:lnTo>
                  <a:lnTo>
                    <a:pt x="1292936" y="31750"/>
                  </a:lnTo>
                  <a:lnTo>
                    <a:pt x="1292936" y="44450"/>
                  </a:lnTo>
                  <a:close/>
                </a:path>
                <a:path w="1369695" h="76200">
                  <a:moveTo>
                    <a:pt x="1356436" y="44450"/>
                  </a:moveTo>
                  <a:lnTo>
                    <a:pt x="1311986" y="44450"/>
                  </a:lnTo>
                  <a:lnTo>
                    <a:pt x="1311986" y="31750"/>
                  </a:lnTo>
                  <a:lnTo>
                    <a:pt x="1356436" y="31750"/>
                  </a:lnTo>
                  <a:lnTo>
                    <a:pt x="1369136" y="38100"/>
                  </a:lnTo>
                  <a:lnTo>
                    <a:pt x="1356436" y="44450"/>
                  </a:lnTo>
                  <a:close/>
                </a:path>
              </a:pathLst>
            </a:custGeom>
            <a:solidFill>
              <a:srgbClr val="E38312"/>
            </a:solidFill>
          </p:spPr>
          <p:txBody>
            <a:bodyPr wrap="square" lIns="0" tIns="0" rIns="0" bIns="0" rtlCol="0"/>
            <a:lstStyle/>
            <a:p>
              <a:endParaRPr/>
            </a:p>
          </p:txBody>
        </p:sp>
      </p:grpSp>
      <p:sp>
        <p:nvSpPr>
          <p:cNvPr id="5" name="object 5"/>
          <p:cNvSpPr txBox="1">
            <a:spLocks noGrp="1"/>
          </p:cNvSpPr>
          <p:nvPr>
            <p:ph type="title"/>
          </p:nvPr>
        </p:nvSpPr>
        <p:spPr>
          <a:xfrm>
            <a:off x="1176019" y="868260"/>
            <a:ext cx="8716645" cy="756920"/>
          </a:xfrm>
          <a:prstGeom prst="rect">
            <a:avLst/>
          </a:prstGeom>
        </p:spPr>
        <p:txBody>
          <a:bodyPr vert="horz" wrap="square" lIns="0" tIns="12700" rIns="0" bIns="0" rtlCol="0">
            <a:spAutoFit/>
          </a:bodyPr>
          <a:lstStyle/>
          <a:p>
            <a:pPr marL="12700">
              <a:lnSpc>
                <a:spcPct val="100000"/>
              </a:lnSpc>
              <a:spcBef>
                <a:spcPts val="100"/>
              </a:spcBef>
            </a:pPr>
            <a:r>
              <a:rPr spc="-70" dirty="0"/>
              <a:t>Parent</a:t>
            </a:r>
            <a:r>
              <a:rPr spc="-220" dirty="0"/>
              <a:t> </a:t>
            </a:r>
            <a:r>
              <a:rPr spc="55" dirty="0"/>
              <a:t>and</a:t>
            </a:r>
            <a:r>
              <a:rPr spc="-225" dirty="0"/>
              <a:t> </a:t>
            </a:r>
            <a:r>
              <a:rPr spc="-15" dirty="0"/>
              <a:t>Child</a:t>
            </a:r>
            <a:r>
              <a:rPr spc="-220" dirty="0"/>
              <a:t> </a:t>
            </a:r>
            <a:r>
              <a:rPr spc="155" dirty="0"/>
              <a:t>Process</a:t>
            </a:r>
            <a:r>
              <a:rPr spc="-220" dirty="0"/>
              <a:t> </a:t>
            </a:r>
            <a:r>
              <a:rPr spc="150" dirty="0"/>
              <a:t>1</a:t>
            </a:r>
            <a:r>
              <a:rPr spc="-215" dirty="0"/>
              <a:t> </a:t>
            </a:r>
            <a:r>
              <a:rPr spc="100" dirty="0"/>
              <a:t>-</a:t>
            </a:r>
            <a:r>
              <a:rPr spc="-220" dirty="0"/>
              <a:t> </a:t>
            </a:r>
            <a:r>
              <a:rPr spc="-25" dirty="0"/>
              <a:t>pid</a:t>
            </a:r>
          </a:p>
        </p:txBody>
      </p:sp>
      <p:sp>
        <p:nvSpPr>
          <p:cNvPr id="6" name="object 6"/>
          <p:cNvSpPr txBox="1"/>
          <p:nvPr/>
        </p:nvSpPr>
        <p:spPr>
          <a:xfrm>
            <a:off x="894372" y="2144687"/>
            <a:ext cx="1493520" cy="1093470"/>
          </a:xfrm>
          <a:prstGeom prst="rect">
            <a:avLst/>
          </a:prstGeom>
        </p:spPr>
        <p:txBody>
          <a:bodyPr vert="horz" wrap="square" lIns="0" tIns="13335" rIns="0" bIns="0" rtlCol="0">
            <a:spAutoFit/>
          </a:bodyPr>
          <a:lstStyle/>
          <a:p>
            <a:pPr marL="12700" marR="5080">
              <a:lnSpc>
                <a:spcPct val="100000"/>
              </a:lnSpc>
              <a:spcBef>
                <a:spcPts val="105"/>
              </a:spcBef>
            </a:pPr>
            <a:r>
              <a:rPr sz="1400" spc="25" dirty="0">
                <a:solidFill>
                  <a:srgbClr val="E38312"/>
                </a:solidFill>
                <a:latin typeface="Trebuchet MS"/>
                <a:cs typeface="Trebuchet MS"/>
              </a:rPr>
              <a:t>Both </a:t>
            </a:r>
            <a:r>
              <a:rPr sz="1400" spc="-25" dirty="0">
                <a:solidFill>
                  <a:srgbClr val="E38312"/>
                </a:solidFill>
                <a:latin typeface="Trebuchet MS"/>
                <a:cs typeface="Trebuchet MS"/>
              </a:rPr>
              <a:t>parent </a:t>
            </a:r>
            <a:r>
              <a:rPr sz="1400" spc="25" dirty="0">
                <a:solidFill>
                  <a:srgbClr val="E38312"/>
                </a:solidFill>
                <a:latin typeface="Trebuchet MS"/>
                <a:cs typeface="Trebuchet MS"/>
              </a:rPr>
              <a:t>and  </a:t>
            </a:r>
            <a:r>
              <a:rPr sz="1400" spc="-20" dirty="0">
                <a:solidFill>
                  <a:srgbClr val="E38312"/>
                </a:solidFill>
                <a:latin typeface="Trebuchet MS"/>
                <a:cs typeface="Trebuchet MS"/>
              </a:rPr>
              <a:t>child </a:t>
            </a:r>
            <a:r>
              <a:rPr sz="1400" spc="45" dirty="0">
                <a:solidFill>
                  <a:srgbClr val="E38312"/>
                </a:solidFill>
                <a:latin typeface="Trebuchet MS"/>
                <a:cs typeface="Trebuchet MS"/>
              </a:rPr>
              <a:t>process</a:t>
            </a:r>
            <a:r>
              <a:rPr sz="1400" spc="-110" dirty="0">
                <a:solidFill>
                  <a:srgbClr val="E38312"/>
                </a:solidFill>
                <a:latin typeface="Trebuchet MS"/>
                <a:cs typeface="Trebuchet MS"/>
              </a:rPr>
              <a:t> </a:t>
            </a:r>
            <a:r>
              <a:rPr sz="1400" spc="-35" dirty="0">
                <a:solidFill>
                  <a:srgbClr val="E38312"/>
                </a:solidFill>
                <a:latin typeface="Trebuchet MS"/>
                <a:cs typeface="Trebuchet MS"/>
              </a:rPr>
              <a:t>start  </a:t>
            </a:r>
            <a:r>
              <a:rPr sz="1400" spc="-10" dirty="0">
                <a:solidFill>
                  <a:srgbClr val="E38312"/>
                </a:solidFill>
                <a:latin typeface="Trebuchet MS"/>
                <a:cs typeface="Trebuchet MS"/>
              </a:rPr>
              <a:t>execution </a:t>
            </a:r>
            <a:r>
              <a:rPr sz="1400" spc="-30" dirty="0">
                <a:solidFill>
                  <a:srgbClr val="E38312"/>
                </a:solidFill>
                <a:latin typeface="Trebuchet MS"/>
                <a:cs typeface="Trebuchet MS"/>
              </a:rPr>
              <a:t>from  </a:t>
            </a:r>
            <a:r>
              <a:rPr sz="1400" spc="-25" dirty="0">
                <a:solidFill>
                  <a:srgbClr val="E38312"/>
                </a:solidFill>
                <a:latin typeface="Trebuchet MS"/>
                <a:cs typeface="Trebuchet MS"/>
              </a:rPr>
              <a:t>next statement  </a:t>
            </a:r>
            <a:r>
              <a:rPr sz="1400" spc="-65" dirty="0">
                <a:solidFill>
                  <a:srgbClr val="E38312"/>
                </a:solidFill>
                <a:latin typeface="Trebuchet MS"/>
                <a:cs typeface="Trebuchet MS"/>
              </a:rPr>
              <a:t>after </a:t>
            </a:r>
            <a:r>
              <a:rPr sz="1400" spc="-30" dirty="0">
                <a:solidFill>
                  <a:srgbClr val="E38312"/>
                </a:solidFill>
                <a:latin typeface="Trebuchet MS"/>
                <a:cs typeface="Trebuchet MS"/>
              </a:rPr>
              <a:t>fork</a:t>
            </a:r>
            <a:r>
              <a:rPr sz="1400" spc="-25" dirty="0">
                <a:solidFill>
                  <a:srgbClr val="E38312"/>
                </a:solidFill>
                <a:latin typeface="Trebuchet MS"/>
                <a:cs typeface="Trebuchet MS"/>
              </a:rPr>
              <a:t> </a:t>
            </a:r>
            <a:r>
              <a:rPr sz="1400" spc="-55" dirty="0">
                <a:solidFill>
                  <a:srgbClr val="E38312"/>
                </a:solidFill>
                <a:latin typeface="Trebuchet MS"/>
                <a:cs typeface="Trebuchet MS"/>
              </a:rPr>
              <a:t>call.</a:t>
            </a:r>
            <a:endParaRPr sz="1400">
              <a:latin typeface="Trebuchet MS"/>
              <a:cs typeface="Trebuchet MS"/>
            </a:endParaRPr>
          </a:p>
        </p:txBody>
      </p:sp>
      <p:sp>
        <p:nvSpPr>
          <p:cNvPr id="7" name="object 7"/>
          <p:cNvSpPr/>
          <p:nvPr/>
        </p:nvSpPr>
        <p:spPr>
          <a:xfrm>
            <a:off x="2120531" y="4224832"/>
            <a:ext cx="947419" cy="713740"/>
          </a:xfrm>
          <a:custGeom>
            <a:avLst/>
            <a:gdLst/>
            <a:ahLst/>
            <a:cxnLst/>
            <a:rect l="l" t="t" r="r" b="b"/>
            <a:pathLst>
              <a:path w="947419" h="713739">
                <a:moveTo>
                  <a:pt x="647611" y="700455"/>
                </a:moveTo>
                <a:lnTo>
                  <a:pt x="115811" y="700049"/>
                </a:lnTo>
                <a:lnTo>
                  <a:pt x="115798" y="712749"/>
                </a:lnTo>
                <a:lnTo>
                  <a:pt x="647598" y="713155"/>
                </a:lnTo>
                <a:lnTo>
                  <a:pt x="647611" y="700455"/>
                </a:lnTo>
                <a:close/>
              </a:path>
              <a:path w="947419" h="713739">
                <a:moveTo>
                  <a:pt x="946899" y="12700"/>
                </a:moveTo>
                <a:lnTo>
                  <a:pt x="946823" y="0"/>
                </a:lnTo>
                <a:lnTo>
                  <a:pt x="0" y="5537"/>
                </a:lnTo>
                <a:lnTo>
                  <a:pt x="76" y="18237"/>
                </a:lnTo>
                <a:lnTo>
                  <a:pt x="946899" y="12700"/>
                </a:lnTo>
                <a:close/>
              </a:path>
            </a:pathLst>
          </a:custGeom>
          <a:solidFill>
            <a:srgbClr val="E38312"/>
          </a:solid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9</a:t>
            </a:fld>
            <a:endParaRPr spc="3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997E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Words>3732</Words>
  <Application>Microsoft Office PowerPoint</Application>
  <PresentationFormat>宽屏</PresentationFormat>
  <Paragraphs>441</Paragraphs>
  <Slides>58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58</vt:i4>
      </vt:variant>
    </vt:vector>
  </HeadingPairs>
  <TitlesOfParts>
    <vt:vector size="67" baseType="lpstr">
      <vt:lpstr>Arial Unicode MS</vt:lpstr>
      <vt:lpstr>Arial</vt:lpstr>
      <vt:lpstr>Calibri</vt:lpstr>
      <vt:lpstr>Century Gothic</vt:lpstr>
      <vt:lpstr>Courier New</vt:lpstr>
      <vt:lpstr>Times New Roman</vt:lpstr>
      <vt:lpstr>Trebuchet MS</vt:lpstr>
      <vt:lpstr>Wingdings</vt:lpstr>
      <vt:lpstr>Office Theme</vt:lpstr>
      <vt:lpstr>PowerPoint 演示文稿</vt:lpstr>
      <vt:lpstr>Outline</vt:lpstr>
      <vt:lpstr>Process</vt:lpstr>
      <vt:lpstr>Process</vt:lpstr>
      <vt:lpstr>Process</vt:lpstr>
      <vt:lpstr>Process Creation</vt:lpstr>
      <vt:lpstr>Process Creation</vt:lpstr>
      <vt:lpstr>Parent and Child Process</vt:lpstr>
      <vt:lpstr>Parent and Child Process 1 - pid</vt:lpstr>
      <vt:lpstr>Parent and Child Process 2</vt:lpstr>
      <vt:lpstr>Parent and Child Process 2</vt:lpstr>
      <vt:lpstr>Parent and Child Process</vt:lpstr>
      <vt:lpstr>Executing a file</vt:lpstr>
      <vt:lpstr>Executing a file</vt:lpstr>
      <vt:lpstr>Executing a file – execve()</vt:lpstr>
      <vt:lpstr>Process Termination</vt:lpstr>
      <vt:lpstr>Process Termination 1 - orphan</vt:lpstr>
      <vt:lpstr>Process Termination 2</vt:lpstr>
      <vt:lpstr>Process Termination 2</vt:lpstr>
      <vt:lpstr>Process Termination 2 – waitpid()</vt:lpstr>
      <vt:lpstr>Process Signals</vt:lpstr>
      <vt:lpstr>Process Signals</vt:lpstr>
      <vt:lpstr>Process Signals 1 – wait()</vt:lpstr>
      <vt:lpstr>Process Signals 1 – wait()</vt:lpstr>
      <vt:lpstr>Process creation</vt:lpstr>
      <vt:lpstr>PowerPoint 演示文稿</vt:lpstr>
      <vt:lpstr>Process creation (kernel_clone)</vt:lpstr>
      <vt:lpstr>Process creation (kernel_clone)</vt:lpstr>
      <vt:lpstr>Process creation (kernel_clone)</vt:lpstr>
      <vt:lpstr>Process creation (kernel_clone)</vt:lpstr>
      <vt:lpstr>Program execution (do_execve)</vt:lpstr>
      <vt:lpstr>Program execution (do_execve)</vt:lpstr>
      <vt:lpstr>Wait for signal (do_wait)</vt:lpstr>
      <vt:lpstr>Wait for signal (do_wait)</vt:lpstr>
      <vt:lpstr>Wait for signal (do_wait)</vt:lpstr>
      <vt:lpstr>Handle signal (k_sigaction)</vt:lpstr>
      <vt:lpstr>Handle signal (k_sigaction)</vt:lpstr>
      <vt:lpstr>Kernel Thread</vt:lpstr>
      <vt:lpstr>Kernel Thread</vt:lpstr>
      <vt:lpstr>Kernel Thread</vt:lpstr>
      <vt:lpstr>Kernel Thread</vt:lpstr>
      <vt:lpstr>Kernel Object</vt:lpstr>
      <vt:lpstr>Kernel Object Compiling (Makefile)</vt:lpstr>
      <vt:lpstr>Insert and Remove Kernel Module</vt:lpstr>
      <vt:lpstr>Compile Kernel</vt:lpstr>
      <vt:lpstr>Compile Kernel</vt:lpstr>
      <vt:lpstr>Compile Kernel</vt:lpstr>
      <vt:lpstr>Compile Kernel</vt:lpstr>
      <vt:lpstr>Compile Kernel</vt:lpstr>
      <vt:lpstr>Problem discussion for compiling  kernel</vt:lpstr>
      <vt:lpstr>Problem discussion for compiling  kernel</vt:lpstr>
      <vt:lpstr>Problem discussion for compiling  kernel</vt:lpstr>
      <vt:lpstr>Problem discussion for compiling  kernel</vt:lpstr>
      <vt:lpstr>Export Symbol</vt:lpstr>
      <vt:lpstr>Export Symbol</vt:lpstr>
      <vt:lpstr>Recompile your kernel</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gong wu</cp:lastModifiedBy>
  <cp:revision>3</cp:revision>
  <dcterms:created xsi:type="dcterms:W3CDTF">2023-09-19T07:30:25Z</dcterms:created>
  <dcterms:modified xsi:type="dcterms:W3CDTF">2023-09-19T07:35:18Z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2022-09-27T00:00:00Z</vt:filetime>
  </property>
  <property fmtid="{D5CDD505-2E9C-101B-9397-08002B2CF9AE}" pid="3" name="Creator">
    <vt:lpwstr>WPS Presentation</vt:lpwstr>
  </property>
  <property fmtid="{D5CDD505-2E9C-101B-9397-08002B2CF9AE}" pid="4" name="LastSaved">
    <vt:filetime>2023-09-19T00:00:00Z</vt:filetime>
  </property>
</Properties>
</file>