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8" d="100"/>
          <a:sy n="78" d="100"/>
        </p:scale>
        <p:origin x="240" y="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pPr/>
              <a:t>4/2/2020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10868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0294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7504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F33987-6305-4E2A-BF18-EF013ECE927B}" type="datetimeFigureOut">
              <a:rPr lang="en-US" smtClean="0"/>
              <a:t>4/2/2020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659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4/2/2020</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318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33987-6305-4E2A-BF18-EF013ECE927B}" type="datetimeFigureOut">
              <a:rPr lang="en-US" smtClean="0"/>
              <a:t>4/2/2020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035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F33987-6305-4E2A-BF18-EF013ECE927B}" type="datetimeFigureOut">
              <a:rPr lang="en-US" smtClean="0"/>
              <a:t>4/2/2020</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3714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F33987-6305-4E2A-BF18-EF013ECE927B}" type="datetimeFigureOut">
              <a:rPr lang="en-US" smtClean="0"/>
              <a:t>4/2/2020</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407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4/2/2020</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1699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4612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4/2/2020</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440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4/2/2020</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00154930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77500" lnSpcReduction="20000"/>
          </a:bodyPr>
          <a:lstStyle/>
          <a:p>
            <a:r>
              <a:rPr lang="en-US" dirty="0" smtClean="0"/>
              <a:t>By,</a:t>
            </a:r>
          </a:p>
          <a:p>
            <a:r>
              <a:rPr lang="en-US" dirty="0" smtClean="0"/>
              <a:t>Mohit M Tejsinghani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762</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TOBI</cp:lastModifiedBy>
  <cp:revision>5</cp:revision>
  <dcterms:created xsi:type="dcterms:W3CDTF">2020-01-05T08:05:09Z</dcterms:created>
  <dcterms:modified xsi:type="dcterms:W3CDTF">2020-04-02T19:42:35Z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