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271" autoAdjust="0"/>
  </p:normalViewPr>
  <p:slideViewPr>
    <p:cSldViewPr snapToGrid="0">
      <p:cViewPr>
        <p:scale>
          <a:sx n="125" d="100"/>
          <a:sy n="125" d="100"/>
        </p:scale>
        <p:origin x="-118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7A187-51D6-3092-5353-AD0E94E5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497C0-AE4D-A45C-F9E7-7FEF8192C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B4554-7100-57C1-6534-DC0864E9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F1732-8D92-7EE7-8830-62D78177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A52DA-2333-170B-E71E-D46CCA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7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68114-BF0A-D59A-38A6-17C6C46A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F5932-3631-61AD-1C7A-D0757F185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14FCB-21C9-FCDE-EA70-3181E634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1D3C7-2BE4-0888-058C-6A1C4A9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998-AA42-BA46-0389-1768AE4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4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2EAB2-1375-FA16-2E3D-F4B7CAED7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F380B-AC7F-8657-5335-4F3040D8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BDCDB-4DFF-0F81-9721-2734DAFA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7B85E-76FB-EA97-4ECD-07855EE2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28877-FD4F-BD4D-C6E2-6B1F901B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8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EBA07-CA3A-7E2E-7F98-171F133A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22A81-7D69-8662-2713-22A12DBE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977D-29B4-486B-322E-9CF5C487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13A4C-70F1-A0B8-8CF9-F7E1E4F8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F3260-AE9E-EAC7-2F2D-65E30F8E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28813-FDF4-A4D6-B210-4973CD08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07721-64DB-B540-0247-7C48E1FA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43FD3-6C44-16FE-382C-851F2C51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1F58-AE0D-4554-C1E5-40F10BD2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664D6-0DBE-D5BA-F733-86EE6C44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E120A-9620-E150-7871-34A1B238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A1E81-CB1A-6C87-57AA-CA77560BB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46FD7-BFE1-708F-02CF-177665DA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E880D-677C-698D-7DBD-6D9B01A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2BEE2-CDFB-122C-F9B1-6568F58D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50736-C371-A7F9-CB99-D1B6225A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3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2BF5D-C4A6-4876-1FE2-B3646472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A4E15-9FF6-8CB4-8284-DA46F77F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D7CDB-75DE-386A-9D6E-AFCF004D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D9944F-A5E7-4CD7-4876-7EB941445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A1B9E-D3C6-D72F-0FB1-B4C15ED6B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AB3A8B-39A0-7D09-E688-7FD766BB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78A489-D1F3-B737-359E-1A5C00F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4FA80-D181-F9E3-8D81-B3DC08B6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53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83B6-693F-FF39-77F8-19AC7DD1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73E70-CED7-5CCE-5A57-9C7356D4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FA0AA3-EEF8-057D-D8D1-6D871BFE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9FE263-E942-2BC6-7C70-C42209CE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55234-95FA-485F-EE44-CDC0649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7E58A0-ED6D-F7DD-3F53-45F10B91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E7540-2F20-AAAF-7B42-2E60F09C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31D32-63C0-223C-6548-BE059A22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3E37B-ABBF-4DEB-9DDA-5791D5EE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03B14-08C9-8097-4723-03492A1E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F7E4F-057F-C843-C19A-D708BD9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C1E38-2040-2223-6AF0-1F07DD44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B039A-88E2-5EDB-87EF-F58B7C1D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6F197-375E-7784-FBC9-FFEA60DD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AF39ED-68E7-4260-7101-EDCA7CD15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92BA2-0B35-2564-7CC2-5CA5C9CD2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762A7-FB2B-9370-9584-095D42A3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7BE69-99FA-1BE5-4BD3-A80F2D01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12887-BF1A-4115-0B69-C3F0E826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59E1E5-F0A1-6730-B6F0-003441B0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95A75-B5A4-CCDA-6E07-E215B47D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3C762-49D2-1B96-5C5B-A507CD4C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F9A2-9805-4EE8-BBE1-3FE851CAB676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CD29D-2275-CAB4-79E8-07E81579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20568-7809-09E8-9186-E10A3A374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B31F-C271-413A-9C49-933C56035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CBB8A8-3F90-1E27-F73D-C7CAED79D8E7}"/>
              </a:ext>
            </a:extLst>
          </p:cNvPr>
          <p:cNvSpPr/>
          <p:nvPr/>
        </p:nvSpPr>
        <p:spPr>
          <a:xfrm>
            <a:off x="1664400" y="3336350"/>
            <a:ext cx="8863200" cy="27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9E55039-5D63-2F9D-5C5C-6BF122AAB9AA}"/>
              </a:ext>
            </a:extLst>
          </p:cNvPr>
          <p:cNvCxnSpPr>
            <a:cxnSpLocks/>
            <a:stCxn id="127" idx="2"/>
            <a:endCxn id="10" idx="1"/>
          </p:cNvCxnSpPr>
          <p:nvPr/>
        </p:nvCxnSpPr>
        <p:spPr>
          <a:xfrm rot="16200000" flipH="1">
            <a:off x="6741564" y="1285544"/>
            <a:ext cx="374250" cy="5018561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67690C1-3678-FB2A-D8E2-01B05F9D4F8A}"/>
              </a:ext>
            </a:extLst>
          </p:cNvPr>
          <p:cNvSpPr/>
          <p:nvPr/>
        </p:nvSpPr>
        <p:spPr>
          <a:xfrm>
            <a:off x="5570400" y="4627301"/>
            <a:ext cx="1051200" cy="59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惯性测量单元</a:t>
            </a:r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A445FB-74D8-7E77-ABE3-B651D26334D9}"/>
              </a:ext>
            </a:extLst>
          </p:cNvPr>
          <p:cNvSpPr/>
          <p:nvPr/>
        </p:nvSpPr>
        <p:spPr>
          <a:xfrm>
            <a:off x="7337369" y="4145450"/>
            <a:ext cx="1661431" cy="109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708D83-9A55-F904-E1A2-811BB49BBC7C}"/>
              </a:ext>
            </a:extLst>
          </p:cNvPr>
          <p:cNvSpPr/>
          <p:nvPr/>
        </p:nvSpPr>
        <p:spPr>
          <a:xfrm>
            <a:off x="5649600" y="4917348"/>
            <a:ext cx="892800" cy="293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宋体" panose="02010600030101010101" pitchFamily="2" charset="-122"/>
                <a:ea typeface="宋体" panose="02010600030101010101" pitchFamily="2" charset="-122"/>
              </a:rPr>
              <a:t>IMU</a:t>
            </a:r>
            <a:r>
              <a:rPr lang="zh-CN" altLang="en-US" sz="900" b="1" dirty="0">
                <a:latin typeface="宋体" panose="02010600030101010101" pitchFamily="2" charset="-122"/>
                <a:ea typeface="宋体" panose="02010600030101010101" pitchFamily="2" charset="-122"/>
              </a:rPr>
              <a:t>加热电路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790425E-3E23-38BE-FEC5-4EE9EC923C64}"/>
              </a:ext>
            </a:extLst>
          </p:cNvPr>
          <p:cNvSpPr/>
          <p:nvPr/>
        </p:nvSpPr>
        <p:spPr>
          <a:xfrm>
            <a:off x="3269424" y="4169001"/>
            <a:ext cx="1498174" cy="1096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锂电池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充放电管理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A44BF0-3F05-128E-3BC4-D7881DA2EF39}"/>
              </a:ext>
            </a:extLst>
          </p:cNvPr>
          <p:cNvSpPr/>
          <p:nvPr/>
        </p:nvSpPr>
        <p:spPr>
          <a:xfrm>
            <a:off x="1858830" y="3433850"/>
            <a:ext cx="895200" cy="109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  <a:p>
            <a:pPr algn="ctr"/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电机驱动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D15B22-8BBD-2267-1C7E-3681079F40F4}"/>
              </a:ext>
            </a:extLst>
          </p:cNvPr>
          <p:cNvSpPr/>
          <p:nvPr/>
        </p:nvSpPr>
        <p:spPr>
          <a:xfrm>
            <a:off x="9437970" y="3433850"/>
            <a:ext cx="895200" cy="10962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电机</a:t>
            </a:r>
          </a:p>
          <a:p>
            <a:pPr algn="ctr"/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电机驱动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62510B-CF6E-A38E-9207-2BC82B1ACCD1}"/>
              </a:ext>
            </a:extLst>
          </p:cNvPr>
          <p:cNvSpPr/>
          <p:nvPr/>
        </p:nvSpPr>
        <p:spPr>
          <a:xfrm>
            <a:off x="3193200" y="3336350"/>
            <a:ext cx="1661431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电池接口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4144B5-EBF8-DDBE-BE23-610403B90A35}"/>
              </a:ext>
            </a:extLst>
          </p:cNvPr>
          <p:cNvSpPr/>
          <p:nvPr/>
        </p:nvSpPr>
        <p:spPr>
          <a:xfrm>
            <a:off x="5056804" y="3336350"/>
            <a:ext cx="905194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CDB59E-8144-C5FB-3556-F593D40C1063}"/>
              </a:ext>
            </a:extLst>
          </p:cNvPr>
          <p:cNvSpPr/>
          <p:nvPr/>
        </p:nvSpPr>
        <p:spPr>
          <a:xfrm>
            <a:off x="6142250" y="3336350"/>
            <a:ext cx="824070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IIC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B24AE0-9408-ECDA-CAF1-6972D577A99D}"/>
              </a:ext>
            </a:extLst>
          </p:cNvPr>
          <p:cNvSpPr/>
          <p:nvPr/>
        </p:nvSpPr>
        <p:spPr>
          <a:xfrm>
            <a:off x="7086765" y="3336350"/>
            <a:ext cx="1081321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8CC487-6D9C-3484-A17A-0F23F4E9C237}"/>
              </a:ext>
            </a:extLst>
          </p:cNvPr>
          <p:cNvSpPr/>
          <p:nvPr/>
        </p:nvSpPr>
        <p:spPr>
          <a:xfrm>
            <a:off x="8998800" y="5784350"/>
            <a:ext cx="1212000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F1CE9-A381-D26F-BF70-540EF0233B7F}"/>
              </a:ext>
            </a:extLst>
          </p:cNvPr>
          <p:cNvSpPr/>
          <p:nvPr/>
        </p:nvSpPr>
        <p:spPr>
          <a:xfrm>
            <a:off x="8236204" y="3336350"/>
            <a:ext cx="1081321" cy="266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UART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21DE02A7-09CB-F8E9-13FD-FDDB0A216271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16200000" flipH="1">
            <a:off x="7626405" y="3603770"/>
            <a:ext cx="542700" cy="5406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D1D5022-AF9D-6E88-79A3-7BB396F841B0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rot="5400000">
            <a:off x="8201125" y="3569710"/>
            <a:ext cx="542700" cy="6087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D661A0E-3C7E-7268-1633-8491F95041D9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6200000" flipH="1">
            <a:off x="7089835" y="3067200"/>
            <a:ext cx="542700" cy="16138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8D96D31-038F-B013-7FF2-D7D36670DB93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6567393" y="2544758"/>
            <a:ext cx="542700" cy="26586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58E2259-E461-EE42-D6E9-42BEAB7306A9}"/>
              </a:ext>
            </a:extLst>
          </p:cNvPr>
          <p:cNvCxnSpPr>
            <a:stCxn id="11" idx="2"/>
          </p:cNvCxnSpPr>
          <p:nvPr/>
        </p:nvCxnSpPr>
        <p:spPr>
          <a:xfrm rot="5400000">
            <a:off x="3752566" y="3874100"/>
            <a:ext cx="542700" cy="1"/>
          </a:xfrm>
          <a:prstGeom prst="bentConnector3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CD7B1ED-5E41-18B8-3767-F9E8116FAA35}"/>
              </a:ext>
            </a:extLst>
          </p:cNvPr>
          <p:cNvCxnSpPr>
            <a:cxnSpLocks/>
            <a:stCxn id="126" idx="2"/>
            <a:endCxn id="9" idx="3"/>
          </p:cNvCxnSpPr>
          <p:nvPr/>
        </p:nvCxnSpPr>
        <p:spPr>
          <a:xfrm rot="5400000">
            <a:off x="2997626" y="3364104"/>
            <a:ext cx="374250" cy="86144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239273F-FA78-9FE6-0CCA-643677845265}"/>
              </a:ext>
            </a:extLst>
          </p:cNvPr>
          <p:cNvCxnSpPr>
            <a:cxnSpLocks/>
            <a:stCxn id="7" idx="2"/>
            <a:endCxn id="80" idx="2"/>
          </p:cNvCxnSpPr>
          <p:nvPr/>
        </p:nvCxnSpPr>
        <p:spPr>
          <a:xfrm rot="16200000" flipH="1">
            <a:off x="6942472" y="4364275"/>
            <a:ext cx="25501" cy="1718445"/>
          </a:xfrm>
          <a:prstGeom prst="bentConnector3">
            <a:avLst>
              <a:gd name="adj1" fmla="val 6727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26A2A40C-D7AA-05CB-B7EE-83D74CDB7EB5}"/>
              </a:ext>
            </a:extLst>
          </p:cNvPr>
          <p:cNvCxnSpPr>
            <a:cxnSpLocks/>
            <a:stCxn id="84" idx="2"/>
            <a:endCxn id="9" idx="2"/>
          </p:cNvCxnSpPr>
          <p:nvPr/>
        </p:nvCxnSpPr>
        <p:spPr>
          <a:xfrm rot="5400000" flipH="1">
            <a:off x="4997450" y="1839031"/>
            <a:ext cx="716549" cy="6098589"/>
          </a:xfrm>
          <a:prstGeom prst="bentConnector3">
            <a:avLst>
              <a:gd name="adj1" fmla="val -57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D584F24-6696-B5E0-7AB3-DF8F27ADB580}"/>
              </a:ext>
            </a:extLst>
          </p:cNvPr>
          <p:cNvSpPr/>
          <p:nvPr/>
        </p:nvSpPr>
        <p:spPr>
          <a:xfrm>
            <a:off x="7572542" y="4969849"/>
            <a:ext cx="483806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A90B3A6-C70C-4AAB-FD42-9F58E1F10E6B}"/>
              </a:ext>
            </a:extLst>
          </p:cNvPr>
          <p:cNvSpPr/>
          <p:nvPr/>
        </p:nvSpPr>
        <p:spPr>
          <a:xfrm>
            <a:off x="8284067" y="4980199"/>
            <a:ext cx="241903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93FE7D87-C80D-B369-494B-8EE24E0339F3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 flipV="1">
            <a:off x="6081522" y="3178639"/>
            <a:ext cx="23551" cy="4149574"/>
          </a:xfrm>
          <a:prstGeom prst="bentConnector3">
            <a:avLst>
              <a:gd name="adj1" fmla="val -1078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10078F95-1D56-0C35-1A70-B2CF8780256D}"/>
              </a:ext>
            </a:extLst>
          </p:cNvPr>
          <p:cNvSpPr/>
          <p:nvPr/>
        </p:nvSpPr>
        <p:spPr>
          <a:xfrm>
            <a:off x="8640192" y="4967148"/>
            <a:ext cx="241903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1090B1B4-7E2C-93D0-7FD7-37A686A7A48F}"/>
              </a:ext>
            </a:extLst>
          </p:cNvPr>
          <p:cNvCxnSpPr>
            <a:stCxn id="96" idx="2"/>
            <a:endCxn id="10" idx="2"/>
          </p:cNvCxnSpPr>
          <p:nvPr/>
        </p:nvCxnSpPr>
        <p:spPr>
          <a:xfrm rot="5400000" flipH="1" flipV="1">
            <a:off x="8971608" y="4319586"/>
            <a:ext cx="703498" cy="1124426"/>
          </a:xfrm>
          <a:prstGeom prst="bentConnector3">
            <a:avLst>
              <a:gd name="adj1" fmla="val -61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68CD8A07-4164-6490-0BD3-B237141FE8CB}"/>
              </a:ext>
            </a:extLst>
          </p:cNvPr>
          <p:cNvSpPr/>
          <p:nvPr/>
        </p:nvSpPr>
        <p:spPr>
          <a:xfrm>
            <a:off x="9574515" y="4243701"/>
            <a:ext cx="241903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1177124-ED07-9B38-7B14-3419DC3FF85A}"/>
              </a:ext>
            </a:extLst>
          </p:cNvPr>
          <p:cNvSpPr/>
          <p:nvPr/>
        </p:nvSpPr>
        <p:spPr>
          <a:xfrm>
            <a:off x="2375581" y="4253675"/>
            <a:ext cx="241903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EBB04C0-8C7B-FC35-E0AB-98C6FDDD3CCB}"/>
              </a:ext>
            </a:extLst>
          </p:cNvPr>
          <p:cNvSpPr/>
          <p:nvPr/>
        </p:nvSpPr>
        <p:spPr>
          <a:xfrm>
            <a:off x="8458101" y="4975249"/>
            <a:ext cx="241903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03F9FCDE-A097-D669-D7A6-1A424472B7C7}"/>
              </a:ext>
            </a:extLst>
          </p:cNvPr>
          <p:cNvCxnSpPr>
            <a:cxnSpLocks/>
            <a:stCxn id="15" idx="1"/>
            <a:endCxn id="113" idx="2"/>
          </p:cNvCxnSpPr>
          <p:nvPr/>
        </p:nvCxnSpPr>
        <p:spPr>
          <a:xfrm rot="10800000">
            <a:off x="8579054" y="5241650"/>
            <a:ext cx="419747" cy="6759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F19700DF-DD0A-5722-88E6-26C7101E913A}"/>
              </a:ext>
            </a:extLst>
          </p:cNvPr>
          <p:cNvSpPr/>
          <p:nvPr/>
        </p:nvSpPr>
        <p:spPr>
          <a:xfrm>
            <a:off x="4872006" y="4123898"/>
            <a:ext cx="558782" cy="2588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LDO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8EC72FC-8D49-0AC4-6313-00FE608CDC17}"/>
              </a:ext>
            </a:extLst>
          </p:cNvPr>
          <p:cNvSpPr/>
          <p:nvPr/>
        </p:nvSpPr>
        <p:spPr>
          <a:xfrm>
            <a:off x="4370826" y="4742501"/>
            <a:ext cx="483806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2932D29-09B3-D912-D012-0F96D36B4314}"/>
              </a:ext>
            </a:extLst>
          </p:cNvPr>
          <p:cNvSpPr/>
          <p:nvPr/>
        </p:nvSpPr>
        <p:spPr>
          <a:xfrm>
            <a:off x="4377228" y="4932399"/>
            <a:ext cx="392314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46367D5-07DF-BF13-0805-944317C91853}"/>
              </a:ext>
            </a:extLst>
          </p:cNvPr>
          <p:cNvCxnSpPr>
            <a:cxnSpLocks/>
            <a:stCxn id="121" idx="3"/>
            <a:endCxn id="7" idx="1"/>
          </p:cNvCxnSpPr>
          <p:nvPr/>
        </p:nvCxnSpPr>
        <p:spPr>
          <a:xfrm flipV="1">
            <a:off x="4769542" y="5064048"/>
            <a:ext cx="880058" cy="15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8B53918-3413-C476-B961-BAF4D3C175BA}"/>
              </a:ext>
            </a:extLst>
          </p:cNvPr>
          <p:cNvSpPr/>
          <p:nvPr/>
        </p:nvSpPr>
        <p:spPr>
          <a:xfrm>
            <a:off x="3373569" y="3341300"/>
            <a:ext cx="483806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6BE48EE4-EF8A-69D8-46BA-BA00AFCC4EF6}"/>
              </a:ext>
            </a:extLst>
          </p:cNvPr>
          <p:cNvSpPr/>
          <p:nvPr/>
        </p:nvSpPr>
        <p:spPr>
          <a:xfrm>
            <a:off x="4177506" y="3341300"/>
            <a:ext cx="483806" cy="2664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141" name="连接符: 肘形 121">
            <a:extLst>
              <a:ext uri="{FF2B5EF4-FFF2-40B4-BE49-F238E27FC236}">
                <a16:creationId xmlns:a16="http://schemas.microsoft.com/office/drawing/2014/main" id="{369F4F3E-F0E4-68AE-2FB6-D9FA3D4799FA}"/>
              </a:ext>
            </a:extLst>
          </p:cNvPr>
          <p:cNvCxnSpPr>
            <a:cxnSpLocks/>
            <a:stCxn id="8" idx="3"/>
            <a:endCxn id="118" idx="2"/>
          </p:cNvCxnSpPr>
          <p:nvPr/>
        </p:nvCxnSpPr>
        <p:spPr>
          <a:xfrm flipV="1">
            <a:off x="4767598" y="4382699"/>
            <a:ext cx="383799" cy="33440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21">
            <a:extLst>
              <a:ext uri="{FF2B5EF4-FFF2-40B4-BE49-F238E27FC236}">
                <a16:creationId xmlns:a16="http://schemas.microsoft.com/office/drawing/2014/main" id="{1476ABF5-13D5-6931-2C3C-28DA9ED515FD}"/>
              </a:ext>
            </a:extLst>
          </p:cNvPr>
          <p:cNvCxnSpPr>
            <a:cxnSpLocks/>
            <a:stCxn id="118" idx="3"/>
            <a:endCxn id="5" idx="0"/>
          </p:cNvCxnSpPr>
          <p:nvPr/>
        </p:nvCxnSpPr>
        <p:spPr>
          <a:xfrm>
            <a:off x="5430788" y="4253299"/>
            <a:ext cx="665212" cy="374002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肘形 121">
            <a:extLst>
              <a:ext uri="{FF2B5EF4-FFF2-40B4-BE49-F238E27FC236}">
                <a16:creationId xmlns:a16="http://schemas.microsoft.com/office/drawing/2014/main" id="{C839856F-3830-1F16-5FE3-AA16CF57D544}"/>
              </a:ext>
            </a:extLst>
          </p:cNvPr>
          <p:cNvCxnSpPr>
            <a:cxnSpLocks/>
            <a:stCxn id="118" idx="3"/>
            <a:endCxn id="6" idx="1"/>
          </p:cNvCxnSpPr>
          <p:nvPr/>
        </p:nvCxnSpPr>
        <p:spPr>
          <a:xfrm>
            <a:off x="5430788" y="4253299"/>
            <a:ext cx="1906581" cy="440251"/>
          </a:xfrm>
          <a:prstGeom prst="bentConnector3">
            <a:avLst>
              <a:gd name="adj1" fmla="val 7764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B8790050-88BD-2868-6B0B-67F5E49F7877}"/>
              </a:ext>
            </a:extLst>
          </p:cNvPr>
          <p:cNvSpPr txBox="1"/>
          <p:nvPr/>
        </p:nvSpPr>
        <p:spPr>
          <a:xfrm>
            <a:off x="2617484" y="5474544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04AADBF-359E-9B7B-9287-7F982BE165D4}"/>
              </a:ext>
            </a:extLst>
          </p:cNvPr>
          <p:cNvSpPr txBox="1"/>
          <p:nvPr/>
        </p:nvSpPr>
        <p:spPr>
          <a:xfrm>
            <a:off x="9051885" y="5479778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PWM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A4207D0-2513-141B-0D11-C83D49D16310}"/>
              </a:ext>
            </a:extLst>
          </p:cNvPr>
          <p:cNvSpPr txBox="1"/>
          <p:nvPr/>
        </p:nvSpPr>
        <p:spPr>
          <a:xfrm>
            <a:off x="8485175" y="5739272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SWD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0608ECA-A72B-332A-4B59-92EC3F60C9FE}"/>
              </a:ext>
            </a:extLst>
          </p:cNvPr>
          <p:cNvSpPr txBox="1"/>
          <p:nvPr/>
        </p:nvSpPr>
        <p:spPr>
          <a:xfrm>
            <a:off x="6693260" y="5202763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SPI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056D127-886D-4470-879A-FC6BCB92384D}"/>
              </a:ext>
            </a:extLst>
          </p:cNvPr>
          <p:cNvSpPr txBox="1"/>
          <p:nvPr/>
        </p:nvSpPr>
        <p:spPr>
          <a:xfrm>
            <a:off x="4873205" y="5335123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EF2EB57E-61D3-775A-6A37-B9C9E1E15D87}"/>
              </a:ext>
            </a:extLst>
          </p:cNvPr>
          <p:cNvSpPr txBox="1"/>
          <p:nvPr/>
        </p:nvSpPr>
        <p:spPr>
          <a:xfrm>
            <a:off x="7885990" y="3692053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E415559-9D8F-CDBD-49C5-13AC0DDF3147}"/>
              </a:ext>
            </a:extLst>
          </p:cNvPr>
          <p:cNvSpPr txBox="1"/>
          <p:nvPr/>
        </p:nvSpPr>
        <p:spPr>
          <a:xfrm>
            <a:off x="6843771" y="3686674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57BB07C5-3D4D-2448-7F92-DDA2FBFA48E2}"/>
              </a:ext>
            </a:extLst>
          </p:cNvPr>
          <p:cNvSpPr txBox="1"/>
          <p:nvPr/>
        </p:nvSpPr>
        <p:spPr>
          <a:xfrm>
            <a:off x="5752271" y="3686674"/>
            <a:ext cx="575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C96E82C1-6B11-E99F-DD97-F97B77149D77}"/>
              </a:ext>
            </a:extLst>
          </p:cNvPr>
          <p:cNvSpPr/>
          <p:nvPr/>
        </p:nvSpPr>
        <p:spPr>
          <a:xfrm>
            <a:off x="3322565" y="1752600"/>
            <a:ext cx="1391889" cy="5660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1S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锂电池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4A86C993-BF82-19F5-6D1A-7D5E87A08FB3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3514950" y="2827384"/>
            <a:ext cx="1017652" cy="280"/>
          </a:xfrm>
          <a:prstGeom prst="bentConnector3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DDBE711F-E97A-BA83-9639-6ECE3C6B4193}"/>
              </a:ext>
            </a:extLst>
          </p:cNvPr>
          <p:cNvSpPr/>
          <p:nvPr/>
        </p:nvSpPr>
        <p:spPr>
          <a:xfrm>
            <a:off x="4972050" y="1752600"/>
            <a:ext cx="1073149" cy="56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上位机</a:t>
            </a: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368A2C05-7CF7-12F3-E464-ABFA51DB1B5E}"/>
              </a:ext>
            </a:extLst>
          </p:cNvPr>
          <p:cNvSpPr/>
          <p:nvPr/>
        </p:nvSpPr>
        <p:spPr>
          <a:xfrm>
            <a:off x="5289550" y="2085421"/>
            <a:ext cx="245252" cy="2332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43EF41F6-1361-8494-F376-CA4732EADE62}"/>
              </a:ext>
            </a:extLst>
          </p:cNvPr>
          <p:cNvSpPr/>
          <p:nvPr/>
        </p:nvSpPr>
        <p:spPr>
          <a:xfrm>
            <a:off x="5143012" y="3338350"/>
            <a:ext cx="299408" cy="24579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A5293850-BD1D-93EE-AF7C-6C8A1EA9C9F6}"/>
              </a:ext>
            </a:extLst>
          </p:cNvPr>
          <p:cNvCxnSpPr>
            <a:stCxn id="199" idx="0"/>
            <a:endCxn id="198" idx="2"/>
          </p:cNvCxnSpPr>
          <p:nvPr/>
        </p:nvCxnSpPr>
        <p:spPr>
          <a:xfrm rot="5400000" flipH="1" flipV="1">
            <a:off x="4842619" y="2768793"/>
            <a:ext cx="1019654" cy="1194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ED8269DD-1911-F85E-69BA-C9A99FC187D0}"/>
              </a:ext>
            </a:extLst>
          </p:cNvPr>
          <p:cNvCxnSpPr>
            <a:cxnSpLocks/>
            <a:stCxn id="197" idx="2"/>
            <a:endCxn id="12" idx="0"/>
          </p:cNvCxnSpPr>
          <p:nvPr/>
        </p:nvCxnSpPr>
        <p:spPr>
          <a:xfrm rot="16200000" flipH="1">
            <a:off x="5000186" y="2827135"/>
            <a:ext cx="1017654" cy="776"/>
          </a:xfrm>
          <a:prstGeom prst="bentConnector3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: 圆角 208">
            <a:extLst>
              <a:ext uri="{FF2B5EF4-FFF2-40B4-BE49-F238E27FC236}">
                <a16:creationId xmlns:a16="http://schemas.microsoft.com/office/drawing/2014/main" id="{029BAA6D-F049-9CD7-4B0A-1113C7E2D533}"/>
              </a:ext>
            </a:extLst>
          </p:cNvPr>
          <p:cNvSpPr/>
          <p:nvPr/>
        </p:nvSpPr>
        <p:spPr>
          <a:xfrm>
            <a:off x="6099647" y="2428702"/>
            <a:ext cx="906289" cy="506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OLED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DB4068C-A6D1-7AF6-2E91-EBF545E491E8}"/>
              </a:ext>
            </a:extLst>
          </p:cNvPr>
          <p:cNvSpPr/>
          <p:nvPr/>
        </p:nvSpPr>
        <p:spPr>
          <a:xfrm>
            <a:off x="6306885" y="2705774"/>
            <a:ext cx="245252" cy="2332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12E62C50-48BA-9058-EC91-C6C0C5CF56D1}"/>
              </a:ext>
            </a:extLst>
          </p:cNvPr>
          <p:cNvCxnSpPr>
            <a:cxnSpLocks/>
            <a:stCxn id="215" idx="0"/>
            <a:endCxn id="211" idx="2"/>
          </p:cNvCxnSpPr>
          <p:nvPr/>
        </p:nvCxnSpPr>
        <p:spPr>
          <a:xfrm rot="5400000" flipH="1" flipV="1">
            <a:off x="6154983" y="3068021"/>
            <a:ext cx="403500" cy="1455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A695E370-D613-C2F5-EBE1-58DE9AC391DD}"/>
              </a:ext>
            </a:extLst>
          </p:cNvPr>
          <p:cNvSpPr/>
          <p:nvPr/>
        </p:nvSpPr>
        <p:spPr>
          <a:xfrm>
            <a:off x="6134251" y="3342549"/>
            <a:ext cx="299408" cy="25324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89F93464-7FD0-A6B9-DA38-4FF39C10688A}"/>
              </a:ext>
            </a:extLst>
          </p:cNvPr>
          <p:cNvCxnSpPr>
            <a:cxnSpLocks/>
            <a:stCxn id="13" idx="0"/>
            <a:endCxn id="209" idx="2"/>
          </p:cNvCxnSpPr>
          <p:nvPr/>
        </p:nvCxnSpPr>
        <p:spPr>
          <a:xfrm rot="16200000" flipV="1">
            <a:off x="6353165" y="3135229"/>
            <a:ext cx="400749" cy="14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2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5D65-5093-1E70-E798-EC88262AD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C8C89FC-2186-4B30-C6B6-BAE406813F6D}"/>
              </a:ext>
            </a:extLst>
          </p:cNvPr>
          <p:cNvSpPr/>
          <p:nvPr/>
        </p:nvSpPr>
        <p:spPr>
          <a:xfrm>
            <a:off x="1849740" y="2686973"/>
            <a:ext cx="1153810" cy="4078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1S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锂电池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B2DCE3-0C2A-4C9B-F027-756EDC9430D1}"/>
              </a:ext>
            </a:extLst>
          </p:cNvPr>
          <p:cNvSpPr/>
          <p:nvPr/>
        </p:nvSpPr>
        <p:spPr>
          <a:xfrm>
            <a:off x="4242500" y="3281800"/>
            <a:ext cx="134550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TP5400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0E10156-59A4-39DA-3B74-C83EA46C3722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3003550" y="2977730"/>
            <a:ext cx="1238950" cy="512320"/>
          </a:xfrm>
          <a:prstGeom prst="bentConnector3">
            <a:avLst>
              <a:gd name="adj1" fmla="val 2577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E743D17-4AF2-6D52-78EB-4139E1948DA0}"/>
              </a:ext>
            </a:extLst>
          </p:cNvPr>
          <p:cNvSpPr/>
          <p:nvPr/>
        </p:nvSpPr>
        <p:spPr>
          <a:xfrm>
            <a:off x="2704142" y="2677471"/>
            <a:ext cx="299408" cy="25324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BA4837-78A0-259B-09AE-99D99696A38E}"/>
              </a:ext>
            </a:extLst>
          </p:cNvPr>
          <p:cNvSpPr/>
          <p:nvPr/>
        </p:nvSpPr>
        <p:spPr>
          <a:xfrm>
            <a:off x="2704142" y="2851106"/>
            <a:ext cx="299408" cy="25324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FA6400-D921-0B69-F86B-DB35E53F8404}"/>
              </a:ext>
            </a:extLst>
          </p:cNvPr>
          <p:cNvSpPr/>
          <p:nvPr/>
        </p:nvSpPr>
        <p:spPr>
          <a:xfrm>
            <a:off x="4242500" y="2042797"/>
            <a:ext cx="134550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MOTOR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F3B9F7AA-FAF7-DA1B-F475-CFB9114084A2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3003550" y="2251047"/>
            <a:ext cx="1238950" cy="553048"/>
          </a:xfrm>
          <a:prstGeom prst="bentConnector3">
            <a:avLst>
              <a:gd name="adj1" fmla="val 25774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01AE686-C1A3-AA25-2BAB-BFA7BF5A5AED}"/>
              </a:ext>
            </a:extLst>
          </p:cNvPr>
          <p:cNvSpPr txBox="1"/>
          <p:nvPr/>
        </p:nvSpPr>
        <p:spPr>
          <a:xfrm>
            <a:off x="3396430" y="2042797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3.7V@3A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0284E7-6B27-FA3E-C3AC-A3296A893892}"/>
              </a:ext>
            </a:extLst>
          </p:cNvPr>
          <p:cNvSpPr txBox="1"/>
          <p:nvPr/>
        </p:nvSpPr>
        <p:spPr>
          <a:xfrm>
            <a:off x="3396430" y="3283647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3.7V@3A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51612F-82C4-2B3E-83B6-A5E1ACC30D8C}"/>
              </a:ext>
            </a:extLst>
          </p:cNvPr>
          <p:cNvSpPr/>
          <p:nvPr/>
        </p:nvSpPr>
        <p:spPr>
          <a:xfrm>
            <a:off x="6826950" y="2864489"/>
            <a:ext cx="1345500" cy="4607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LDO    AMS1117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F9AFBDA-1275-C441-3986-3FC87FB032B6}"/>
              </a:ext>
            </a:extLst>
          </p:cNvPr>
          <p:cNvSpPr/>
          <p:nvPr/>
        </p:nvSpPr>
        <p:spPr>
          <a:xfrm>
            <a:off x="6826950" y="3698300"/>
            <a:ext cx="134550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UART1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72AF919-28B7-4F72-F43D-88D7C7C323B5}"/>
              </a:ext>
            </a:extLst>
          </p:cNvPr>
          <p:cNvSpPr/>
          <p:nvPr/>
        </p:nvSpPr>
        <p:spPr>
          <a:xfrm>
            <a:off x="6826950" y="4493897"/>
            <a:ext cx="134550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UART2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C6DE836-4411-869C-510E-D2125FB283F4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5588000" y="3490050"/>
            <a:ext cx="1238950" cy="416500"/>
          </a:xfrm>
          <a:prstGeom prst="bentConnector3">
            <a:avLst>
              <a:gd name="adj1" fmla="val 1988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DF0CBE9-0A76-5B78-5E04-419849D74FD9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>
            <a:off x="5588000" y="3490050"/>
            <a:ext cx="1238950" cy="1212097"/>
          </a:xfrm>
          <a:prstGeom prst="bentConnector3">
            <a:avLst>
              <a:gd name="adj1" fmla="val 19761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A46A563-3765-7595-F19A-E1894B0E6974}"/>
              </a:ext>
            </a:extLst>
          </p:cNvPr>
          <p:cNvSpPr txBox="1"/>
          <p:nvPr/>
        </p:nvSpPr>
        <p:spPr>
          <a:xfrm>
            <a:off x="5974530" y="3698300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C89E0EA-0AFC-1915-FDBE-FB7D1FEDD3C5}"/>
              </a:ext>
            </a:extLst>
          </p:cNvPr>
          <p:cNvSpPr txBox="1"/>
          <p:nvPr/>
        </p:nvSpPr>
        <p:spPr>
          <a:xfrm>
            <a:off x="5974530" y="4493897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D47DD2-C2AB-919B-358B-367057657CC3}"/>
              </a:ext>
            </a:extLst>
          </p:cNvPr>
          <p:cNvSpPr/>
          <p:nvPr/>
        </p:nvSpPr>
        <p:spPr>
          <a:xfrm>
            <a:off x="6826950" y="5289494"/>
            <a:ext cx="134550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加热电路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9C4E38D-E98D-A808-A333-1EC804691A80}"/>
              </a:ext>
            </a:extLst>
          </p:cNvPr>
          <p:cNvCxnSpPr>
            <a:cxnSpLocks/>
            <a:stCxn id="17" idx="3"/>
            <a:endCxn id="70" idx="1"/>
          </p:cNvCxnSpPr>
          <p:nvPr/>
        </p:nvCxnSpPr>
        <p:spPr>
          <a:xfrm>
            <a:off x="5588000" y="3490050"/>
            <a:ext cx="1238950" cy="2007694"/>
          </a:xfrm>
          <a:prstGeom prst="bentConnector3">
            <a:avLst>
              <a:gd name="adj1" fmla="val 1963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35CD06E-4949-EE6E-A878-71C3BB5886EA}"/>
              </a:ext>
            </a:extLst>
          </p:cNvPr>
          <p:cNvSpPr txBox="1"/>
          <p:nvPr/>
        </p:nvSpPr>
        <p:spPr>
          <a:xfrm>
            <a:off x="5974530" y="5289494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BF2F7C4-10CC-D644-7D02-C1DEC3133F8E}"/>
              </a:ext>
            </a:extLst>
          </p:cNvPr>
          <p:cNvCxnSpPr>
            <a:cxnSpLocks/>
            <a:stCxn id="17" idx="3"/>
            <a:endCxn id="50" idx="1"/>
          </p:cNvCxnSpPr>
          <p:nvPr/>
        </p:nvCxnSpPr>
        <p:spPr>
          <a:xfrm flipV="1">
            <a:off x="5588000" y="3094850"/>
            <a:ext cx="1238950" cy="395200"/>
          </a:xfrm>
          <a:prstGeom prst="bentConnector3">
            <a:avLst>
              <a:gd name="adj1" fmla="val 20017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CE1C9B5-1E2E-C30C-C611-BCB0B8A7B595}"/>
              </a:ext>
            </a:extLst>
          </p:cNvPr>
          <p:cNvSpPr txBox="1"/>
          <p:nvPr/>
        </p:nvSpPr>
        <p:spPr>
          <a:xfrm>
            <a:off x="5974530" y="2889050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B9DEAE8-AF0F-5AF5-DD70-6277522037D3}"/>
              </a:ext>
            </a:extLst>
          </p:cNvPr>
          <p:cNvSpPr/>
          <p:nvPr/>
        </p:nvSpPr>
        <p:spPr>
          <a:xfrm>
            <a:off x="9411400" y="2394568"/>
            <a:ext cx="1345500" cy="4607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STM32F407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6CE6CAB1-D27F-FD0E-2E14-0196E82A30F8}"/>
              </a:ext>
            </a:extLst>
          </p:cNvPr>
          <p:cNvCxnSpPr>
            <a:cxnSpLocks/>
            <a:stCxn id="50" idx="3"/>
            <a:endCxn id="92" idx="1"/>
          </p:cNvCxnSpPr>
          <p:nvPr/>
        </p:nvCxnSpPr>
        <p:spPr>
          <a:xfrm flipV="1">
            <a:off x="8172450" y="2624929"/>
            <a:ext cx="1238950" cy="469921"/>
          </a:xfrm>
          <a:prstGeom prst="bentConnector3">
            <a:avLst>
              <a:gd name="adj1" fmla="val 21267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D1511C7-93CC-266E-EBC4-C01C46E7F71D}"/>
              </a:ext>
            </a:extLst>
          </p:cNvPr>
          <p:cNvSpPr txBox="1"/>
          <p:nvPr/>
        </p:nvSpPr>
        <p:spPr>
          <a:xfrm>
            <a:off x="8503911" y="2412155"/>
            <a:ext cx="85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28FDAE8-9404-2221-69D1-29DF41FCEF9A}"/>
              </a:ext>
            </a:extLst>
          </p:cNvPr>
          <p:cNvSpPr/>
          <p:nvPr/>
        </p:nvSpPr>
        <p:spPr>
          <a:xfrm>
            <a:off x="9411400" y="3198639"/>
            <a:ext cx="1345500" cy="46072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BMI088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474C3761-2DE9-F325-FC11-B4A692047FD9}"/>
              </a:ext>
            </a:extLst>
          </p:cNvPr>
          <p:cNvCxnSpPr>
            <a:cxnSpLocks/>
            <a:stCxn id="50" idx="3"/>
            <a:endCxn id="102" idx="1"/>
          </p:cNvCxnSpPr>
          <p:nvPr/>
        </p:nvCxnSpPr>
        <p:spPr>
          <a:xfrm>
            <a:off x="8172450" y="3094850"/>
            <a:ext cx="1238950" cy="334150"/>
          </a:xfrm>
          <a:prstGeom prst="bentConnector3">
            <a:avLst>
              <a:gd name="adj1" fmla="val 21298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A9E991A-88D2-7DB1-D813-084BD38FADDA}"/>
              </a:ext>
            </a:extLst>
          </p:cNvPr>
          <p:cNvSpPr txBox="1"/>
          <p:nvPr/>
        </p:nvSpPr>
        <p:spPr>
          <a:xfrm>
            <a:off x="8503910" y="3220990"/>
            <a:ext cx="85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3.3V@0.5A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E8D96B9-C947-A7DD-5445-B8E6D14A0FBC}"/>
              </a:ext>
            </a:extLst>
          </p:cNvPr>
          <p:cNvSpPr/>
          <p:nvPr/>
        </p:nvSpPr>
        <p:spPr>
          <a:xfrm>
            <a:off x="1849740" y="4314194"/>
            <a:ext cx="1153810" cy="416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Type-C</a:t>
            </a:r>
            <a:endParaRPr lang="zh-CN" altLang="en-US" sz="1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EDCB2C4-66DB-1729-1B1A-A951421F69C3}"/>
              </a:ext>
            </a:extLst>
          </p:cNvPr>
          <p:cNvCxnSpPr>
            <a:cxnSpLocks/>
            <a:stCxn id="111" idx="3"/>
            <a:endCxn id="17" idx="2"/>
          </p:cNvCxnSpPr>
          <p:nvPr/>
        </p:nvCxnSpPr>
        <p:spPr>
          <a:xfrm flipV="1">
            <a:off x="3003550" y="3698300"/>
            <a:ext cx="1911700" cy="82414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C97050-582E-F4A2-E09E-0EE83A29768B}"/>
              </a:ext>
            </a:extLst>
          </p:cNvPr>
          <p:cNvSpPr txBox="1"/>
          <p:nvPr/>
        </p:nvSpPr>
        <p:spPr>
          <a:xfrm>
            <a:off x="3532593" y="4314457"/>
            <a:ext cx="712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5V@2A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9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8C130E-3567-1A9C-B708-9673684C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240" y="4168140"/>
            <a:ext cx="12016060" cy="4635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C8C760-843A-BFAB-D1CF-660A8DF6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343"/>
            <a:ext cx="11864340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9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07B1C6-369E-CB29-6D74-498D4ADCE5EC}"/>
              </a:ext>
            </a:extLst>
          </p:cNvPr>
          <p:cNvCxnSpPr>
            <a:cxnSpLocks/>
          </p:cNvCxnSpPr>
          <p:nvPr/>
        </p:nvCxnSpPr>
        <p:spPr>
          <a:xfrm>
            <a:off x="8282936" y="1836100"/>
            <a:ext cx="191357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柱体 3">
            <a:extLst>
              <a:ext uri="{FF2B5EF4-FFF2-40B4-BE49-F238E27FC236}">
                <a16:creationId xmlns:a16="http://schemas.microsoft.com/office/drawing/2014/main" id="{59D9FCED-541A-9B9F-15BD-942F5FC74B9F}"/>
              </a:ext>
            </a:extLst>
          </p:cNvPr>
          <p:cNvSpPr/>
          <p:nvPr/>
        </p:nvSpPr>
        <p:spPr>
          <a:xfrm>
            <a:off x="3772525" y="5806690"/>
            <a:ext cx="4646950" cy="479685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371BF97E-8ED8-DAF8-70E0-F15F01AD4568}"/>
              </a:ext>
            </a:extLst>
          </p:cNvPr>
          <p:cNvSpPr/>
          <p:nvPr/>
        </p:nvSpPr>
        <p:spPr>
          <a:xfrm>
            <a:off x="6012992" y="2506979"/>
            <a:ext cx="166016" cy="347484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6D2158-DEE4-76A0-2252-21559D3CEF9A}"/>
              </a:ext>
            </a:extLst>
          </p:cNvPr>
          <p:cNvCxnSpPr>
            <a:cxnSpLocks/>
          </p:cNvCxnSpPr>
          <p:nvPr/>
        </p:nvCxnSpPr>
        <p:spPr>
          <a:xfrm flipH="1">
            <a:off x="5324396" y="1581976"/>
            <a:ext cx="1723268" cy="17147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D5CD17-E00B-A081-EF4B-FF443651F9BA}"/>
              </a:ext>
            </a:extLst>
          </p:cNvPr>
          <p:cNvCxnSpPr>
            <a:cxnSpLocks/>
          </p:cNvCxnSpPr>
          <p:nvPr/>
        </p:nvCxnSpPr>
        <p:spPr>
          <a:xfrm flipV="1">
            <a:off x="6096000" y="656974"/>
            <a:ext cx="0" cy="185000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E1040D0-3EA8-B63D-0356-2BC53E811C30}"/>
              </a:ext>
            </a:extLst>
          </p:cNvPr>
          <p:cNvCxnSpPr>
            <a:cxnSpLocks/>
          </p:cNvCxnSpPr>
          <p:nvPr/>
        </p:nvCxnSpPr>
        <p:spPr>
          <a:xfrm flipV="1">
            <a:off x="8282936" y="1259600"/>
            <a:ext cx="1845314" cy="57173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4D8D71-F3BA-3A87-CCFB-6322B4CF43F4}"/>
              </a:ext>
            </a:extLst>
          </p:cNvPr>
          <p:cNvSpPr/>
          <p:nvPr/>
        </p:nvSpPr>
        <p:spPr>
          <a:xfrm rot="20565096">
            <a:off x="3836534" y="2486977"/>
            <a:ext cx="4518650" cy="70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FE0A58-2222-F882-F204-901DF45F51F2}"/>
              </a:ext>
            </a:extLst>
          </p:cNvPr>
          <p:cNvSpPr/>
          <p:nvPr/>
        </p:nvSpPr>
        <p:spPr>
          <a:xfrm>
            <a:off x="6015850" y="2438400"/>
            <a:ext cx="160020" cy="1600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306DF9-21B6-715C-AB54-3622F7D1923D}"/>
              </a:ext>
            </a:extLst>
          </p:cNvPr>
          <p:cNvSpPr/>
          <p:nvPr/>
        </p:nvSpPr>
        <p:spPr>
          <a:xfrm rot="2428742">
            <a:off x="6905391" y="1775903"/>
            <a:ext cx="2717274" cy="854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3F98545-D9EE-7ADC-FF03-20E0C66FF16C}"/>
              </a:ext>
            </a:extLst>
          </p:cNvPr>
          <p:cNvSpPr/>
          <p:nvPr/>
        </p:nvSpPr>
        <p:spPr>
          <a:xfrm rot="2376446">
            <a:off x="8966076" y="2446019"/>
            <a:ext cx="790809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10DFE95-11DD-B055-5C7F-531869D0CE93}"/>
              </a:ext>
            </a:extLst>
          </p:cNvPr>
          <p:cNvSpPr/>
          <p:nvPr/>
        </p:nvSpPr>
        <p:spPr>
          <a:xfrm rot="2376446">
            <a:off x="6967256" y="737706"/>
            <a:ext cx="790809" cy="30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271E93D-92CE-5C7E-E463-23F60741BF5D}"/>
              </a:ext>
            </a:extLst>
          </p:cNvPr>
          <p:cNvCxnSpPr/>
          <p:nvPr/>
        </p:nvCxnSpPr>
        <p:spPr>
          <a:xfrm flipH="1">
            <a:off x="6702885" y="904145"/>
            <a:ext cx="659775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59AD56B-7288-9156-43E2-1D871BBA5FE6}"/>
              </a:ext>
            </a:extLst>
          </p:cNvPr>
          <p:cNvCxnSpPr/>
          <p:nvPr/>
        </p:nvCxnSpPr>
        <p:spPr>
          <a:xfrm flipH="1">
            <a:off x="8701705" y="2583821"/>
            <a:ext cx="659775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2239B170-FB37-113B-70FD-E83AB820D32A}"/>
              </a:ext>
            </a:extLst>
          </p:cNvPr>
          <p:cNvSpPr/>
          <p:nvPr/>
        </p:nvSpPr>
        <p:spPr>
          <a:xfrm rot="4588221">
            <a:off x="9136394" y="2363637"/>
            <a:ext cx="659775" cy="939096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151EE197-8118-8C2A-E72F-D44069D0B484}"/>
              </a:ext>
            </a:extLst>
          </p:cNvPr>
          <p:cNvSpPr/>
          <p:nvPr/>
        </p:nvSpPr>
        <p:spPr>
          <a:xfrm rot="900000" flipH="1">
            <a:off x="6789353" y="420557"/>
            <a:ext cx="659775" cy="939096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0D19FE9E-9BEF-3E57-90B8-2B5B62616D31}"/>
              </a:ext>
            </a:extLst>
          </p:cNvPr>
          <p:cNvSpPr/>
          <p:nvPr/>
        </p:nvSpPr>
        <p:spPr>
          <a:xfrm>
            <a:off x="3862800" y="518400"/>
            <a:ext cx="1382400" cy="35280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系统上电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D42A0EA-A6DC-4FB6-F6D7-384A85ACD5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54000" y="871200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E561617-F1BD-0AEB-88C6-2A9B929E61B0}"/>
              </a:ext>
            </a:extLst>
          </p:cNvPr>
          <p:cNvSpPr/>
          <p:nvPr/>
        </p:nvSpPr>
        <p:spPr>
          <a:xfrm>
            <a:off x="4021200" y="1281600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系统初始化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BDE406-547F-E4BF-B54A-DEFFFD70ABC1}"/>
              </a:ext>
            </a:extLst>
          </p:cNvPr>
          <p:cNvSpPr/>
          <p:nvPr/>
        </p:nvSpPr>
        <p:spPr>
          <a:xfrm>
            <a:off x="4019400" y="2100812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数据更新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EBFC20-C970-A8FC-E55D-A9EEB34F1DB3}"/>
              </a:ext>
            </a:extLst>
          </p:cNvPr>
          <p:cNvSpPr/>
          <p:nvPr/>
        </p:nvSpPr>
        <p:spPr>
          <a:xfrm>
            <a:off x="2057625" y="4062018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PID</a:t>
            </a:r>
            <a:r>
              <a:rPr lang="zh-CN" altLang="en-US" sz="1200" dirty="0"/>
              <a:t>计算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B386DE39-5935-C816-3D84-AB196C466286}"/>
              </a:ext>
            </a:extLst>
          </p:cNvPr>
          <p:cNvSpPr/>
          <p:nvPr/>
        </p:nvSpPr>
        <p:spPr>
          <a:xfrm>
            <a:off x="3719250" y="2920024"/>
            <a:ext cx="1669500" cy="71597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控制模式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4D6184-7AC0-04A1-F7F9-C98F8175571E}"/>
              </a:ext>
            </a:extLst>
          </p:cNvPr>
          <p:cNvSpPr txBox="1"/>
          <p:nvPr/>
        </p:nvSpPr>
        <p:spPr>
          <a:xfrm>
            <a:off x="2534400" y="3001013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自主控制模式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84ECC7BD-37E5-5B21-4314-67B6A1E4937A}"/>
              </a:ext>
            </a:extLst>
          </p:cNvPr>
          <p:cNvCxnSpPr>
            <a:stCxn id="17" idx="1"/>
            <a:endCxn id="16" idx="0"/>
          </p:cNvCxnSpPr>
          <p:nvPr/>
        </p:nvCxnSpPr>
        <p:spPr>
          <a:xfrm rot="10800000" flipV="1">
            <a:off x="2592226" y="3278012"/>
            <a:ext cx="1127025" cy="784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1BD4D9E-61FE-DE5A-54D9-91A02AAC9B96}"/>
              </a:ext>
            </a:extLst>
          </p:cNvPr>
          <p:cNvSpPr/>
          <p:nvPr/>
        </p:nvSpPr>
        <p:spPr>
          <a:xfrm>
            <a:off x="4019400" y="5035218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电机控制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B578B7A-1613-810C-5A24-BC84E1609517}"/>
              </a:ext>
            </a:extLst>
          </p:cNvPr>
          <p:cNvSpPr/>
          <p:nvPr/>
        </p:nvSpPr>
        <p:spPr>
          <a:xfrm>
            <a:off x="4019400" y="5858788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数据发送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EF7662-48FF-3F06-36AB-BA933C12707C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4554000" y="1690412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35E02E7-3B22-FF44-4107-BD098695000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554000" y="2509624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F999823-844B-11AD-3332-8874A887FC66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4554000" y="3636000"/>
            <a:ext cx="0" cy="139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1E11E9-1D7A-DF8A-9E5F-4219F9FA7DB3}"/>
              </a:ext>
            </a:extLst>
          </p:cNvPr>
          <p:cNvCxnSpPr>
            <a:cxnSpLocks/>
            <a:stCxn id="16" idx="2"/>
            <a:endCxn id="23" idx="1"/>
          </p:cNvCxnSpPr>
          <p:nvPr/>
        </p:nvCxnSpPr>
        <p:spPr>
          <a:xfrm rot="16200000" flipH="1">
            <a:off x="2921415" y="4141639"/>
            <a:ext cx="768794" cy="1427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B2E1F18-555E-32D5-AD88-AD5F64667B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554000" y="5444030"/>
            <a:ext cx="0" cy="4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D4CFE7DF-20F4-8C88-C1CE-F06C21B9FAE1}"/>
              </a:ext>
            </a:extLst>
          </p:cNvPr>
          <p:cNvCxnSpPr>
            <a:cxnSpLocks/>
            <a:stCxn id="24" idx="3"/>
            <a:endCxn id="15" idx="3"/>
          </p:cNvCxnSpPr>
          <p:nvPr/>
        </p:nvCxnSpPr>
        <p:spPr>
          <a:xfrm flipV="1">
            <a:off x="5088600" y="2305218"/>
            <a:ext cx="12700" cy="3757976"/>
          </a:xfrm>
          <a:prstGeom prst="bentConnector3">
            <a:avLst>
              <a:gd name="adj1" fmla="val 11664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E4A6801-6A7F-8FFE-B782-B275E080B6AF}"/>
              </a:ext>
            </a:extLst>
          </p:cNvPr>
          <p:cNvSpPr txBox="1"/>
          <p:nvPr/>
        </p:nvSpPr>
        <p:spPr>
          <a:xfrm>
            <a:off x="4496175" y="3682022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外部控制模式</a:t>
            </a:r>
          </a:p>
        </p:txBody>
      </p:sp>
    </p:spTree>
    <p:extLst>
      <p:ext uri="{BB962C8B-B14F-4D97-AF65-F5344CB8AC3E}">
        <p14:creationId xmlns:p14="http://schemas.microsoft.com/office/powerpoint/2010/main" val="124521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745BA-331E-F0DD-4007-9CF2DEFB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F16015ED-A213-FD4A-3E1C-2B71228556B4}"/>
              </a:ext>
            </a:extLst>
          </p:cNvPr>
          <p:cNvSpPr/>
          <p:nvPr/>
        </p:nvSpPr>
        <p:spPr>
          <a:xfrm>
            <a:off x="3920624" y="190740"/>
            <a:ext cx="1382400" cy="35280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系统上电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609E52B-F5B9-640A-E8C5-E01C739B88B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11824" y="543540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E9851F6-A5D3-D5B6-07B8-B2AEFDD8A40A}"/>
              </a:ext>
            </a:extLst>
          </p:cNvPr>
          <p:cNvSpPr/>
          <p:nvPr/>
        </p:nvSpPr>
        <p:spPr>
          <a:xfrm>
            <a:off x="4079024" y="953940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系统初始化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FBDADF-76EF-6170-4B5C-21C061D9038D}"/>
              </a:ext>
            </a:extLst>
          </p:cNvPr>
          <p:cNvSpPr/>
          <p:nvPr/>
        </p:nvSpPr>
        <p:spPr>
          <a:xfrm>
            <a:off x="4077224" y="1773152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endParaRPr lang="en-US" altLang="zh-CN" sz="1200" dirty="0"/>
          </a:p>
          <a:p>
            <a:pPr algn="ctr"/>
            <a:r>
              <a:rPr lang="zh-CN" altLang="en-US" sz="1200" dirty="0"/>
              <a:t>外部中断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9C1B1470-3404-7392-7409-A84230439534}"/>
              </a:ext>
            </a:extLst>
          </p:cNvPr>
          <p:cNvSpPr/>
          <p:nvPr/>
        </p:nvSpPr>
        <p:spPr>
          <a:xfrm>
            <a:off x="3777074" y="2592364"/>
            <a:ext cx="1669500" cy="71597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信号量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C0DE7C-A00B-025F-746B-20FB38A57908}"/>
              </a:ext>
            </a:extLst>
          </p:cNvPr>
          <p:cNvSpPr txBox="1"/>
          <p:nvPr/>
        </p:nvSpPr>
        <p:spPr>
          <a:xfrm>
            <a:off x="2592224" y="2653115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未收到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FB30710-976F-FF6F-3F8C-DC0FAF03926B}"/>
              </a:ext>
            </a:extLst>
          </p:cNvPr>
          <p:cNvCxnSpPr>
            <a:cxnSpLocks/>
            <a:stCxn id="17" idx="1"/>
            <a:endCxn id="15" idx="1"/>
          </p:cNvCxnSpPr>
          <p:nvPr/>
        </p:nvCxnSpPr>
        <p:spPr>
          <a:xfrm rot="10800000" flipH="1">
            <a:off x="3777074" y="1977558"/>
            <a:ext cx="300150" cy="972794"/>
          </a:xfrm>
          <a:prstGeom prst="bentConnector3">
            <a:avLst>
              <a:gd name="adj1" fmla="val -76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8806E25-CD76-2F05-18F4-9C687A8FB730}"/>
              </a:ext>
            </a:extLst>
          </p:cNvPr>
          <p:cNvSpPr/>
          <p:nvPr/>
        </p:nvSpPr>
        <p:spPr>
          <a:xfrm>
            <a:off x="4077224" y="3717151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缓冲区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数据读取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C93D9E-C516-D622-344A-03B02AEE6238}"/>
              </a:ext>
            </a:extLst>
          </p:cNvPr>
          <p:cNvSpPr/>
          <p:nvPr/>
        </p:nvSpPr>
        <p:spPr>
          <a:xfrm>
            <a:off x="4077224" y="6171609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角度更新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5031E68-D9DB-5FEC-5BD1-F43367B8F103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4611824" y="1362752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03AFACC-7721-B069-8EF0-DFA298A5062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611824" y="2181964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2A1088-AB4C-F02D-B12E-BCDAAD5595E8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4611824" y="3308340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894CC-0D6C-5D63-0D9B-CC3DD7681E0A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4611824" y="4125963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37171E0-D929-BE19-658F-4F7D3768AB80}"/>
              </a:ext>
            </a:extLst>
          </p:cNvPr>
          <p:cNvCxnSpPr>
            <a:cxnSpLocks/>
            <a:stCxn id="24" idx="3"/>
            <a:endCxn id="15" idx="3"/>
          </p:cNvCxnSpPr>
          <p:nvPr/>
        </p:nvCxnSpPr>
        <p:spPr>
          <a:xfrm flipV="1">
            <a:off x="5146424" y="1977558"/>
            <a:ext cx="12700" cy="43984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E51B65E-1060-E26D-4FDA-E4F62B104D2E}"/>
              </a:ext>
            </a:extLst>
          </p:cNvPr>
          <p:cNvSpPr txBox="1"/>
          <p:nvPr/>
        </p:nvSpPr>
        <p:spPr>
          <a:xfrm>
            <a:off x="4261724" y="3374246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收到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73CC04-F38E-B97A-1221-50F66B1B8FF3}"/>
              </a:ext>
            </a:extLst>
          </p:cNvPr>
          <p:cNvSpPr/>
          <p:nvPr/>
        </p:nvSpPr>
        <p:spPr>
          <a:xfrm>
            <a:off x="4077224" y="4536363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姿态解算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9B1238-963E-9DA9-8941-33655F6AEF6F}"/>
              </a:ext>
            </a:extLst>
          </p:cNvPr>
          <p:cNvSpPr/>
          <p:nvPr/>
        </p:nvSpPr>
        <p:spPr>
          <a:xfrm>
            <a:off x="4077224" y="5353986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加热</a:t>
            </a:r>
            <a:r>
              <a:rPr lang="en-US" altLang="zh-CN" sz="1200" dirty="0"/>
              <a:t>PID</a:t>
            </a:r>
            <a:r>
              <a:rPr lang="zh-CN" altLang="en-US" sz="1200" dirty="0"/>
              <a:t>计算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80F383-B8C4-6F30-0992-6ED8D982751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611824" y="4945175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104E0BE-3E3C-FCE2-2F3A-8DD37008C0E7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4611824" y="5762798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3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F6FE-8BC4-7714-0246-4356356B0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4C9226F4-5135-0CE2-4F46-D723BA0B712C}"/>
              </a:ext>
            </a:extLst>
          </p:cNvPr>
          <p:cNvSpPr/>
          <p:nvPr/>
        </p:nvSpPr>
        <p:spPr>
          <a:xfrm>
            <a:off x="3920624" y="190740"/>
            <a:ext cx="1382400" cy="35280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系统上电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FACCFF3-8952-8233-AB08-6DD55A6B442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11824" y="543540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278D89-3D8B-209F-2797-1F9A87AA33DA}"/>
              </a:ext>
            </a:extLst>
          </p:cNvPr>
          <p:cNvSpPr/>
          <p:nvPr/>
        </p:nvSpPr>
        <p:spPr>
          <a:xfrm>
            <a:off x="4079024" y="953940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系统初始化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8551E-321B-A310-0D2D-7FC077D5FE8C}"/>
              </a:ext>
            </a:extLst>
          </p:cNvPr>
          <p:cNvSpPr/>
          <p:nvPr/>
        </p:nvSpPr>
        <p:spPr>
          <a:xfrm>
            <a:off x="4077224" y="1773152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等待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数据接收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83CB54DF-CC1F-DE5D-E141-9B264D22E0D6}"/>
              </a:ext>
            </a:extLst>
          </p:cNvPr>
          <p:cNvSpPr/>
          <p:nvPr/>
        </p:nvSpPr>
        <p:spPr>
          <a:xfrm>
            <a:off x="3777074" y="2592364"/>
            <a:ext cx="1669500" cy="71597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USB/</a:t>
            </a:r>
            <a:r>
              <a:rPr lang="zh-CN" altLang="en-US" sz="1200" dirty="0"/>
              <a:t>串口接收信号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98A599-E480-5B23-6B3B-9ACAB9679495}"/>
              </a:ext>
            </a:extLst>
          </p:cNvPr>
          <p:cNvSpPr txBox="1"/>
          <p:nvPr/>
        </p:nvSpPr>
        <p:spPr>
          <a:xfrm>
            <a:off x="2592224" y="2653115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未收到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B74E344-72E1-0BE6-FD88-4689B29EE814}"/>
              </a:ext>
            </a:extLst>
          </p:cNvPr>
          <p:cNvCxnSpPr>
            <a:cxnSpLocks/>
            <a:stCxn id="17" idx="1"/>
            <a:endCxn id="15" idx="1"/>
          </p:cNvCxnSpPr>
          <p:nvPr/>
        </p:nvCxnSpPr>
        <p:spPr>
          <a:xfrm rot="10800000" flipH="1">
            <a:off x="3777074" y="1977558"/>
            <a:ext cx="300150" cy="972794"/>
          </a:xfrm>
          <a:prstGeom prst="bentConnector3">
            <a:avLst>
              <a:gd name="adj1" fmla="val -76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BEAA6E9-1D45-11CF-7AAA-B64C4DE137EE}"/>
              </a:ext>
            </a:extLst>
          </p:cNvPr>
          <p:cNvSpPr/>
          <p:nvPr/>
        </p:nvSpPr>
        <p:spPr>
          <a:xfrm>
            <a:off x="4077224" y="3717151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缓冲区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数据读取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61FA98-0FEA-F0C8-E00E-613577C62CBF}"/>
              </a:ext>
            </a:extLst>
          </p:cNvPr>
          <p:cNvSpPr/>
          <p:nvPr/>
        </p:nvSpPr>
        <p:spPr>
          <a:xfrm>
            <a:off x="4077224" y="5355575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结构体更新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9197C1-5748-8DDF-CD30-D21F61907DF5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4611824" y="1362752"/>
            <a:ext cx="180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FD3B39-36BA-19AE-E61F-A0E20251E98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611824" y="2181964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3862AB-46C5-D812-0DEE-F7D9737A2F7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4611824" y="3308340"/>
            <a:ext cx="0" cy="40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88ECBAD-6CFA-C740-AEDE-3864CACAEC9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4611824" y="4125963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65EF054-36F7-ED17-61BF-A0B0070E1AEB}"/>
              </a:ext>
            </a:extLst>
          </p:cNvPr>
          <p:cNvCxnSpPr>
            <a:cxnSpLocks/>
            <a:stCxn id="24" idx="3"/>
            <a:endCxn id="15" idx="3"/>
          </p:cNvCxnSpPr>
          <p:nvPr/>
        </p:nvCxnSpPr>
        <p:spPr>
          <a:xfrm flipV="1">
            <a:off x="5146424" y="1977558"/>
            <a:ext cx="12700" cy="35824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FD5A954-E18C-FC46-954C-51C73567E461}"/>
              </a:ext>
            </a:extLst>
          </p:cNvPr>
          <p:cNvSpPr txBox="1"/>
          <p:nvPr/>
        </p:nvSpPr>
        <p:spPr>
          <a:xfrm>
            <a:off x="4261724" y="3374246"/>
            <a:ext cx="1184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收到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4B2251-5B3E-CDCD-2901-B5AB19898BC8}"/>
              </a:ext>
            </a:extLst>
          </p:cNvPr>
          <p:cNvSpPr/>
          <p:nvPr/>
        </p:nvSpPr>
        <p:spPr>
          <a:xfrm>
            <a:off x="4077224" y="4536363"/>
            <a:ext cx="1069200" cy="40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数据处理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9104692-2167-F61B-C1DA-EFEC1F55B429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4611824" y="4945175"/>
            <a:ext cx="0" cy="41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5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151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csc Toby</dc:creator>
  <cp:lastModifiedBy>csc Toby</cp:lastModifiedBy>
  <cp:revision>7</cp:revision>
  <dcterms:created xsi:type="dcterms:W3CDTF">2025-05-03T15:47:41Z</dcterms:created>
  <dcterms:modified xsi:type="dcterms:W3CDTF">2025-05-11T15:32:43Z</dcterms:modified>
</cp:coreProperties>
</file>