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6F19D-D90D-474C-A73A-565273E84A6F}" v="4" dt="2025-03-27T09:00:09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White" userId="45c364ca-e971-4bb6-a4d1-d8093c072390" providerId="ADAL" clId="{06E6F19D-D90D-474C-A73A-565273E84A6F}"/>
    <pc:docChg chg="undo custSel delSld modSld">
      <pc:chgData name="Oliver White" userId="45c364ca-e971-4bb6-a4d1-d8093c072390" providerId="ADAL" clId="{06E6F19D-D90D-474C-A73A-565273E84A6F}" dt="2025-03-27T23:22:23.919" v="1218" actId="20577"/>
      <pc:docMkLst>
        <pc:docMk/>
      </pc:docMkLst>
      <pc:sldChg chg="modSp mod">
        <pc:chgData name="Oliver White" userId="45c364ca-e971-4bb6-a4d1-d8093c072390" providerId="ADAL" clId="{06E6F19D-D90D-474C-A73A-565273E84A6F}" dt="2025-03-09T22:49:14.039" v="11" actId="20577"/>
        <pc:sldMkLst>
          <pc:docMk/>
          <pc:sldMk cId="1584317738" sldId="256"/>
        </pc:sldMkLst>
        <pc:spChg chg="mod">
          <ac:chgData name="Oliver White" userId="45c364ca-e971-4bb6-a4d1-d8093c072390" providerId="ADAL" clId="{06E6F19D-D90D-474C-A73A-565273E84A6F}" dt="2025-03-09T22:49:14.039" v="11" actId="20577"/>
          <ac:spMkLst>
            <pc:docMk/>
            <pc:sldMk cId="1584317738" sldId="256"/>
            <ac:spMk id="12" creationId="{523DE2F3-F2D6-9456-069B-F54FED2726F9}"/>
          </ac:spMkLst>
        </pc:spChg>
      </pc:sldChg>
      <pc:sldChg chg="addSp delSp modSp mod">
        <pc:chgData name="Oliver White" userId="45c364ca-e971-4bb6-a4d1-d8093c072390" providerId="ADAL" clId="{06E6F19D-D90D-474C-A73A-565273E84A6F}" dt="2025-03-27T09:00:10.400" v="442" actId="1076"/>
        <pc:sldMkLst>
          <pc:docMk/>
          <pc:sldMk cId="3851661328" sldId="258"/>
        </pc:sldMkLst>
        <pc:spChg chg="del">
          <ac:chgData name="Oliver White" userId="45c364ca-e971-4bb6-a4d1-d8093c072390" providerId="ADAL" clId="{06E6F19D-D90D-474C-A73A-565273E84A6F}" dt="2025-03-27T08:59:18.548" v="373" actId="478"/>
          <ac:spMkLst>
            <pc:docMk/>
            <pc:sldMk cId="3851661328" sldId="258"/>
            <ac:spMk id="3" creationId="{53B1D8BB-570C-C46E-C51B-8159F8FC210F}"/>
          </ac:spMkLst>
        </pc:spChg>
        <pc:spChg chg="mod">
          <ac:chgData name="Oliver White" userId="45c364ca-e971-4bb6-a4d1-d8093c072390" providerId="ADAL" clId="{06E6F19D-D90D-474C-A73A-565273E84A6F}" dt="2025-03-27T09:00:09.050" v="441" actId="1076"/>
          <ac:spMkLst>
            <pc:docMk/>
            <pc:sldMk cId="3851661328" sldId="258"/>
            <ac:spMk id="6" creationId="{0F0E4188-46D5-19DF-8019-65716AD43767}"/>
          </ac:spMkLst>
        </pc:spChg>
        <pc:spChg chg="add del mod">
          <ac:chgData name="Oliver White" userId="45c364ca-e971-4bb6-a4d1-d8093c072390" providerId="ADAL" clId="{06E6F19D-D90D-474C-A73A-565273E84A6F}" dt="2025-03-27T08:59:11.069" v="369" actId="478"/>
          <ac:spMkLst>
            <pc:docMk/>
            <pc:sldMk cId="3851661328" sldId="258"/>
            <ac:spMk id="12" creationId="{24D9F747-5040-DBE5-BE07-16B45CF49A50}"/>
          </ac:spMkLst>
        </pc:spChg>
        <pc:picChg chg="del">
          <ac:chgData name="Oliver White" userId="45c364ca-e971-4bb6-a4d1-d8093c072390" providerId="ADAL" clId="{06E6F19D-D90D-474C-A73A-565273E84A6F}" dt="2025-03-27T08:59:13.848" v="371" actId="478"/>
          <ac:picMkLst>
            <pc:docMk/>
            <pc:sldMk cId="3851661328" sldId="258"/>
            <ac:picMk id="4" creationId="{0319AA99-99F9-C987-B6BA-E77CA48E1988}"/>
          </ac:picMkLst>
        </pc:picChg>
        <pc:picChg chg="del">
          <ac:chgData name="Oliver White" userId="45c364ca-e971-4bb6-a4d1-d8093c072390" providerId="ADAL" clId="{06E6F19D-D90D-474C-A73A-565273E84A6F}" dt="2025-03-27T08:58:56.499" v="368" actId="478"/>
          <ac:picMkLst>
            <pc:docMk/>
            <pc:sldMk cId="3851661328" sldId="258"/>
            <ac:picMk id="5" creationId="{76880319-F37F-C08C-F2DF-979580EBD279}"/>
          </ac:picMkLst>
        </pc:picChg>
        <pc:picChg chg="del">
          <ac:chgData name="Oliver White" userId="45c364ca-e971-4bb6-a4d1-d8093c072390" providerId="ADAL" clId="{06E6F19D-D90D-474C-A73A-565273E84A6F}" dt="2025-03-27T08:59:19.340" v="374" actId="478"/>
          <ac:picMkLst>
            <pc:docMk/>
            <pc:sldMk cId="3851661328" sldId="258"/>
            <ac:picMk id="8" creationId="{B76660E4-C00F-1389-0DE4-3ADC4FFED5FF}"/>
          </ac:picMkLst>
        </pc:picChg>
        <pc:picChg chg="add mod ord">
          <ac:chgData name="Oliver White" userId="45c364ca-e971-4bb6-a4d1-d8093c072390" providerId="ADAL" clId="{06E6F19D-D90D-474C-A73A-565273E84A6F}" dt="2025-03-27T09:00:10.400" v="442" actId="1076"/>
          <ac:picMkLst>
            <pc:docMk/>
            <pc:sldMk cId="3851661328" sldId="258"/>
            <ac:picMk id="9" creationId="{CC0550A4-611E-C5B9-F13D-37FFE9D68ED4}"/>
          </ac:picMkLst>
        </pc:picChg>
        <pc:picChg chg="del">
          <ac:chgData name="Oliver White" userId="45c364ca-e971-4bb6-a4d1-d8093c072390" providerId="ADAL" clId="{06E6F19D-D90D-474C-A73A-565273E84A6F}" dt="2025-03-27T08:59:12.438" v="370" actId="478"/>
          <ac:picMkLst>
            <pc:docMk/>
            <pc:sldMk cId="3851661328" sldId="258"/>
            <ac:picMk id="10" creationId="{A3C102D5-E421-CB4B-04E7-8B09FF9C6125}"/>
          </ac:picMkLst>
        </pc:picChg>
      </pc:sldChg>
      <pc:sldChg chg="addSp delSp modSp mod">
        <pc:chgData name="Oliver White" userId="45c364ca-e971-4bb6-a4d1-d8093c072390" providerId="ADAL" clId="{06E6F19D-D90D-474C-A73A-565273E84A6F}" dt="2025-03-26T22:39:01.836" v="365" actId="1076"/>
        <pc:sldMkLst>
          <pc:docMk/>
          <pc:sldMk cId="3572768121" sldId="259"/>
        </pc:sldMkLst>
        <pc:spChg chg="del mod">
          <ac:chgData name="Oliver White" userId="45c364ca-e971-4bb6-a4d1-d8093c072390" providerId="ADAL" clId="{06E6F19D-D90D-474C-A73A-565273E84A6F}" dt="2025-03-26T22:38:53.191" v="353" actId="478"/>
          <ac:spMkLst>
            <pc:docMk/>
            <pc:sldMk cId="3572768121" sldId="259"/>
            <ac:spMk id="4" creationId="{B370347D-F884-8DF1-16BB-CE1A5B5408BB}"/>
          </ac:spMkLst>
        </pc:spChg>
        <pc:spChg chg="del mod">
          <ac:chgData name="Oliver White" userId="45c364ca-e971-4bb6-a4d1-d8093c072390" providerId="ADAL" clId="{06E6F19D-D90D-474C-A73A-565273E84A6F}" dt="2025-03-26T22:38:56.119" v="358" actId="478"/>
          <ac:spMkLst>
            <pc:docMk/>
            <pc:sldMk cId="3572768121" sldId="259"/>
            <ac:spMk id="8" creationId="{7726E2AA-036C-3F1D-4324-FB033DBF69F3}"/>
          </ac:spMkLst>
        </pc:spChg>
        <pc:spChg chg="del mod">
          <ac:chgData name="Oliver White" userId="45c364ca-e971-4bb6-a4d1-d8093c072390" providerId="ADAL" clId="{06E6F19D-D90D-474C-A73A-565273E84A6F}" dt="2025-03-26T22:38:57.635" v="360" actId="478"/>
          <ac:spMkLst>
            <pc:docMk/>
            <pc:sldMk cId="3572768121" sldId="259"/>
            <ac:spMk id="9" creationId="{86BEE9ED-1A2C-E492-B284-BB442EAA3F72}"/>
          </ac:spMkLst>
        </pc:spChg>
        <pc:spChg chg="add mod">
          <ac:chgData name="Oliver White" userId="45c364ca-e971-4bb6-a4d1-d8093c072390" providerId="ADAL" clId="{06E6F19D-D90D-474C-A73A-565273E84A6F}" dt="2025-03-17T22:33:29.867" v="338" actId="20577"/>
          <ac:spMkLst>
            <pc:docMk/>
            <pc:sldMk cId="3572768121" sldId="259"/>
            <ac:spMk id="10" creationId="{EE226B8B-65B7-D8EC-7114-8551864461A2}"/>
          </ac:spMkLst>
        </pc:spChg>
        <pc:spChg chg="add mod">
          <ac:chgData name="Oliver White" userId="45c364ca-e971-4bb6-a4d1-d8093c072390" providerId="ADAL" clId="{06E6F19D-D90D-474C-A73A-565273E84A6F}" dt="2025-03-26T22:39:00.548" v="364" actId="1076"/>
          <ac:spMkLst>
            <pc:docMk/>
            <pc:sldMk cId="3572768121" sldId="259"/>
            <ac:spMk id="16" creationId="{AA09FA68-E5C9-8131-0411-82D15108E7E1}"/>
          </ac:spMkLst>
        </pc:spChg>
        <pc:picChg chg="add mod">
          <ac:chgData name="Oliver White" userId="45c364ca-e971-4bb6-a4d1-d8093c072390" providerId="ADAL" clId="{06E6F19D-D90D-474C-A73A-565273E84A6F}" dt="2025-03-17T22:13:49.335" v="40" actId="14100"/>
          <ac:picMkLst>
            <pc:docMk/>
            <pc:sldMk cId="3572768121" sldId="259"/>
            <ac:picMk id="6" creationId="{016F2E26-738D-F52D-339C-90D4A8DCC2D1}"/>
          </ac:picMkLst>
        </pc:picChg>
        <pc:picChg chg="del">
          <ac:chgData name="Oliver White" userId="45c364ca-e971-4bb6-a4d1-d8093c072390" providerId="ADAL" clId="{06E6F19D-D90D-474C-A73A-565273E84A6F}" dt="2025-03-26T22:38:53.549" v="354" actId="478"/>
          <ac:picMkLst>
            <pc:docMk/>
            <pc:sldMk cId="3572768121" sldId="259"/>
            <ac:picMk id="7" creationId="{7855C73B-A540-04F0-F2CE-C1489A2D2EE0}"/>
          </ac:picMkLst>
        </pc:picChg>
        <pc:picChg chg="del">
          <ac:chgData name="Oliver White" userId="45c364ca-e971-4bb6-a4d1-d8093c072390" providerId="ADAL" clId="{06E6F19D-D90D-474C-A73A-565273E84A6F}" dt="2025-03-26T22:38:54.366" v="356" actId="478"/>
          <ac:picMkLst>
            <pc:docMk/>
            <pc:sldMk cId="3572768121" sldId="259"/>
            <ac:picMk id="11" creationId="{784C1F11-749D-D109-9F19-8689FAA1B114}"/>
          </ac:picMkLst>
        </pc:picChg>
        <pc:picChg chg="del">
          <ac:chgData name="Oliver White" userId="45c364ca-e971-4bb6-a4d1-d8093c072390" providerId="ADAL" clId="{06E6F19D-D90D-474C-A73A-565273E84A6F}" dt="2025-03-26T22:38:53.989" v="355" actId="478"/>
          <ac:picMkLst>
            <pc:docMk/>
            <pc:sldMk cId="3572768121" sldId="259"/>
            <ac:picMk id="13" creationId="{83DD328B-0B75-1A3F-D311-2C1F4A2CBD97}"/>
          </ac:picMkLst>
        </pc:picChg>
        <pc:picChg chg="add mod">
          <ac:chgData name="Oliver White" userId="45c364ca-e971-4bb6-a4d1-d8093c072390" providerId="ADAL" clId="{06E6F19D-D90D-474C-A73A-565273E84A6F}" dt="2025-03-26T22:39:01.836" v="365" actId="1076"/>
          <ac:picMkLst>
            <pc:docMk/>
            <pc:sldMk cId="3572768121" sldId="259"/>
            <ac:picMk id="14" creationId="{4DCEF733-4E3D-6442-90EE-284625346BC3}"/>
          </ac:picMkLst>
        </pc:picChg>
        <pc:picChg chg="del mod">
          <ac:chgData name="Oliver White" userId="45c364ca-e971-4bb6-a4d1-d8093c072390" providerId="ADAL" clId="{06E6F19D-D90D-474C-A73A-565273E84A6F}" dt="2025-03-26T22:38:58.121" v="362" actId="478"/>
          <ac:picMkLst>
            <pc:docMk/>
            <pc:sldMk cId="3572768121" sldId="259"/>
            <ac:picMk id="15" creationId="{FC69F744-3D25-3971-E085-590A268B74F1}"/>
          </ac:picMkLst>
        </pc:picChg>
      </pc:sldChg>
      <pc:sldChg chg="addSp delSp modSp mod">
        <pc:chgData name="Oliver White" userId="45c364ca-e971-4bb6-a4d1-d8093c072390" providerId="ADAL" clId="{06E6F19D-D90D-474C-A73A-565273E84A6F}" dt="2025-03-27T09:09:36.229" v="451" actId="1076"/>
        <pc:sldMkLst>
          <pc:docMk/>
          <pc:sldMk cId="4155657780" sldId="260"/>
        </pc:sldMkLst>
        <pc:spChg chg="del">
          <ac:chgData name="Oliver White" userId="45c364ca-e971-4bb6-a4d1-d8093c072390" providerId="ADAL" clId="{06E6F19D-D90D-474C-A73A-565273E84A6F}" dt="2025-03-26T22:38:41.799" v="343" actId="478"/>
          <ac:spMkLst>
            <pc:docMk/>
            <pc:sldMk cId="4155657780" sldId="260"/>
            <ac:spMk id="4" creationId="{B13E5CFC-68FD-0B0C-B93E-866CB2B182B4}"/>
          </ac:spMkLst>
        </pc:spChg>
        <pc:picChg chg="add del mod">
          <ac:chgData name="Oliver White" userId="45c364ca-e971-4bb6-a4d1-d8093c072390" providerId="ADAL" clId="{06E6F19D-D90D-474C-A73A-565273E84A6F}" dt="2025-03-27T09:09:28.464" v="447" actId="478"/>
          <ac:picMkLst>
            <pc:docMk/>
            <pc:sldMk cId="4155657780" sldId="260"/>
            <ac:picMk id="5" creationId="{18FB1ABA-326C-F22F-E509-518AC0BF304F}"/>
          </ac:picMkLst>
        </pc:picChg>
        <pc:picChg chg="del mod">
          <ac:chgData name="Oliver White" userId="45c364ca-e971-4bb6-a4d1-d8093c072390" providerId="ADAL" clId="{06E6F19D-D90D-474C-A73A-565273E84A6F}" dt="2025-03-26T22:38:43.141" v="347" actId="478"/>
          <ac:picMkLst>
            <pc:docMk/>
            <pc:sldMk cId="4155657780" sldId="260"/>
            <ac:picMk id="5" creationId="{D47D436F-5800-3930-5F57-A584ABA68B85}"/>
          </ac:picMkLst>
        </pc:picChg>
        <pc:picChg chg="del">
          <ac:chgData name="Oliver White" userId="45c364ca-e971-4bb6-a4d1-d8093c072390" providerId="ADAL" clId="{06E6F19D-D90D-474C-A73A-565273E84A6F}" dt="2025-03-26T22:38:45.829" v="349" actId="478"/>
          <ac:picMkLst>
            <pc:docMk/>
            <pc:sldMk cId="4155657780" sldId="260"/>
            <ac:picMk id="6" creationId="{5F117A14-DF51-9B5B-7659-DE4E1B6A50AB}"/>
          </ac:picMkLst>
        </pc:picChg>
        <pc:picChg chg="add mod">
          <ac:chgData name="Oliver White" userId="45c364ca-e971-4bb6-a4d1-d8093c072390" providerId="ADAL" clId="{06E6F19D-D90D-474C-A73A-565273E84A6F}" dt="2025-03-27T09:09:36.229" v="451" actId="1076"/>
          <ac:picMkLst>
            <pc:docMk/>
            <pc:sldMk cId="4155657780" sldId="260"/>
            <ac:picMk id="7" creationId="{0541F587-3DAD-EE86-6BBC-EF1F598C6EED}"/>
          </ac:picMkLst>
        </pc:picChg>
        <pc:picChg chg="del mod">
          <ac:chgData name="Oliver White" userId="45c364ca-e971-4bb6-a4d1-d8093c072390" providerId="ADAL" clId="{06E6F19D-D90D-474C-A73A-565273E84A6F}" dt="2025-03-26T22:38:42.322" v="345" actId="478"/>
          <ac:picMkLst>
            <pc:docMk/>
            <pc:sldMk cId="4155657780" sldId="260"/>
            <ac:picMk id="8" creationId="{59020C9F-7926-DF11-5ECC-D49D6926FA0A}"/>
          </ac:picMkLst>
        </pc:picChg>
        <pc:picChg chg="add del mod">
          <ac:chgData name="Oliver White" userId="45c364ca-e971-4bb6-a4d1-d8093c072390" providerId="ADAL" clId="{06E6F19D-D90D-474C-A73A-565273E84A6F}" dt="2025-03-27T09:03:09.632" v="444" actId="478"/>
          <ac:picMkLst>
            <pc:docMk/>
            <pc:sldMk cId="4155657780" sldId="260"/>
            <ac:picMk id="11" creationId="{63821D61-19EB-DAD9-178F-53BE5123F5A5}"/>
          </ac:picMkLst>
        </pc:picChg>
      </pc:sldChg>
      <pc:sldChg chg="addSp modSp mod">
        <pc:chgData name="Oliver White" userId="45c364ca-e971-4bb6-a4d1-d8093c072390" providerId="ADAL" clId="{06E6F19D-D90D-474C-A73A-565273E84A6F}" dt="2025-03-27T19:42:58.979" v="571" actId="20577"/>
        <pc:sldMkLst>
          <pc:docMk/>
          <pc:sldMk cId="955293333" sldId="262"/>
        </pc:sldMkLst>
        <pc:spChg chg="mod">
          <ac:chgData name="Oliver White" userId="45c364ca-e971-4bb6-a4d1-d8093c072390" providerId="ADAL" clId="{06E6F19D-D90D-474C-A73A-565273E84A6F}" dt="2025-03-27T19:41:20.101" v="504" actId="1036"/>
          <ac:spMkLst>
            <pc:docMk/>
            <pc:sldMk cId="955293333" sldId="262"/>
            <ac:spMk id="2" creationId="{B4171FA8-CD0B-24EE-777F-EE72D117A887}"/>
          </ac:spMkLst>
        </pc:spChg>
        <pc:spChg chg="mod">
          <ac:chgData name="Oliver White" userId="45c364ca-e971-4bb6-a4d1-d8093c072390" providerId="ADAL" clId="{06E6F19D-D90D-474C-A73A-565273E84A6F}" dt="2025-03-27T19:41:04.708" v="456" actId="20577"/>
          <ac:spMkLst>
            <pc:docMk/>
            <pc:sldMk cId="955293333" sldId="262"/>
            <ac:spMk id="3" creationId="{9E8D0BA0-88A1-35B6-3F3D-05B0A170BDB3}"/>
          </ac:spMkLst>
        </pc:spChg>
        <pc:spChg chg="add mod">
          <ac:chgData name="Oliver White" userId="45c364ca-e971-4bb6-a4d1-d8093c072390" providerId="ADAL" clId="{06E6F19D-D90D-474C-A73A-565273E84A6F}" dt="2025-03-27T19:41:13.710" v="457" actId="1076"/>
          <ac:spMkLst>
            <pc:docMk/>
            <pc:sldMk cId="955293333" sldId="262"/>
            <ac:spMk id="6" creationId="{547ABD05-45A2-2CE7-375D-D1D5F8740F66}"/>
          </ac:spMkLst>
        </pc:spChg>
        <pc:spChg chg="add mod">
          <ac:chgData name="Oliver White" userId="45c364ca-e971-4bb6-a4d1-d8093c072390" providerId="ADAL" clId="{06E6F19D-D90D-474C-A73A-565273E84A6F}" dt="2025-03-27T19:42:58.979" v="571" actId="20577"/>
          <ac:spMkLst>
            <pc:docMk/>
            <pc:sldMk cId="955293333" sldId="262"/>
            <ac:spMk id="7" creationId="{DA3F366A-3589-F5EF-ECBA-652B1187B2B3}"/>
          </ac:spMkLst>
        </pc:spChg>
        <pc:picChg chg="add mod">
          <ac:chgData name="Oliver White" userId="45c364ca-e971-4bb6-a4d1-d8093c072390" providerId="ADAL" clId="{06E6F19D-D90D-474C-A73A-565273E84A6F}" dt="2025-03-27T19:41:00.824" v="455" actId="1076"/>
          <ac:picMkLst>
            <pc:docMk/>
            <pc:sldMk cId="955293333" sldId="262"/>
            <ac:picMk id="5" creationId="{F7761B5D-019B-5E00-F47D-F41833608C19}"/>
          </ac:picMkLst>
        </pc:picChg>
      </pc:sldChg>
      <pc:sldChg chg="addSp modSp mod">
        <pc:chgData name="Oliver White" userId="45c364ca-e971-4bb6-a4d1-d8093c072390" providerId="ADAL" clId="{06E6F19D-D90D-474C-A73A-565273E84A6F}" dt="2025-03-27T23:16:03.819" v="1021" actId="20577"/>
        <pc:sldMkLst>
          <pc:docMk/>
          <pc:sldMk cId="855837117" sldId="264"/>
        </pc:sldMkLst>
        <pc:spChg chg="mod">
          <ac:chgData name="Oliver White" userId="45c364ca-e971-4bb6-a4d1-d8093c072390" providerId="ADAL" clId="{06E6F19D-D90D-474C-A73A-565273E84A6F}" dt="2025-03-27T22:54:10.885" v="619" actId="20577"/>
          <ac:spMkLst>
            <pc:docMk/>
            <pc:sldMk cId="855837117" sldId="264"/>
            <ac:spMk id="2" creationId="{B4171FA8-CD0B-24EE-777F-EE72D117A887}"/>
          </ac:spMkLst>
        </pc:spChg>
        <pc:spChg chg="mod">
          <ac:chgData name="Oliver White" userId="45c364ca-e971-4bb6-a4d1-d8093c072390" providerId="ADAL" clId="{06E6F19D-D90D-474C-A73A-565273E84A6F}" dt="2025-03-27T23:16:03.819" v="1021" actId="20577"/>
          <ac:spMkLst>
            <pc:docMk/>
            <pc:sldMk cId="855837117" sldId="264"/>
            <ac:spMk id="3" creationId="{9E8D0BA0-88A1-35B6-3F3D-05B0A170BDB3}"/>
          </ac:spMkLst>
        </pc:spChg>
        <pc:picChg chg="add mod modCrop">
          <ac:chgData name="Oliver White" userId="45c364ca-e971-4bb6-a4d1-d8093c072390" providerId="ADAL" clId="{06E6F19D-D90D-474C-A73A-565273E84A6F}" dt="2025-03-27T23:00:00.164" v="826" actId="1076"/>
          <ac:picMkLst>
            <pc:docMk/>
            <pc:sldMk cId="855837117" sldId="264"/>
            <ac:picMk id="5" creationId="{1EF95B2E-67D5-3286-CDAC-ED9434317439}"/>
          </ac:picMkLst>
        </pc:picChg>
        <pc:picChg chg="add mod">
          <ac:chgData name="Oliver White" userId="45c364ca-e971-4bb6-a4d1-d8093c072390" providerId="ADAL" clId="{06E6F19D-D90D-474C-A73A-565273E84A6F}" dt="2025-03-27T23:15:40.266" v="991" actId="14100"/>
          <ac:picMkLst>
            <pc:docMk/>
            <pc:sldMk cId="855837117" sldId="264"/>
            <ac:picMk id="7" creationId="{77A7672D-3247-EBAE-F3E7-BEA4EEAECB56}"/>
          </ac:picMkLst>
        </pc:picChg>
      </pc:sldChg>
      <pc:sldChg chg="del">
        <pc:chgData name="Oliver White" userId="45c364ca-e971-4bb6-a4d1-d8093c072390" providerId="ADAL" clId="{06E6F19D-D90D-474C-A73A-565273E84A6F}" dt="2025-03-26T22:38:32.998" v="341" actId="47"/>
        <pc:sldMkLst>
          <pc:docMk/>
          <pc:sldMk cId="2379473445" sldId="267"/>
        </pc:sldMkLst>
      </pc:sldChg>
      <pc:sldChg chg="del">
        <pc:chgData name="Oliver White" userId="45c364ca-e971-4bb6-a4d1-d8093c072390" providerId="ADAL" clId="{06E6F19D-D90D-474C-A73A-565273E84A6F}" dt="2025-03-27T09:00:18.079" v="443" actId="47"/>
        <pc:sldMkLst>
          <pc:docMk/>
          <pc:sldMk cId="4212771609" sldId="268"/>
        </pc:sldMkLst>
      </pc:sldChg>
      <pc:sldChg chg="modSp mod">
        <pc:chgData name="Oliver White" userId="45c364ca-e971-4bb6-a4d1-d8093c072390" providerId="ADAL" clId="{06E6F19D-D90D-474C-A73A-565273E84A6F}" dt="2025-03-27T23:22:23.919" v="1218" actId="20577"/>
        <pc:sldMkLst>
          <pc:docMk/>
          <pc:sldMk cId="3829316918" sldId="269"/>
        </pc:sldMkLst>
        <pc:spChg chg="mod">
          <ac:chgData name="Oliver White" userId="45c364ca-e971-4bb6-a4d1-d8093c072390" providerId="ADAL" clId="{06E6F19D-D90D-474C-A73A-565273E84A6F}" dt="2025-03-27T23:01:20.215" v="844" actId="20577"/>
          <ac:spMkLst>
            <pc:docMk/>
            <pc:sldMk cId="3829316918" sldId="269"/>
            <ac:spMk id="2" creationId="{B4171FA8-CD0B-24EE-777F-EE72D117A887}"/>
          </ac:spMkLst>
        </pc:spChg>
        <pc:spChg chg="mod">
          <ac:chgData name="Oliver White" userId="45c364ca-e971-4bb6-a4d1-d8093c072390" providerId="ADAL" clId="{06E6F19D-D90D-474C-A73A-565273E84A6F}" dt="2025-03-27T23:22:23.919" v="1218" actId="20577"/>
          <ac:spMkLst>
            <pc:docMk/>
            <pc:sldMk cId="3829316918" sldId="269"/>
            <ac:spMk id="3" creationId="{9E8D0BA0-88A1-35B6-3F3D-05B0A170BDB3}"/>
          </ac:spMkLst>
        </pc:spChg>
      </pc:sldChg>
      <pc:sldChg chg="del">
        <pc:chgData name="Oliver White" userId="45c364ca-e971-4bb6-a4d1-d8093c072390" providerId="ADAL" clId="{06E6F19D-D90D-474C-A73A-565273E84A6F}" dt="2025-03-26T22:38:38.256" v="342" actId="47"/>
        <pc:sldMkLst>
          <pc:docMk/>
          <pc:sldMk cId="2051654543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16561-E0B6-47A9-BD7C-AC75F9F28B5C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3A41D-D513-46FA-BE78-9CD719D2991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96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5F7E-7190-D2FA-FF50-78421A401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E4E9-0738-2FBC-87F1-1A344D0D8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6CD8-A850-4233-A7EE-382E5F76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606B-8943-CD0C-975E-2C8B3A7F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5A605-31F3-E397-9410-94336927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718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F45A-0146-5A3B-62D5-01B708AF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C9434-5CAB-D7E2-D663-7BEFEB79B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98A5D-395E-D63C-1488-3F4BAAAE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C1F1-C269-E251-DFF6-9166C9BF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3CD07-D5B5-821E-5835-5F16116B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386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46036-7CE3-3527-FE5F-ABA3A6B55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AEEF0-A996-A319-2BCC-EBD5C16C0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B4BC-758F-0C69-D283-E5C5EA5B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4C75-E7D7-4B86-B859-047BD560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996A-DDDE-57DB-F4A7-2B3FDC9E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585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6E06-8832-FDC6-E6A7-4371B774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4455-6EA8-7DDA-18F2-1E12303E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23CF1-32BB-CFEF-671A-1D15DB87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9685-4DA7-5B20-9EC8-5C942D22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079C9-D31C-9BF4-A057-76A525D1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932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FF9D-C32C-0076-DDDB-3C253A55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39E2-AB20-D51D-6A54-0F0B6A1BA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0C422-7B8D-0339-DAE9-4BEFAEDD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6E84-A61E-A34C-2A92-C4994AD5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030DD-B5F8-35AA-C3DC-747877CF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36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F0C5-F4AB-B245-1E81-DD0D992C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7500A-D77F-4BD4-DE8C-938DDD6B3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35490-B333-DCCE-F860-39FEECDDE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9725-7A0E-5D1C-369F-D6FBC453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D67EC-2D6B-B2C7-CD8D-06FAA6C4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4BC4-A227-EF3E-AAE5-D9F4F156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90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6229-8D11-47D8-88C5-4C831DE8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3691F-888A-E7CC-482C-2584B708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F858-1A01-0E8D-D955-2ABB29808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C9A5-2ACF-7E5D-9F36-CD959A45E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D8EBF-0B6A-C690-9BB2-C61936D10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0AB04-7BEC-FFCB-777D-596342B4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CB14A-D3A3-8C48-0A3A-D7553515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2B921-85D1-61C8-3B08-959808BA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77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622E-6616-E082-B0EB-723ABC27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AF3EA-FE40-D35A-1C9C-EE35E24F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08E2F-91C1-03E3-6367-117D9075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EF268-8CA2-C99B-8683-CFAA484C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065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846F91-1480-8FC0-6C26-B482E730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5DAFF-5A53-A02E-6DD7-0876F82D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E9E19-4662-F604-F1FB-8FEA6CF0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65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F46A-7023-F0B9-B469-938342C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B1DC-40FC-5809-2022-93A95F3C4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1D5B1-54B2-90CB-9225-B4BC5A152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29C71-47D0-3381-2C0F-7F421B4F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3F09A-60A5-210B-3583-CDEAFE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2900-3B0E-0C28-1DF4-243C2343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51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DBFD-557C-02C2-BD9F-5C1E6345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32531-D82E-0478-2EEB-B130E47B2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0880C-87ED-A8F4-47AD-69961157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07A10-5803-04B3-89A1-224B4F9A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AC4B-740A-F5B4-B879-BCCD3B27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366A6-27E5-06C4-7AC2-029CEC29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99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22B88-931E-2DF5-60AE-27CA8216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99A5-3E70-EE4D-7842-31FC9435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60AB-3ABD-1272-E301-2EDCB14CD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72E93-BF36-496A-AF2A-29E383C840B2}" type="datetimeFigureOut">
              <a:rPr lang="en-NZ" smtClean="0"/>
              <a:t>28/03/2025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166B-0FBC-E334-526E-B4820DED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0433C-9BDB-89C0-12B2-901448E3E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E66E6-2E3D-4FBB-B7EF-5E7AB6F4884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509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~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wwward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yfoodsunshine.com/omelette-recip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create/color-accessibilit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or.adobe.com/create/color-contrast-analyz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20EBCFC3-0E5E-9CF9-A5BD-5B952A66C62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20578" y="1428695"/>
            <a:ext cx="8520600" cy="1506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dirty="0">
                <a:solidFill>
                  <a:srgbClr val="505050"/>
                </a:solidFill>
                <a:latin typeface="Roboto Condensed" panose="02000000000000000000" pitchFamily="2" charset="0"/>
                <a:sym typeface="Montserrat"/>
              </a:rPr>
              <a:t>Web Development</a:t>
            </a:r>
            <a:br>
              <a:rPr lang="en" sz="2800" dirty="0">
                <a:solidFill>
                  <a:srgbClr val="505050"/>
                </a:solidFill>
                <a:latin typeface="Roboto Condensed" panose="02000000000000000000" pitchFamily="2" charset="0"/>
                <a:sym typeface="Montserrat"/>
              </a:rPr>
            </a:br>
            <a:r>
              <a:rPr lang="en" sz="2800" dirty="0">
                <a:solidFill>
                  <a:srgbClr val="505050"/>
                </a:solidFill>
                <a:latin typeface="Roboto Condensed" panose="02000000000000000000" pitchFamily="2" charset="0"/>
                <a:sym typeface="Montserrat"/>
              </a:rPr>
              <a:t>year 10 digital technology</a:t>
            </a:r>
            <a:br>
              <a:rPr lang="en" sz="2800" b="1" dirty="0">
                <a:latin typeface="+mn-lt"/>
                <a:ea typeface="Montserrat"/>
                <a:cs typeface="Montserrat"/>
                <a:sym typeface="Montserrat"/>
              </a:rPr>
            </a:br>
            <a:r>
              <a:rPr lang="en" sz="1200" b="1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Montserrat"/>
                <a:cs typeface="Montserrat"/>
                <a:sym typeface="Montserrat"/>
              </a:rPr>
              <a:t>HTML, CSS, </a:t>
            </a:r>
            <a:r>
              <a:rPr lang="en" sz="1200" i="1" dirty="0">
                <a:solidFill>
                  <a:schemeClr val="accent5">
                    <a:lumMod val="75000"/>
                  </a:schemeClr>
                </a:solidFill>
                <a:latin typeface="+mn-lt"/>
                <a:ea typeface="Montserrat"/>
                <a:cs typeface="Montserrat"/>
                <a:sym typeface="Montserrat"/>
              </a:rPr>
              <a:t>VSCode,  design, accessibility </a:t>
            </a:r>
            <a:endParaRPr sz="1200" i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523DE2F3-F2D6-9456-069B-F54FED2726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20578" y="338876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4800">
                <a:solidFill>
                  <a:srgbClr val="92D050"/>
                </a:solidFill>
                <a:latin typeface="Roboto Condensed" panose="02000000000000000000" pitchFamily="2" charset="0"/>
              </a:rPr>
              <a:t>Oliver White</a:t>
            </a:r>
            <a:endParaRPr lang="en-NZ" sz="4800" dirty="0">
              <a:solidFill>
                <a:srgbClr val="92D050"/>
              </a:solidFill>
              <a:latin typeface="Roboto Condensed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NZ" sz="1600" dirty="0">
                <a:solidFill>
                  <a:srgbClr val="FF0000"/>
                </a:solidFill>
                <a:latin typeface="Roboto Condensed" panose="02000000000000000000" pitchFamily="2" charset="0"/>
              </a:rPr>
              <a:t>This document will be submitted to the OLE with your evidence and reflections</a:t>
            </a:r>
          </a:p>
        </p:txBody>
      </p:sp>
    </p:spTree>
    <p:extLst>
      <p:ext uri="{BB962C8B-B14F-4D97-AF65-F5344CB8AC3E}">
        <p14:creationId xmlns:p14="http://schemas.microsoft.com/office/powerpoint/2010/main" val="158431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GB" sz="4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Brief</a:t>
            </a:r>
            <a:endParaRPr lang="en-NZ" sz="400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2D62-6DA1-E54A-D870-451F76285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6680" y="2405067"/>
            <a:ext cx="6002110" cy="372903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Part 1: recipe.html</a:t>
            </a:r>
          </a:p>
          <a:p>
            <a:pPr marL="0" indent="0">
              <a:spcAft>
                <a:spcPts val="60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Your challenge is to build out this recipe page and get it looking as close to the design as possible.</a:t>
            </a:r>
          </a:p>
          <a:p>
            <a:pPr marL="0" indent="0">
              <a:spcAft>
                <a:spcPts val="60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You can use any tools you like to help you complete the </a:t>
            </a:r>
            <a:r>
              <a:rPr lang="en-US" altLang="en-US" sz="11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task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(VSCode, repl.it, Adobe Color, coolors.co,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).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1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Colors, fonts are given to you in the Style Guide slide of this document.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en-US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en-US" sz="11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100" b="1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Part 2: recipe_design.html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100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Redesign the page in your style, modify layout and colors, and improve accessibility of the page.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100" dirty="0">
                <a:solidFill>
                  <a:srgbClr val="7030A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 any resources to ensure good usability feedback (you will need a minimum of 2 testers). 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en-US" sz="1100" dirty="0">
              <a:solidFill>
                <a:schemeClr val="tx2">
                  <a:lumMod val="75000"/>
                  <a:lumOff val="25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1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Part 3: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1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Fill in this Evidence Document and submit to the OLE before the final deadline.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026" name="Picture 2" descr="Desktop design">
            <a:extLst>
              <a:ext uri="{FF2B5EF4-FFF2-40B4-BE49-F238E27FC236}">
                <a16:creationId xmlns:a16="http://schemas.microsoft.com/office/drawing/2014/main" id="{37EA70AD-3255-A9B2-8AA7-7CD7C313F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r="121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64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Final Outcome  </a:t>
            </a:r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Wingdings" panose="05000000000000000000" pitchFamily="2" charset="2"/>
              </a:rPr>
              <a:t> duplicate this slide if you need to</a:t>
            </a:r>
            <a:endParaRPr lang="en-NZ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BA0-88A1-35B6-3F3D-05B0A17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Insert link(s) to your repl.it</a:t>
            </a:r>
            <a:br>
              <a:rPr lang="en-GB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</a:br>
            <a:r>
              <a:rPr lang="en-GB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2"/>
              </a:rPr>
              <a:t>https://replit.com/~</a:t>
            </a:r>
            <a:r>
              <a:rPr lang="en-GB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(your teacher can help you with uploading your folder, </a:t>
            </a:r>
            <a:r>
              <a:rPr lang="en-GB" sz="1200" u="sng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before the deadline </a:t>
            </a:r>
            <a:r>
              <a:rPr lang="en-GB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– not on the day it’s due!)</a:t>
            </a:r>
          </a:p>
          <a:p>
            <a:endParaRPr lang="en-GB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GB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Insert snapshots of all of the pages you have made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521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Folder Management</a:t>
            </a:r>
            <a:endParaRPr lang="en-NZ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BA0-88A1-35B6-3F3D-05B0A17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1200" i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GB" sz="1200" i="1" dirty="0">
                <a:solidFill>
                  <a:srgbClr val="0070C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Insert below a snapshot (s) of your folder set up</a:t>
            </a:r>
          </a:p>
          <a:p>
            <a:r>
              <a:rPr lang="en-GB" sz="12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Make sure your file names are descriptive (boat.png not untitled1.png)</a:t>
            </a:r>
          </a:p>
          <a:p>
            <a:r>
              <a:rPr lang="en-GB" sz="1200" i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Check all of your images are in the ‘images’ folder</a:t>
            </a:r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1F587-3DAD-EE86-6BBC-EF1F598C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18" y="237679"/>
            <a:ext cx="6144482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5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Ideation / Research Evidence / Visual Board of ideas</a:t>
            </a:r>
            <a:endParaRPr lang="en-NZ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BA0-88A1-35B6-3F3D-05B0A17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# 1 </a:t>
            </a:r>
            <a:br>
              <a:rPr lang="en-GB" dirty="0"/>
            </a:b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</a:rPr>
              <a:t>use </a:t>
            </a: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https://www.awwwards.com/</a:t>
            </a: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</a:rPr>
              <a:t> for inspiration </a:t>
            </a:r>
          </a:p>
          <a:p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</a:rPr>
              <a:t>Insert snapshots of ideas you would like to implement (layout/fonts/colours)</a:t>
            </a:r>
          </a:p>
          <a:p>
            <a:endParaRPr lang="en-NZ" sz="1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F2E26-738D-F52D-339C-90D4A8DC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96" y="2870300"/>
            <a:ext cx="3219469" cy="1697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226B8B-65B7-D8EC-7114-8551864461A2}"/>
              </a:ext>
            </a:extLst>
          </p:cNvPr>
          <p:cNvSpPr txBox="1"/>
          <p:nvPr/>
        </p:nvSpPr>
        <p:spPr>
          <a:xfrm>
            <a:off x="3782217" y="2969031"/>
            <a:ext cx="2914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Fonts- simple, but headings stand out </a:t>
            </a:r>
          </a:p>
          <a:p>
            <a:r>
              <a:rPr lang="en-NZ" dirty="0"/>
              <a:t>Heading: Helvetica Condensed Black SE</a:t>
            </a:r>
          </a:p>
          <a:p>
            <a:r>
              <a:rPr lang="en-NZ" dirty="0"/>
              <a:t>Body: Inter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CEF733-4E3D-6442-90EE-28462534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143" y="4568647"/>
            <a:ext cx="3102595" cy="16398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09FA68-E5C9-8131-0411-82D15108E7E1}"/>
              </a:ext>
            </a:extLst>
          </p:cNvPr>
          <p:cNvSpPr txBox="1"/>
          <p:nvPr/>
        </p:nvSpPr>
        <p:spPr>
          <a:xfrm>
            <a:off x="3080971" y="5388570"/>
            <a:ext cx="291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Colours – Light, neutral tones, leaning towards warm</a:t>
            </a:r>
          </a:p>
        </p:txBody>
      </p:sp>
    </p:spTree>
    <p:extLst>
      <p:ext uri="{BB962C8B-B14F-4D97-AF65-F5344CB8AC3E}">
        <p14:creationId xmlns:p14="http://schemas.microsoft.com/office/powerpoint/2010/main" val="357276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04" y="-3295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Ideation/ Research Evidence /Visual Board of ideas</a:t>
            </a:r>
            <a:endParaRPr lang="en-NZ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BA0-88A1-35B6-3F3D-05B0A17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#2</a:t>
            </a:r>
          </a:p>
          <a:p>
            <a:r>
              <a:rPr lang="en-GB" sz="1200" dirty="0"/>
              <a:t>Same as for previous design </a:t>
            </a:r>
          </a:p>
          <a:p>
            <a:r>
              <a:rPr lang="en-GB" sz="1200" dirty="0"/>
              <a:t>Insert snapshots of layouts/fonts/colours you would like to use`</a:t>
            </a:r>
            <a:endParaRPr lang="en-NZ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61B5D-019B-5E00-F47D-F41833608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13" y="1300355"/>
            <a:ext cx="4766301" cy="4905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ABD05-45A2-2CE7-375D-D1D5F8740F66}"/>
              </a:ext>
            </a:extLst>
          </p:cNvPr>
          <p:cNvSpPr txBox="1"/>
          <p:nvPr/>
        </p:nvSpPr>
        <p:spPr>
          <a:xfrm>
            <a:off x="4852088" y="1480515"/>
            <a:ext cx="286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Layout – recipe card style</a:t>
            </a:r>
          </a:p>
          <a:p>
            <a:r>
              <a:rPr lang="en-GB" dirty="0"/>
              <a:t>Bold and underline for links and key info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F366A-3589-F5EF-ECBA-652B1187B2B3}"/>
              </a:ext>
            </a:extLst>
          </p:cNvPr>
          <p:cNvSpPr txBox="1"/>
          <p:nvPr/>
        </p:nvSpPr>
        <p:spPr>
          <a:xfrm>
            <a:off x="428369" y="3568506"/>
            <a:ext cx="3855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hlinkClick r:id="rId3"/>
              </a:rPr>
              <a:t>Omelette Recipe – </a:t>
            </a:r>
            <a:r>
              <a:rPr lang="en-NZ" dirty="0" err="1">
                <a:hlinkClick r:id="rId3"/>
              </a:rPr>
              <a:t>JoyFoodSunshine</a:t>
            </a:r>
            <a:endParaRPr lang="en-NZ" dirty="0"/>
          </a:p>
          <a:p>
            <a:r>
              <a:rPr lang="en-NZ" dirty="0"/>
              <a:t>-Image source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95529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0550A4-611E-C5B9-F13D-37FFE9D6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0" y="2387767"/>
            <a:ext cx="7125730" cy="3533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Accessibility - example of colours, theme and tools</a:t>
            </a:r>
            <a:b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https://color.adobe.com/create/color-accessibility</a:t>
            </a:r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endParaRPr lang="en-NZ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F0E4188-46D5-19DF-8019-65716AD43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63" y="1996506"/>
            <a:ext cx="6002110" cy="3729034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 the link above to check and improve the accessibility of your designs.</a:t>
            </a:r>
          </a:p>
          <a:p>
            <a:pPr marL="0" indent="0">
              <a:spcAft>
                <a:spcPts val="600"/>
              </a:spcAft>
              <a:buFontTx/>
              <a:buNone/>
            </a:pP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- use </a:t>
            </a: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https://color.adobe.com/create/color-contrast-analyzer</a:t>
            </a: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to check the contrast of your background versus your text colors (take snapshot)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</a:p>
          <a:p>
            <a:pPr marL="0" indent="0">
              <a:spcAft>
                <a:spcPts val="600"/>
              </a:spcAft>
              <a:buNone/>
            </a:pPr>
            <a:endParaRPr lang="en-US" alt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ensure the contrast score has a green tick, and use recommendations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update your colors in your website</a:t>
            </a:r>
          </a:p>
          <a:p>
            <a:pPr>
              <a:spcAft>
                <a:spcPts val="600"/>
              </a:spcAft>
              <a:buFontTx/>
              <a:buChar char="-"/>
            </a:pPr>
            <a:r>
              <a:rPr lang="en-US" altLang="en-US" sz="1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Colors taken directly from stylesheet</a:t>
            </a:r>
          </a:p>
          <a:p>
            <a:pPr>
              <a:spcAft>
                <a:spcPts val="600"/>
              </a:spcAft>
              <a:buFontTx/>
              <a:buChar char="-"/>
            </a:pPr>
            <a:endParaRPr lang="en-US" alt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>
              <a:spcAft>
                <a:spcPts val="600"/>
              </a:spcAft>
              <a:buFontTx/>
              <a:buChar char="-"/>
            </a:pPr>
            <a:endParaRPr lang="en-US" altLang="en-US" sz="1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6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Usability Feedback – user 1 – Asher Tenenbaum</a:t>
            </a:r>
            <a:b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endParaRPr lang="en-NZ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BA0-88A1-35B6-3F3D-05B0A170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1054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 layout and good contrast. The scale </a:t>
            </a:r>
            <a:r>
              <a:rPr lang="en-NZ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is cool, but the bottom seems a little cramped together(see top picture). Maybe add some more padding/margins there.</a:t>
            </a:r>
            <a:endParaRPr lang="en-NZ" sz="1800" i="1" kern="1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i="1" kern="1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i="1" kern="1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NZ" sz="1800" i="1" kern="1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1800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Did exactly that, I added more spacing between items there(see bottom picture).</a:t>
            </a:r>
          </a:p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95B2E-67D5-3286-CDAC-ED943431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11"/>
          <a:stretch/>
        </p:blipFill>
        <p:spPr>
          <a:xfrm>
            <a:off x="7199871" y="1591834"/>
            <a:ext cx="4565820" cy="2350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7672D-3247-EBAE-F3E7-BEA4EEAEC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4153419"/>
            <a:ext cx="4189854" cy="24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3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1FA8-CD0B-24EE-777F-EE72D11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Usability Feedback – user 2 – Noah Johnson</a:t>
            </a:r>
            <a:endParaRPr lang="en-NZ" sz="2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0BA0-88A1-35B6-3F3D-05B0A170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1200" dirty="0">
                <a:effectLst/>
                <a:latin typeface="-apple-system"/>
              </a:rPr>
              <a:t>imo it looks a bit blocky</a:t>
            </a:r>
          </a:p>
          <a:p>
            <a:pPr>
              <a:buNone/>
            </a:pPr>
            <a:r>
              <a:rPr lang="en-GB" sz="1200" dirty="0">
                <a:effectLst/>
                <a:latin typeface="-apple-system"/>
              </a:rPr>
              <a:t> the border on the buttons doesn't quite match the aesthetic</a:t>
            </a:r>
          </a:p>
          <a:p>
            <a:pPr>
              <a:buNone/>
            </a:pPr>
            <a:r>
              <a:rPr lang="en-GB" sz="1200" dirty="0">
                <a:effectLst/>
                <a:latin typeface="-apple-system"/>
              </a:rPr>
              <a:t> I like the colour scheme, feels quite homey</a:t>
            </a:r>
          </a:p>
          <a:p>
            <a:pPr>
              <a:buNone/>
            </a:pPr>
            <a:r>
              <a:rPr lang="en-GB" sz="1200" dirty="0">
                <a:effectLst/>
                <a:latin typeface="-apple-system"/>
              </a:rPr>
              <a:t> Images are displaying correctly, but it could look a bit nicer, idk</a:t>
            </a:r>
          </a:p>
          <a:p>
            <a:pPr>
              <a:buNone/>
            </a:pPr>
            <a:r>
              <a:rPr lang="en-GB" sz="1200" dirty="0">
                <a:effectLst/>
                <a:latin typeface="-apple-system"/>
              </a:rPr>
              <a:t> I </a:t>
            </a:r>
            <a:r>
              <a:rPr lang="en-GB" sz="1200" dirty="0">
                <a:latin typeface="-apple-system"/>
              </a:rPr>
              <a:t>would add rounding to various things</a:t>
            </a:r>
          </a:p>
          <a:p>
            <a:pPr>
              <a:buNone/>
            </a:pPr>
            <a:r>
              <a:rPr lang="en-GB" sz="1200" dirty="0">
                <a:latin typeface="-apple-system"/>
              </a:rPr>
              <a:t>maybe add some spacing between the different sections</a:t>
            </a:r>
          </a:p>
          <a:p>
            <a:pPr>
              <a:buNone/>
            </a:pPr>
            <a:r>
              <a:rPr lang="en-GB" sz="1200" dirty="0">
                <a:latin typeface="-apple-system"/>
              </a:rPr>
              <a:t>and round the main sections a fair bit</a:t>
            </a:r>
          </a:p>
          <a:p>
            <a:pPr>
              <a:buNone/>
            </a:pPr>
            <a:endParaRPr lang="en-NZ" sz="1800" i="1" kern="1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NZ" sz="1800" dirty="0"/>
              <a:t>Added more spacing between sections(2% padding top and bottom)</a:t>
            </a:r>
          </a:p>
          <a:p>
            <a:r>
              <a:rPr lang="en-NZ" sz="1800" dirty="0"/>
              <a:t>Rounded a bunch of stuff</a:t>
            </a:r>
          </a:p>
          <a:p>
            <a:r>
              <a:rPr lang="en-NZ" sz="1800" dirty="0"/>
              <a:t>Slightly larger images</a:t>
            </a:r>
          </a:p>
          <a:p>
            <a:r>
              <a:rPr lang="en-NZ" sz="1800" dirty="0"/>
              <a:t>Made buttons match </a:t>
            </a:r>
            <a:r>
              <a:rPr lang="en-NZ" sz="1800"/>
              <a:t>everything else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82931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635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Calibri</vt:lpstr>
      <vt:lpstr>Roboto</vt:lpstr>
      <vt:lpstr>Roboto Condensed</vt:lpstr>
      <vt:lpstr>Roboto Light</vt:lpstr>
      <vt:lpstr>Office Theme</vt:lpstr>
      <vt:lpstr>Web Development year 10 digital technology HTML, CSS, VSCode,  design, accessibility </vt:lpstr>
      <vt:lpstr>Brief</vt:lpstr>
      <vt:lpstr>Final Outcome   duplicate this slide if you need to</vt:lpstr>
      <vt:lpstr>Folder Management</vt:lpstr>
      <vt:lpstr>Ideation / Research Evidence / Visual Board of ideas</vt:lpstr>
      <vt:lpstr>Ideation/ Research Evidence /Visual Board of ideas</vt:lpstr>
      <vt:lpstr>Accessibility - example of colours, theme and tools https://color.adobe.com/create/color-accessibility </vt:lpstr>
      <vt:lpstr>Usability Feedback – user 1 – Asher Tenenbaum </vt:lpstr>
      <vt:lpstr>Usability Feedback – user 2 – Noah Johnson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year 10 digital technology HTML, CSS, VSCode,  design, accessibility</dc:title>
  <dc:creator>Anca Wilde</dc:creator>
  <cp:lastModifiedBy>Oliver White</cp:lastModifiedBy>
  <cp:revision>4</cp:revision>
  <dcterms:created xsi:type="dcterms:W3CDTF">2024-02-29T00:56:44Z</dcterms:created>
  <dcterms:modified xsi:type="dcterms:W3CDTF">2025-03-27T23:22:28Z</dcterms:modified>
</cp:coreProperties>
</file>