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55" autoAdjust="0"/>
  </p:normalViewPr>
  <p:slideViewPr>
    <p:cSldViewPr snapToGrid="0">
      <p:cViewPr>
        <p:scale>
          <a:sx n="79" d="100"/>
          <a:sy n="79" d="100"/>
        </p:scale>
        <p:origin x="1570" y="58"/>
      </p:cViewPr>
      <p:guideLst/>
    </p:cSldViewPr>
  </p:slideViewPr>
  <p:notesTextViewPr>
    <p:cViewPr>
      <p:scale>
        <a:sx n="1" d="1"/>
        <a:sy n="1" d="1"/>
      </p:scale>
      <p:origin x="0" y="-4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hingleton" userId="25edaa4c-fe27-4649-9b3f-bf6d27cfa23f" providerId="ADAL" clId="{78A95CE7-3550-4B67-A57A-A869AD644F2D}"/>
    <pc:docChg chg="custSel modSld">
      <pc:chgData name="Ben Shingleton" userId="25edaa4c-fe27-4649-9b3f-bf6d27cfa23f" providerId="ADAL" clId="{78A95CE7-3550-4B67-A57A-A869AD644F2D}" dt="2023-02-07T17:35:47.557" v="1769" actId="20577"/>
      <pc:docMkLst>
        <pc:docMk/>
      </pc:docMkLst>
      <pc:sldChg chg="modNotesTx">
        <pc:chgData name="Ben Shingleton" userId="25edaa4c-fe27-4649-9b3f-bf6d27cfa23f" providerId="ADAL" clId="{78A95CE7-3550-4B67-A57A-A869AD644F2D}" dt="2023-02-07T17:35:47.557" v="1769" actId="20577"/>
        <pc:sldMkLst>
          <pc:docMk/>
          <pc:sldMk cId="0" sldId="258"/>
        </pc:sldMkLst>
      </pc:sldChg>
      <pc:sldChg chg="modNotesTx">
        <pc:chgData name="Ben Shingleton" userId="25edaa4c-fe27-4649-9b3f-bf6d27cfa23f" providerId="ADAL" clId="{78A95CE7-3550-4B67-A57A-A869AD644F2D}" dt="2023-02-07T17:20:57.582" v="560" actId="20577"/>
        <pc:sldMkLst>
          <pc:docMk/>
          <pc:sldMk cId="0" sldId="259"/>
        </pc:sldMkLst>
      </pc:sldChg>
      <pc:sldChg chg="modNotesTx">
        <pc:chgData name="Ben Shingleton" userId="25edaa4c-fe27-4649-9b3f-bf6d27cfa23f" providerId="ADAL" clId="{78A95CE7-3550-4B67-A57A-A869AD644F2D}" dt="2023-02-07T17:28:21.051" v="1397" actId="20577"/>
        <pc:sldMkLst>
          <pc:docMk/>
          <pc:sldMk cId="0" sldId="260"/>
        </pc:sldMkLst>
      </pc:sldChg>
      <pc:sldChg chg="modSp mod">
        <pc:chgData name="Ben Shingleton" userId="25edaa4c-fe27-4649-9b3f-bf6d27cfa23f" providerId="ADAL" clId="{78A95CE7-3550-4B67-A57A-A869AD644F2D}" dt="2023-02-07T17:31:47.265" v="1652" actId="20577"/>
        <pc:sldMkLst>
          <pc:docMk/>
          <pc:sldMk cId="0" sldId="261"/>
        </pc:sldMkLst>
        <pc:spChg chg="mod">
          <ac:chgData name="Ben Shingleton" userId="25edaa4c-fe27-4649-9b3f-bf6d27cfa23f" providerId="ADAL" clId="{78A95CE7-3550-4B67-A57A-A869AD644F2D}" dt="2023-02-07T17:31:47.265" v="1652" actId="20577"/>
          <ac:spMkLst>
            <pc:docMk/>
            <pc:sldMk cId="0" sldId="261"/>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Description: Our app is the one stop shop that allows you to search for a recipe and will present you with both the ingredients required and the cooking instructions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Motivation:</a:t>
            </a:r>
          </a:p>
          <a:p>
            <a:pPr marL="0" lvl="0" indent="0" algn="l" rtl="0">
              <a:spcBef>
                <a:spcPts val="0"/>
              </a:spcBef>
              <a:spcAft>
                <a:spcPts val="0"/>
              </a:spcAft>
              <a:buNone/>
            </a:pPr>
            <a:r>
              <a:rPr lang="en-GB" dirty="0"/>
              <a:t>Ben: I am fairly new to cooking and often eat the same thing again and again, this can be used to get ideas and inspiration to try new things</a:t>
            </a:r>
          </a:p>
          <a:p>
            <a:pPr marL="0" lvl="0" indent="0" algn="l" rtl="0">
              <a:spcBef>
                <a:spcPts val="0"/>
              </a:spcBef>
              <a:spcAft>
                <a:spcPts val="0"/>
              </a:spcAft>
              <a:buNone/>
            </a:pPr>
            <a:r>
              <a:rPr lang="en-GB" dirty="0"/>
              <a:t>Toby: I enjoy cooking but sometimes I can lack inspiration for new ideas, and this app helps solve that problem</a:t>
            </a:r>
          </a:p>
          <a:p>
            <a:pPr marL="0" lvl="0" indent="0" algn="l" rtl="0">
              <a:spcBef>
                <a:spcPts val="0"/>
              </a:spcBef>
              <a:spcAft>
                <a:spcPts val="0"/>
              </a:spcAft>
              <a:buNone/>
            </a:pPr>
            <a:r>
              <a:rPr lang="en-GB" dirty="0"/>
              <a:t>Shane: As a single parent, I’m often looking at new and exciting recipes for the type of food that my kids enjoy. This app gives me the ability to change things up in the kitchen whilst also ensuring that my kids don’t get sick of me cooking the same old thing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User Story:</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As a bloke trying to cook dinner from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whats</a:t>
            </a:r>
            <a:r>
              <a:rPr lang="en-GB" sz="1800" dirty="0">
                <a:effectLst/>
                <a:latin typeface="Calibri" panose="020F0502020204030204" pitchFamily="34" charset="0"/>
                <a:ea typeface="Calibri" panose="020F0502020204030204" pitchFamily="34" charset="0"/>
                <a:cs typeface="Times New Roman" panose="02020603050405020304" pitchFamily="18" charset="0"/>
              </a:rPr>
              <a:t> in the cupboard ;</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Given a meal idea is required</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the meal is defined </a:t>
            </a:r>
          </a:p>
          <a:p>
            <a:pPr marL="0" lvl="0" indent="0" algn="l" rtl="0">
              <a:spcBef>
                <a:spcPts val="0"/>
              </a:spcBef>
              <a:spcAft>
                <a:spcPts val="0"/>
              </a:spcAft>
              <a:buNone/>
            </a:pPr>
            <a:r>
              <a:rPr lang="en-GB" sz="1800">
                <a:effectLst/>
                <a:latin typeface="Calibri" panose="020F0502020204030204" pitchFamily="34" charset="0"/>
                <a:ea typeface="Calibri" panose="020F0502020204030204" pitchFamily="34" charset="0"/>
                <a:cs typeface="Times New Roman" panose="02020603050405020304" pitchFamily="18" charset="0"/>
              </a:rPr>
              <a:t>Then </a:t>
            </a:r>
            <a:r>
              <a:rPr lang="en-GB" sz="1800" dirty="0">
                <a:effectLst/>
                <a:latin typeface="Calibri" panose="020F0502020204030204" pitchFamily="34" charset="0"/>
                <a:ea typeface="Calibri" panose="020F0502020204030204" pitchFamily="34" charset="0"/>
                <a:cs typeface="Times New Roman" panose="02020603050405020304" pitchFamily="18" charset="0"/>
              </a:rPr>
              <a:t>it </a:t>
            </a:r>
            <a:r>
              <a:rPr lang="en-GB" sz="1800">
                <a:effectLst/>
                <a:latin typeface="Calibri" panose="020F0502020204030204" pitchFamily="34" charset="0"/>
                <a:ea typeface="Calibri" panose="020F0502020204030204" pitchFamily="34" charset="0"/>
                <a:cs typeface="Times New Roman" panose="02020603050405020304" pitchFamily="18" charset="0"/>
              </a:rPr>
              <a:t>looks And tastes desirable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Technologies used:</a:t>
            </a:r>
          </a:p>
          <a:p>
            <a:pPr marL="0" lvl="0" indent="0" algn="l" rtl="0">
              <a:spcBef>
                <a:spcPts val="0"/>
              </a:spcBef>
              <a:spcAft>
                <a:spcPts val="0"/>
              </a:spcAft>
              <a:buNone/>
            </a:pPr>
            <a:r>
              <a:rPr lang="en-GB" dirty="0"/>
              <a:t>Main technologies used are JavaScript, HTML, CSS. Ajax was used for the API queries, and jQuery used for DOM manipulation. As per the requirements we’ve also used </a:t>
            </a:r>
            <a:r>
              <a:rPr lang="en-GB" dirty="0" err="1"/>
              <a:t>Boostrap</a:t>
            </a:r>
            <a:r>
              <a:rPr lang="en-GB" dirty="0"/>
              <a:t> throughout the app mixed in with a bit of </a:t>
            </a:r>
            <a:r>
              <a:rPr lang="en-GB" dirty="0" err="1"/>
              <a:t>Bulma</a:t>
            </a:r>
            <a:r>
              <a:rPr lang="en-GB" dirty="0"/>
              <a: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Breakdown of tasks and roles:</a:t>
            </a:r>
          </a:p>
          <a:p>
            <a:pPr marL="0" lvl="0" indent="0" algn="l" rtl="0">
              <a:spcBef>
                <a:spcPts val="0"/>
              </a:spcBef>
              <a:spcAft>
                <a:spcPts val="0"/>
              </a:spcAft>
              <a:buNone/>
            </a:pPr>
            <a:r>
              <a:rPr lang="en-GB" dirty="0"/>
              <a:t>We pretty much tackled this project as a team effort, we all had involvement the whole way through the process. We went along the path with one person sharing the screen during a session, with everyone providing input. Typically after we took a break, someone else would then take over sharing their screen.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Challenges:</a:t>
            </a:r>
          </a:p>
          <a:p>
            <a:pPr marL="0" lvl="0" indent="0" algn="l" rtl="0">
              <a:spcBef>
                <a:spcPts val="0"/>
              </a:spcBef>
              <a:spcAft>
                <a:spcPts val="0"/>
              </a:spcAft>
              <a:buNone/>
            </a:pPr>
            <a:r>
              <a:rPr lang="en-GB" dirty="0"/>
              <a:t>The main challenge that we experienced was that we all have different ways of coding, there were no set standards when it came to naming variables, id’s, classes, etc. Outside of that, with the 3 of us involved in the process we really didn’t have any other issues (except for git playing up occasionally)</a:t>
            </a:r>
          </a:p>
          <a:p>
            <a:pPr marL="0" lvl="0" indent="0" algn="l" rtl="0">
              <a:spcBef>
                <a:spcPts val="0"/>
              </a:spcBef>
              <a:spcAft>
                <a:spcPts val="0"/>
              </a:spcAft>
              <a:buNone/>
            </a:pPr>
            <a:r>
              <a:rPr lang="en-GB" dirty="0"/>
              <a:t>This resulted in some tricky refactoring later in the project, so we learned that we should plan the program structure before coding and lay down some ground rules to work from.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Successes:</a:t>
            </a:r>
          </a:p>
          <a:p>
            <a:pPr marL="0" lvl="0" indent="0" algn="l" rtl="0">
              <a:spcBef>
                <a:spcPts val="0"/>
              </a:spcBef>
              <a:spcAft>
                <a:spcPts val="0"/>
              </a:spcAft>
              <a:buNone/>
            </a:pPr>
            <a:r>
              <a:rPr lang="en-GB" dirty="0"/>
              <a:t>The biggest successes came as we decided to expand our app even further than what we had originally planned. To do this, we had to store multiple types of information in not only arrays but in our local storage, used multiple modals to display different information as well as the navigation between them all.</a:t>
            </a:r>
          </a:p>
          <a:p>
            <a:pPr marL="0" lvl="0" indent="0" algn="l" rtl="0">
              <a:spcBef>
                <a:spcPts val="0"/>
              </a:spcBef>
              <a:spcAft>
                <a:spcPts val="0"/>
              </a:spcAft>
              <a:buNone/>
            </a:pPr>
            <a:r>
              <a:rPr lang="en-GB" dirty="0"/>
              <a:t>Another great success was the amazing fun we had working as a team, everyone chipped in a good amount of effort and made contributions along the way.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https://splwdev.github.io/Recipe-Grabber</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Things to demo:</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Random background on loading</a:t>
            </a:r>
          </a:p>
          <a:p>
            <a:pPr marL="0" lvl="0" indent="0" algn="l" rtl="0">
              <a:spcBef>
                <a:spcPts val="0"/>
              </a:spcBef>
              <a:spcAft>
                <a:spcPts val="0"/>
              </a:spcAft>
              <a:buNone/>
            </a:pPr>
            <a:r>
              <a:rPr lang="en-GB" dirty="0"/>
              <a:t>Light dark favicon</a:t>
            </a:r>
          </a:p>
          <a:p>
            <a:pPr marL="0" lvl="0" indent="0" algn="l" rtl="0">
              <a:spcBef>
                <a:spcPts val="0"/>
              </a:spcBef>
              <a:spcAft>
                <a:spcPts val="0"/>
              </a:spcAft>
              <a:buNone/>
            </a:pPr>
            <a:r>
              <a:rPr lang="en-GB" dirty="0"/>
              <a:t>Search by food type to bring results of meal suggestions (Chinese, pizza, chorizo, burger, )</a:t>
            </a:r>
          </a:p>
          <a:p>
            <a:pPr marL="0" lvl="0" indent="0" algn="l" rtl="0">
              <a:spcBef>
                <a:spcPts val="0"/>
              </a:spcBef>
              <a:spcAft>
                <a:spcPts val="0"/>
              </a:spcAft>
              <a:buNone/>
            </a:pPr>
            <a:r>
              <a:rPr lang="en-GB" dirty="0"/>
              <a:t>Click meal card to show recipe steps </a:t>
            </a:r>
            <a:r>
              <a:rPr lang="en-GB" dirty="0">
                <a:sym typeface="Wingdings" panose="05000000000000000000" pitchFamily="2" charset="2"/>
              </a:rPr>
              <a:t> click though to Ingredients</a:t>
            </a:r>
          </a:p>
          <a:p>
            <a:pPr marL="171450" lvl="0" indent="-171450" algn="l" rtl="0">
              <a:spcBef>
                <a:spcPts val="0"/>
              </a:spcBef>
              <a:spcAft>
                <a:spcPts val="0"/>
              </a:spcAft>
              <a:buFont typeface="Wingdings" panose="05000000000000000000" pitchFamily="2" charset="2"/>
              <a:buChar char="ß"/>
            </a:pPr>
            <a:r>
              <a:rPr lang="en-GB" dirty="0">
                <a:sym typeface="Wingdings" panose="05000000000000000000" pitchFamily="2" charset="2"/>
              </a:rPr>
              <a:t>Back to recipe steps &amp; favourite !!! Heart !! </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Do another search  show adding a different favourite or several</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Then go to Saved recipes open</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hover highlighting on saved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saved recipe to recipe steps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Click through to saved ingredients from storage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Back to saved steps, back to saved recipes</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Select a different one and show ingredients change to new recipe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Close modal</a:t>
            </a: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endParaRPr lang="en-GB" dirty="0">
              <a:sym typeface="Wingdings" panose="05000000000000000000" pitchFamily="2" charset="2"/>
            </a:endParaRP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Maybe show code</a:t>
            </a:r>
          </a:p>
          <a:p>
            <a:pPr marL="0" lvl="0" indent="0" algn="l" rtl="0">
              <a:spcBef>
                <a:spcPts val="0"/>
              </a:spcBef>
              <a:spcAft>
                <a:spcPts val="0"/>
              </a:spcAft>
              <a:buFont typeface="Wingdings" panose="05000000000000000000" pitchFamily="2" charset="2"/>
              <a:buNone/>
            </a:pPr>
            <a:r>
              <a:rPr lang="en-GB" dirty="0">
                <a:sym typeface="Wingdings" panose="05000000000000000000" pitchFamily="2" charset="2"/>
              </a:rPr>
              <a:t>**show code maybe how the object saves to local storage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427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4580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2693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8027558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370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765193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58632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48826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3833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8410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0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085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57851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4821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1407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62649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2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36104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7212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2/7/2023</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18310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ttps/splwdev.github.io/Recipe-Grabber"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github.com/splwdev/Recipe-Grab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Recipe Grabber for Blokes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An application to help you to decide what to cook when you're all out of ideas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 i="1" dirty="0"/>
              <a:t>THE ULTIMATE RECIPE APP THAT WILL LEAVE YOU WONDERING WHERE ITS BEEN ALL YOUR LIFE”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Description</a:t>
            </a:r>
            <a:endParaRPr/>
          </a:p>
          <a:p>
            <a:pPr marL="457200" lvl="0" indent="-342900" algn="l" rtl="0">
              <a:spcBef>
                <a:spcPts val="0"/>
              </a:spcBef>
              <a:spcAft>
                <a:spcPts val="0"/>
              </a:spcAft>
              <a:buSzPts val="1800"/>
              <a:buChar char="●"/>
            </a:pPr>
            <a:r>
              <a:rPr lang="en"/>
              <a:t>Motivation for development?</a:t>
            </a:r>
            <a:endParaRPr/>
          </a:p>
          <a:p>
            <a:pPr marL="457200" lvl="0" indent="-342900" algn="l" rtl="0">
              <a:spcBef>
                <a:spcPts val="0"/>
              </a:spcBef>
              <a:spcAft>
                <a:spcPts val="0"/>
              </a:spcAft>
              <a:buSzPts val="1800"/>
              <a:buChar char="●"/>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Technologies used</a:t>
            </a:r>
            <a:endParaRPr/>
          </a:p>
          <a:p>
            <a:pPr marL="457200" lvl="0" indent="-342900" algn="l" rtl="0">
              <a:spcBef>
                <a:spcPts val="0"/>
              </a:spcBef>
              <a:spcAft>
                <a:spcPts val="0"/>
              </a:spcAft>
              <a:buSzPts val="1800"/>
              <a:buChar char="●"/>
            </a:pPr>
            <a:r>
              <a:rPr lang="en"/>
              <a:t>Breakdown of tasks and roles</a:t>
            </a:r>
            <a:endParaRPr/>
          </a:p>
          <a:p>
            <a:pPr marL="457200" lvl="0" indent="-342900" algn="l" rtl="0">
              <a:spcBef>
                <a:spcPts val="0"/>
              </a:spcBef>
              <a:spcAft>
                <a:spcPts val="0"/>
              </a:spcAft>
              <a:buSzPts val="1800"/>
              <a:buChar char="●"/>
            </a:pPr>
            <a:r>
              <a:rPr lang="en"/>
              <a:t>Challenges</a:t>
            </a:r>
            <a:endParaRPr/>
          </a:p>
          <a:p>
            <a:pPr marL="457200" lvl="0" indent="-342900" algn="l" rtl="0">
              <a:spcBef>
                <a:spcPts val="0"/>
              </a:spcBef>
              <a:spcAft>
                <a:spcPts val="0"/>
              </a:spcAft>
              <a:buSzPts val="1800"/>
              <a:buChar char="●"/>
            </a:pPr>
            <a:r>
              <a:rPr lang="en"/>
              <a:t>Successes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GB" dirty="0"/>
              <a:t>When clicking on a recipe image, take you through to a new page with the recipe description. Ingredients and instructions then accessible from the summary</a:t>
            </a:r>
          </a:p>
          <a:p>
            <a:pPr marL="285750" indent="-285750">
              <a:spcAft>
                <a:spcPts val="1600"/>
              </a:spcAft>
            </a:pPr>
            <a:r>
              <a:rPr lang="en-GB" dirty="0"/>
              <a:t>We initially thought of entering in the ingredients to find a recipe, we moved away from this but its still on our to do list</a:t>
            </a:r>
          </a:p>
          <a:p>
            <a:pPr marL="285750" indent="-285750">
              <a:spcAft>
                <a:spcPts val="1600"/>
              </a:spcAft>
            </a:pPr>
            <a:r>
              <a:rPr lang="en-GB" dirty="0"/>
              <a:t>Along with the ingredients, we also planned on developing a grocery list of what ingredients we are missing and would need to purchase from the shops</a:t>
            </a:r>
          </a:p>
          <a:p>
            <a:pPr marL="285750" indent="-285750">
              <a:spcAft>
                <a:spcPts val="1600"/>
              </a:spcAft>
            </a:pPr>
            <a:r>
              <a:rPr lang="en-GB" dirty="0"/>
              <a:t>Another possible future development would be the introduction of a weekly meal planner</a:t>
            </a:r>
          </a:p>
          <a:p>
            <a:pPr marL="285750" indent="-285750">
              <a:spcAft>
                <a:spcPts val="1600"/>
              </a:spcAft>
            </a:pPr>
            <a:r>
              <a:rPr lang="en-GB" dirty="0"/>
              <a:t>We would like to add a field for dietary requirements &amp; nutritional information</a:t>
            </a:r>
          </a:p>
          <a:p>
            <a:pPr marL="285750" indent="-285750">
              <a:spcAft>
                <a:spcPts val="1600"/>
              </a:spcAft>
            </a:pPr>
            <a:r>
              <a:rPr lang="en-GB" dirty="0"/>
              <a:t>Auto adjust ingredients based on desired proportions e.g. 50 grams meat =&gt;  20 grams potato – user could adjust meat to 100 grams and get potato needed at 40 grams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GB" b="0" i="0" u="none" strike="noStrike" dirty="0">
                <a:effectLst/>
                <a:latin typeface="-apple-system"/>
                <a:hlinkClick r:id="rId3"/>
              </a:rPr>
              <a:t>https://splwdev.github.io/Recipe-Grabber</a:t>
            </a:r>
            <a:endParaRPr dirty="0"/>
          </a:p>
          <a:p>
            <a:pPr marL="457200" lvl="0" indent="-342900" algn="l" rtl="0">
              <a:spcBef>
                <a:spcPts val="0"/>
              </a:spcBef>
              <a:spcAft>
                <a:spcPts val="0"/>
              </a:spcAft>
              <a:buSzPts val="1800"/>
              <a:buChar char="●"/>
            </a:pPr>
            <a:r>
              <a:rPr lang="en" dirty="0"/>
              <a:t>GitHub repo - </a:t>
            </a:r>
            <a:r>
              <a:rPr lang="en-GB" dirty="0" err="1">
                <a:hlinkClick r:id="rId4"/>
              </a:rPr>
              <a:t>splwdev</a:t>
            </a:r>
            <a:r>
              <a:rPr lang="en-GB" dirty="0">
                <a:hlinkClick r:id="rId4"/>
              </a:rPr>
              <a:t>/Recipe-Grabber (github.com)</a:t>
            </a:r>
            <a:endParaRPr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25</TotalTime>
  <Words>833</Words>
  <Application>Microsoft Office PowerPoint</Application>
  <PresentationFormat>On-screen Show (16:9)</PresentationFormat>
  <Paragraphs>71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Century Gothic</vt:lpstr>
      <vt:lpstr>Consolas</vt:lpstr>
      <vt:lpstr>Wingdings</vt:lpstr>
      <vt:lpstr>Wingdings 3</vt:lpstr>
      <vt:lpstr>Slice</vt:lpstr>
      <vt:lpstr>Recipe Grabber for Blokes</vt:lpstr>
      <vt:lpstr>“THE ULTIMATE RECIPE APP THAT WILL LEAVE YOU WONDERING WHERE ITS BEEN ALL YOUR LIFE”</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Grabber for Blokes</dc:title>
  <dc:creator>Shane Lynch</dc:creator>
  <cp:lastModifiedBy>Ben Shingleton</cp:lastModifiedBy>
  <cp:revision>1</cp:revision>
  <dcterms:modified xsi:type="dcterms:W3CDTF">2023-02-07T17:35:48Z</dcterms:modified>
</cp:coreProperties>
</file>