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00" autoAdjust="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hingleton" userId="25edaa4c-fe27-4649-9b3f-bf6d27cfa23f" providerId="ADAL" clId="{78A95CE7-3550-4B67-A57A-A869AD644F2D}"/>
    <pc:docChg chg="custSel modSld">
      <pc:chgData name="Ben Shingleton" userId="25edaa4c-fe27-4649-9b3f-bf6d27cfa23f" providerId="ADAL" clId="{78A95CE7-3550-4B67-A57A-A869AD644F2D}" dt="2023-02-07T17:35:47.557" v="1769" actId="20577"/>
      <pc:docMkLst>
        <pc:docMk/>
      </pc:docMkLst>
      <pc:sldChg chg="modNotesTx">
        <pc:chgData name="Ben Shingleton" userId="25edaa4c-fe27-4649-9b3f-bf6d27cfa23f" providerId="ADAL" clId="{78A95CE7-3550-4B67-A57A-A869AD644F2D}" dt="2023-02-07T17:35:47.557" v="1769" actId="20577"/>
        <pc:sldMkLst>
          <pc:docMk/>
          <pc:sldMk cId="0" sldId="258"/>
        </pc:sldMkLst>
      </pc:sldChg>
      <pc:sldChg chg="modNotesTx">
        <pc:chgData name="Ben Shingleton" userId="25edaa4c-fe27-4649-9b3f-bf6d27cfa23f" providerId="ADAL" clId="{78A95CE7-3550-4B67-A57A-A869AD644F2D}" dt="2023-02-07T17:20:57.582" v="560" actId="20577"/>
        <pc:sldMkLst>
          <pc:docMk/>
          <pc:sldMk cId="0" sldId="259"/>
        </pc:sldMkLst>
      </pc:sldChg>
      <pc:sldChg chg="modNotesTx">
        <pc:chgData name="Ben Shingleton" userId="25edaa4c-fe27-4649-9b3f-bf6d27cfa23f" providerId="ADAL" clId="{78A95CE7-3550-4B67-A57A-A869AD644F2D}" dt="2023-02-07T17:28:21.051" v="1397" actId="20577"/>
        <pc:sldMkLst>
          <pc:docMk/>
          <pc:sldMk cId="0" sldId="260"/>
        </pc:sldMkLst>
      </pc:sldChg>
      <pc:sldChg chg="modSp mod">
        <pc:chgData name="Ben Shingleton" userId="25edaa4c-fe27-4649-9b3f-bf6d27cfa23f" providerId="ADAL" clId="{78A95CE7-3550-4B67-A57A-A869AD644F2D}" dt="2023-02-07T17:31:47.265" v="1652" actId="20577"/>
        <pc:sldMkLst>
          <pc:docMk/>
          <pc:sldMk cId="0" sldId="261"/>
        </pc:sldMkLst>
        <pc:spChg chg="mod">
          <ac:chgData name="Ben Shingleton" userId="25edaa4c-fe27-4649-9b3f-bf6d27cfa23f" providerId="ADAL" clId="{78A95CE7-3550-4B67-A57A-A869AD644F2D}" dt="2023-02-07T17:31:47.265" v="1652" actId="20577"/>
          <ac:spMkLst>
            <pc:docMk/>
            <pc:sldMk cId="0" sldId="261"/>
            <ac:spMk id="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Description: Our app is the one stop shop that allows you to search for a recipe and will present you with both the ingredients required and the cooking instructions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Motivation:</a:t>
            </a:r>
          </a:p>
          <a:p>
            <a:pPr marL="0" lvl="0" indent="0" algn="l" rtl="0">
              <a:spcBef>
                <a:spcPts val="0"/>
              </a:spcBef>
              <a:spcAft>
                <a:spcPts val="0"/>
              </a:spcAft>
              <a:buNone/>
            </a:pPr>
            <a:r>
              <a:rPr lang="en-GB" dirty="0"/>
              <a:t>Ben: I am fairly new to cooking and often eat the same thing again and again, this can be used to get ideas and inspiration to try new things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Toby: I enjoy cooking but sometimes I can lack inspiration for new ideas, and this app helps solve that problem</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Shane: As a single parent, I’m often looking at new and exciting recipes for the type of food that my kids enjoy. This app gives me the ability to change things up in the kitchen whilst also ensuring that my kids don’t get sick of me cooking the same old thing</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User Story:</a:t>
            </a:r>
          </a:p>
          <a:p>
            <a:pPr marL="0" lvl="0" indent="0" algn="l" rtl="0">
              <a:spcBef>
                <a:spcPts val="0"/>
              </a:spcBef>
              <a:spcAft>
                <a:spcPts val="0"/>
              </a:spcAft>
              <a:buNone/>
            </a:pPr>
            <a:endParaRPr lang="en-GB" dirty="0"/>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As a bloke trying to cook dinner from what’s in the cupboard ;</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Given a meal idea is required</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When the meal is defined </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Then it looks And tastes desirable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Technologies used:</a:t>
            </a:r>
          </a:p>
          <a:p>
            <a:pPr marL="0" lvl="0" indent="0" algn="l" rtl="0">
              <a:spcBef>
                <a:spcPts val="0"/>
              </a:spcBef>
              <a:spcAft>
                <a:spcPts val="0"/>
              </a:spcAft>
              <a:buNone/>
            </a:pPr>
            <a:r>
              <a:rPr lang="en-GB" dirty="0"/>
              <a:t>Main technologies used are JavaScript, HTML, CSS. Ajax was used for the API queries, and jQuery used for DOM manipulation. As per the requirements we’ve also used </a:t>
            </a:r>
            <a:r>
              <a:rPr lang="en-GB" dirty="0" err="1"/>
              <a:t>Boostrap</a:t>
            </a:r>
            <a:r>
              <a:rPr lang="en-GB" dirty="0"/>
              <a:t> throughout the app mixed in with a bit of </a:t>
            </a:r>
            <a:r>
              <a:rPr lang="en-GB" dirty="0" err="1"/>
              <a:t>Bulma</a:t>
            </a:r>
            <a:r>
              <a:rPr lang="en-GB" dirty="0"/>
              <a:t>.</a:t>
            </a:r>
          </a:p>
          <a:p>
            <a:pPr marL="0" lvl="0" indent="0" algn="l" rtl="0">
              <a:spcBef>
                <a:spcPts val="0"/>
              </a:spcBef>
              <a:spcAft>
                <a:spcPts val="0"/>
              </a:spcAft>
              <a:buNone/>
            </a:pPr>
            <a:r>
              <a:rPr lang="en-GB" dirty="0"/>
              <a:t>API calls to </a:t>
            </a:r>
            <a:r>
              <a:rPr lang="en-GB" dirty="0" err="1"/>
              <a:t>Spoonacular</a:t>
            </a:r>
            <a:r>
              <a:rPr lang="en-GB" dirty="0"/>
              <a:t> for both recipe information &amp; a second call to grab ingredients for a chosen </a:t>
            </a:r>
            <a:br>
              <a:rPr lang="en-GB" dirty="0"/>
            </a:br>
            <a:r>
              <a:rPr lang="en-GB" dirty="0"/>
              <a:t>API calls to </a:t>
            </a:r>
            <a:r>
              <a:rPr lang="en-GB" dirty="0" err="1"/>
              <a:t>unsplash</a:t>
            </a:r>
            <a:r>
              <a:rPr lang="en-GB" dirty="0"/>
              <a:t> for some lovely imagery</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Breakdown of tasks and roles:</a:t>
            </a:r>
          </a:p>
          <a:p>
            <a:pPr marL="0" lvl="0" indent="0" algn="l" rtl="0">
              <a:spcBef>
                <a:spcPts val="0"/>
              </a:spcBef>
              <a:spcAft>
                <a:spcPts val="0"/>
              </a:spcAft>
              <a:buNone/>
            </a:pPr>
            <a:r>
              <a:rPr lang="en-GB" dirty="0"/>
              <a:t>We pretty much tackled this project as a team effort, we all had involvement the whole way through the process. We went along the path with one person sharing the screen during a session, with everyone providing input. Typically after we took a break, someone else would then take over sharing their screen.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Challenges:</a:t>
            </a:r>
          </a:p>
          <a:p>
            <a:pPr marL="0" lvl="0" indent="0" algn="l" rtl="0">
              <a:spcBef>
                <a:spcPts val="0"/>
              </a:spcBef>
              <a:spcAft>
                <a:spcPts val="0"/>
              </a:spcAft>
              <a:buNone/>
            </a:pPr>
            <a:r>
              <a:rPr lang="en-GB" dirty="0"/>
              <a:t>The main challenge that we experienced was that we all have different ways of coding, there were no set standards when it came to naming variables, id’s, classes, etc. Outside of that, with the 3 of us involved in the process we really didn’t have any other issues (except for git playing up occasionally)</a:t>
            </a:r>
          </a:p>
          <a:p>
            <a:pPr marL="0" lvl="0" indent="0" algn="l" rtl="0">
              <a:spcBef>
                <a:spcPts val="0"/>
              </a:spcBef>
              <a:spcAft>
                <a:spcPts val="0"/>
              </a:spcAft>
              <a:buNone/>
            </a:pPr>
            <a:r>
              <a:rPr lang="en-GB" dirty="0"/>
              <a:t>This resulted in some tricky refactoring later in the project, so we learned that we should plan the program structure before coding and lay down some ground rules to work from.</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Successes:</a:t>
            </a:r>
          </a:p>
          <a:p>
            <a:pPr marL="0" lvl="0" indent="0" algn="l" rtl="0">
              <a:spcBef>
                <a:spcPts val="0"/>
              </a:spcBef>
              <a:spcAft>
                <a:spcPts val="0"/>
              </a:spcAft>
              <a:buNone/>
            </a:pPr>
            <a:r>
              <a:rPr lang="en-GB" dirty="0"/>
              <a:t>The biggest successes came as we decided to expand our app even further than what we had originally planned. To do this, we had to store multiple types of information in not only arrays but in our local storage, used multiple modals to display different information as well as the navigation between them all.</a:t>
            </a:r>
          </a:p>
          <a:p>
            <a:pPr marL="0" lvl="0" indent="0" algn="l" rtl="0">
              <a:spcBef>
                <a:spcPts val="0"/>
              </a:spcBef>
              <a:spcAft>
                <a:spcPts val="0"/>
              </a:spcAft>
              <a:buNone/>
            </a:pPr>
            <a:r>
              <a:rPr lang="en-GB" dirty="0"/>
              <a:t>Another great success was the amazing fun we had working as a team, everyone chipped in a good amount of effort and made contributions along the way.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https://splwdev.github.io/Recipe-Grabber</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Things to demo:</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Random background on loading</a:t>
            </a:r>
          </a:p>
          <a:p>
            <a:pPr marL="0" lvl="0" indent="0" algn="l" rtl="0">
              <a:spcBef>
                <a:spcPts val="0"/>
              </a:spcBef>
              <a:spcAft>
                <a:spcPts val="0"/>
              </a:spcAft>
              <a:buNone/>
            </a:pPr>
            <a:r>
              <a:rPr lang="en-GB" dirty="0"/>
              <a:t>Light dark favicon</a:t>
            </a:r>
          </a:p>
          <a:p>
            <a:pPr marL="0" lvl="0" indent="0" algn="l" rtl="0">
              <a:spcBef>
                <a:spcPts val="0"/>
              </a:spcBef>
              <a:spcAft>
                <a:spcPts val="0"/>
              </a:spcAft>
              <a:buNone/>
            </a:pPr>
            <a:r>
              <a:rPr lang="en-GB" dirty="0"/>
              <a:t>Search by food type to bring results of meal suggestions (Chinese, pizza, chorizo, burger, )</a:t>
            </a:r>
          </a:p>
          <a:p>
            <a:pPr marL="0" lvl="0" indent="0" algn="l" rtl="0">
              <a:spcBef>
                <a:spcPts val="0"/>
              </a:spcBef>
              <a:spcAft>
                <a:spcPts val="0"/>
              </a:spcAft>
              <a:buNone/>
            </a:pPr>
            <a:r>
              <a:rPr lang="en-GB" dirty="0"/>
              <a:t>Click meal card to show recipe steps </a:t>
            </a:r>
            <a:r>
              <a:rPr lang="en-GB" dirty="0">
                <a:sym typeface="Wingdings" panose="05000000000000000000" pitchFamily="2" charset="2"/>
              </a:rPr>
              <a:t> click though to Ingredients</a:t>
            </a:r>
          </a:p>
          <a:p>
            <a:pPr marL="171450" lvl="0" indent="-171450" algn="l" rtl="0">
              <a:spcBef>
                <a:spcPts val="0"/>
              </a:spcBef>
              <a:spcAft>
                <a:spcPts val="0"/>
              </a:spcAft>
              <a:buFont typeface="Wingdings" panose="05000000000000000000" pitchFamily="2" charset="2"/>
              <a:buChar char="ß"/>
            </a:pPr>
            <a:r>
              <a:rPr lang="en-GB" dirty="0">
                <a:sym typeface="Wingdings" panose="05000000000000000000" pitchFamily="2" charset="2"/>
              </a:rPr>
              <a:t>Back to recipe steps &amp; favourite !!! Heart !! </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Close modal</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Do another search  show adding a different favourite or several meals to favourites</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Then go to Saved recipes open</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Show hover highlighting on saved recipe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Click through saved recipe to recipe steps from storage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Click through to saved ingredients from storage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Back to saved steps, back to saved recipes</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Select a different one and show ingredients change to new recipe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Close modal</a:t>
            </a: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Maybe show code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**show code maybe how the object saves to local storage etc**</a:t>
            </a: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Ask for any questions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Maybe launch recipe grabber for birds at a later date  </a:t>
            </a:r>
            <a:r>
              <a:rPr lang="en-GB" dirty="0">
                <a:sym typeface="Wingdings" panose="05000000000000000000" pitchFamily="2" charset="2"/>
              </a:rPr>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4275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4580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2693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802755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37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765193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58632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48826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3833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8410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0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085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5785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4821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71407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62649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223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36104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7212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2/8/2023</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1831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ttps/splwdev.github.io/Recipe-Grabber"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github.com/splwdev/Recipe-Grab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Recipe Grabber for Blokes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An application to help you to decide what to cook when you're all out of ideas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205" y="220307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t>
            </a:r>
            <a:r>
              <a:rPr lang="en-GB" sz="2400" b="0" i="0" dirty="0">
                <a:solidFill>
                  <a:srgbClr val="D1D2D3"/>
                </a:solidFill>
                <a:effectLst/>
                <a:latin typeface="Slack-Lato"/>
              </a:rPr>
              <a:t>Since time immemorial, one thing has plagued man…</a:t>
            </a:r>
            <a:br>
              <a:rPr lang="en-GB" sz="2400" b="0" i="0" dirty="0">
                <a:solidFill>
                  <a:srgbClr val="D1D2D3"/>
                </a:solidFill>
                <a:effectLst/>
                <a:latin typeface="Slack-Lato"/>
              </a:rPr>
            </a:br>
            <a:r>
              <a:rPr lang="en-GB" sz="2400" b="0" i="0" dirty="0">
                <a:solidFill>
                  <a:srgbClr val="D1D2D3"/>
                </a:solidFill>
                <a:effectLst/>
                <a:latin typeface="Slack-Lato"/>
              </a:rPr>
              <a:t> What to make for dinner ??!!</a:t>
            </a:r>
            <a:br>
              <a:rPr lang="en-GB" sz="2400" dirty="0"/>
            </a:br>
            <a:r>
              <a:rPr lang="en-GB" sz="2400" b="0" i="0" dirty="0">
                <a:solidFill>
                  <a:srgbClr val="D1D2D3"/>
                </a:solidFill>
                <a:effectLst/>
                <a:latin typeface="Slack-Lato"/>
              </a:rPr>
              <a:t>That’s why we are here today to present to you the </a:t>
            </a:r>
            <a:r>
              <a:rPr lang="en-GB" b="0" i="0" dirty="0">
                <a:solidFill>
                  <a:srgbClr val="D1D2D3"/>
                </a:solidFill>
                <a:effectLst/>
                <a:latin typeface="Slack-Lato"/>
              </a:rPr>
              <a:t>“Recipe Grabber for Blokes”</a:t>
            </a:r>
            <a:r>
              <a:rPr lang="en-GB" sz="2400" b="0" i="0" dirty="0">
                <a:solidFill>
                  <a:srgbClr val="D1D2D3"/>
                </a:solidFill>
                <a:effectLst/>
                <a:latin typeface="Slack-Lato"/>
              </a:rPr>
              <a:t>.</a:t>
            </a:r>
            <a:br>
              <a:rPr lang="en-GB" sz="2400" dirty="0"/>
            </a:br>
            <a:r>
              <a:rPr lang="en-GB" sz="2400" b="0" i="0" dirty="0">
                <a:solidFill>
                  <a:srgbClr val="D1D2D3"/>
                </a:solidFill>
                <a:effectLst/>
                <a:latin typeface="Slack-Lato"/>
              </a:rPr>
              <a:t>Our revolutionary state of the art application will leave you wondering how you’ve managed to live your life without it. </a:t>
            </a:r>
            <a:br>
              <a:rPr lang="en-GB" sz="2400" b="0" i="0" dirty="0">
                <a:solidFill>
                  <a:srgbClr val="D1D2D3"/>
                </a:solidFill>
                <a:effectLst/>
                <a:latin typeface="Slack-Lato"/>
              </a:rPr>
            </a:br>
            <a:r>
              <a:rPr lang="en-GB" sz="2400" b="0" i="0" dirty="0">
                <a:solidFill>
                  <a:srgbClr val="D1D2D3"/>
                </a:solidFill>
                <a:effectLst/>
                <a:latin typeface="Slack-Lato"/>
              </a:rPr>
              <a:t>No longer will you spend minutes, hours, or even days trying to think up that perfect meal to cook</a:t>
            </a:r>
            <a:r>
              <a:rPr lang="en" sz="2400" i="1" dirty="0"/>
              <a:t>”</a:t>
            </a:r>
            <a:endParaRPr sz="2400" dirty="0"/>
          </a:p>
        </p:txBody>
      </p:sp>
      <p:pic>
        <p:nvPicPr>
          <p:cNvPr id="3" name="Graphic 2">
            <a:extLst>
              <a:ext uri="{FF2B5EF4-FFF2-40B4-BE49-F238E27FC236}">
                <a16:creationId xmlns:a16="http://schemas.microsoft.com/office/drawing/2014/main" id="{5662430E-BE6C-7B53-3228-4E00AA8854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7665" y="2003989"/>
            <a:ext cx="398176" cy="3981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Description</a:t>
            </a:r>
            <a:endParaRPr/>
          </a:p>
          <a:p>
            <a:pPr marL="457200" lvl="0" indent="-342900" algn="l" rtl="0">
              <a:spcBef>
                <a:spcPts val="0"/>
              </a:spcBef>
              <a:spcAft>
                <a:spcPts val="0"/>
              </a:spcAft>
              <a:buSzPts val="1800"/>
              <a:buChar char="●"/>
            </a:pPr>
            <a:r>
              <a:rPr lang="en"/>
              <a:t>Motivation for development?</a:t>
            </a:r>
            <a:endParaRPr/>
          </a:p>
          <a:p>
            <a:pPr marL="457200" lvl="0" indent="-342900" algn="l" rtl="0">
              <a:spcBef>
                <a:spcPts val="0"/>
              </a:spcBef>
              <a:spcAft>
                <a:spcPts val="0"/>
              </a:spcAft>
              <a:buSzPts val="1800"/>
              <a:buChar char="●"/>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Technologies used</a:t>
            </a:r>
            <a:endParaRPr/>
          </a:p>
          <a:p>
            <a:pPr marL="457200" lvl="0" indent="-342900" algn="l" rtl="0">
              <a:spcBef>
                <a:spcPts val="0"/>
              </a:spcBef>
              <a:spcAft>
                <a:spcPts val="0"/>
              </a:spcAft>
              <a:buSzPts val="1800"/>
              <a:buChar char="●"/>
            </a:pPr>
            <a:r>
              <a:rPr lang="en"/>
              <a:t>Breakdown of tasks and roles</a:t>
            </a:r>
            <a:endParaRPr/>
          </a:p>
          <a:p>
            <a:pPr marL="457200" lvl="0" indent="-342900" algn="l" rtl="0">
              <a:spcBef>
                <a:spcPts val="0"/>
              </a:spcBef>
              <a:spcAft>
                <a:spcPts val="0"/>
              </a:spcAft>
              <a:buSzPts val="1800"/>
              <a:buChar char="●"/>
            </a:pPr>
            <a:r>
              <a:rPr lang="en"/>
              <a:t>Challenges</a:t>
            </a:r>
            <a:endParaRPr/>
          </a:p>
          <a:p>
            <a:pPr marL="457200" lvl="0" indent="-342900" algn="l" rtl="0">
              <a:spcBef>
                <a:spcPts val="0"/>
              </a:spcBef>
              <a:spcAft>
                <a:spcPts val="0"/>
              </a:spcAft>
              <a:buSzPts val="1800"/>
              <a:buChar char="●"/>
            </a:pPr>
            <a:r>
              <a:rPr lang="en"/>
              <a:t>Successes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GB" dirty="0"/>
              <a:t>When clicking on a recipe image, take you through to a new page with the recipe description. Ingredients and instructions then accessible from the summary</a:t>
            </a:r>
          </a:p>
          <a:p>
            <a:pPr marL="285750" indent="-285750">
              <a:spcAft>
                <a:spcPts val="1600"/>
              </a:spcAft>
            </a:pPr>
            <a:r>
              <a:rPr lang="en-GB" dirty="0"/>
              <a:t>We initially thought of entering in the ingredients to find a recipe, we moved away from this but its still on our to do list</a:t>
            </a:r>
          </a:p>
          <a:p>
            <a:pPr marL="285750" indent="-285750">
              <a:spcAft>
                <a:spcPts val="1600"/>
              </a:spcAft>
            </a:pPr>
            <a:r>
              <a:rPr lang="en-GB" dirty="0"/>
              <a:t>Along with the ingredients, we also planned on developing a grocery list of what ingredients we are missing and would need to purchase from the shops</a:t>
            </a:r>
          </a:p>
          <a:p>
            <a:pPr marL="285750" indent="-285750">
              <a:spcAft>
                <a:spcPts val="1600"/>
              </a:spcAft>
            </a:pPr>
            <a:r>
              <a:rPr lang="en-GB" dirty="0"/>
              <a:t>Another possible future development would be the introduction of a weekly meal planner</a:t>
            </a:r>
          </a:p>
          <a:p>
            <a:pPr marL="285750" indent="-285750">
              <a:spcAft>
                <a:spcPts val="1600"/>
              </a:spcAft>
            </a:pPr>
            <a:r>
              <a:rPr lang="en-GB" dirty="0"/>
              <a:t>We would like to add a field for dietary requirements &amp; nutritional information</a:t>
            </a:r>
          </a:p>
          <a:p>
            <a:pPr marL="285750" indent="-285750">
              <a:spcAft>
                <a:spcPts val="1600"/>
              </a:spcAft>
            </a:pPr>
            <a:r>
              <a:rPr lang="en-GB" dirty="0"/>
              <a:t>Auto adjust ingredients based on desired proportions e.g. 50 grams meat =&gt;  20 grams potato – user could adjust meat to 100 grams and get potato needed at 40 grams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GB" b="0" i="0" u="none" strike="noStrike" dirty="0">
                <a:effectLst/>
                <a:latin typeface="-apple-system"/>
                <a:hlinkClick r:id="rId3"/>
              </a:rPr>
              <a:t>https://splwdev.github.io/Recipe-Grabber</a:t>
            </a:r>
            <a:endParaRPr dirty="0"/>
          </a:p>
          <a:p>
            <a:pPr marL="457200" lvl="0" indent="-342900" algn="l" rtl="0">
              <a:spcBef>
                <a:spcPts val="0"/>
              </a:spcBef>
              <a:spcAft>
                <a:spcPts val="0"/>
              </a:spcAft>
              <a:buSzPts val="1800"/>
              <a:buChar char="●"/>
            </a:pPr>
            <a:r>
              <a:rPr lang="en" dirty="0"/>
              <a:t>GitHub repo - </a:t>
            </a:r>
            <a:r>
              <a:rPr lang="en-GB" dirty="0" err="1">
                <a:hlinkClick r:id="rId4"/>
              </a:rPr>
              <a:t>splwdev</a:t>
            </a:r>
            <a:r>
              <a:rPr lang="en-GB" dirty="0">
                <a:hlinkClick r:id="rId4"/>
              </a:rPr>
              <a:t>/Recipe-Grabber (github.com)</a:t>
            </a:r>
            <a:endParaRPr dirty="0"/>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56</TotalTime>
  <Words>943</Words>
  <Application>Microsoft Office PowerPoint</Application>
  <PresentationFormat>On-screen Show (16:9)</PresentationFormat>
  <Paragraphs>80</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Arial</vt:lpstr>
      <vt:lpstr>Calibri</vt:lpstr>
      <vt:lpstr>Century Gothic</vt:lpstr>
      <vt:lpstr>Consolas</vt:lpstr>
      <vt:lpstr>Slack-Lato</vt:lpstr>
      <vt:lpstr>Wingdings</vt:lpstr>
      <vt:lpstr>Wingdings 3</vt:lpstr>
      <vt:lpstr>Slice</vt:lpstr>
      <vt:lpstr>Recipe Grabber for Blokes</vt:lpstr>
      <vt:lpstr>“Since time immemorial, one thing has plagued man…  What to make for dinner ??!! That’s why we are here today to present to you the “Recipe Grabber for Blokes”. Our revolutionary state of the art application will leave you wondering how you’ve managed to live your life without it.  No longer will you spend minutes, hours, or even days trying to think up that perfect meal to cook”</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Grabber for Blokes</dc:title>
  <dc:creator>Shane Lynch</dc:creator>
  <cp:lastModifiedBy>Ben Shingleton</cp:lastModifiedBy>
  <cp:revision>3</cp:revision>
  <dcterms:modified xsi:type="dcterms:W3CDTF">2023-02-08T17:09:49Z</dcterms:modified>
</cp:coreProperties>
</file>