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04" r:id="rId2"/>
    <p:sldId id="256" r:id="rId3"/>
    <p:sldId id="290" r:id="rId4"/>
    <p:sldId id="257" r:id="rId5"/>
    <p:sldId id="258" r:id="rId6"/>
    <p:sldId id="260" r:id="rId7"/>
    <p:sldId id="259" r:id="rId8"/>
    <p:sldId id="261" r:id="rId9"/>
    <p:sldId id="262" r:id="rId10"/>
    <p:sldId id="264" r:id="rId11"/>
    <p:sldId id="265" r:id="rId12"/>
    <p:sldId id="263" r:id="rId13"/>
    <p:sldId id="274" r:id="rId14"/>
    <p:sldId id="266" r:id="rId15"/>
    <p:sldId id="267" r:id="rId16"/>
    <p:sldId id="275" r:id="rId17"/>
    <p:sldId id="268" r:id="rId18"/>
    <p:sldId id="269" r:id="rId19"/>
    <p:sldId id="272" r:id="rId20"/>
    <p:sldId id="271" r:id="rId21"/>
    <p:sldId id="273" r:id="rId22"/>
    <p:sldId id="292" r:id="rId23"/>
    <p:sldId id="293" r:id="rId24"/>
    <p:sldId id="277" r:id="rId25"/>
    <p:sldId id="296" r:id="rId26"/>
    <p:sldId id="276" r:id="rId27"/>
    <p:sldId id="294" r:id="rId28"/>
    <p:sldId id="302" r:id="rId29"/>
    <p:sldId id="297" r:id="rId30"/>
    <p:sldId id="298" r:id="rId31"/>
    <p:sldId id="299" r:id="rId32"/>
    <p:sldId id="283" r:id="rId33"/>
    <p:sldId id="284" r:id="rId34"/>
    <p:sldId id="287" r:id="rId35"/>
    <p:sldId id="300" r:id="rId36"/>
    <p:sldId id="301" r:id="rId37"/>
  </p:sldIdLst>
  <p:sldSz cx="12192000" cy="6858000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EC6D4-A12F-432A-9EC8-10BE7A8F2FA6}" v="16" dt="2022-12-16T18:00:07.831"/>
    <p1510:client id="{94BAC1CF-66A6-44FA-BFBF-B0A96D11A4CD}" v="3" dt="2022-12-17T05:49:19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083" y="5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7"/>
        <p:guide pos="212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GI Toshiyuki" userId="34203fdf985a55e5" providerId="LiveId" clId="{84DEC6D4-A12F-432A-9EC8-10BE7A8F2FA6}"/>
    <pc:docChg chg="undo redo custSel addSld delSld modSld sldOrd">
      <pc:chgData name="TAKAHAGI Toshiyuki" userId="34203fdf985a55e5" providerId="LiveId" clId="{84DEC6D4-A12F-432A-9EC8-10BE7A8F2FA6}" dt="2022-12-16T18:00:07.831" v="36151"/>
      <pc:docMkLst>
        <pc:docMk/>
      </pc:docMkLst>
      <pc:sldChg chg="modTransition">
        <pc:chgData name="TAKAHAGI Toshiyuki" userId="34203fdf985a55e5" providerId="LiveId" clId="{84DEC6D4-A12F-432A-9EC8-10BE7A8F2FA6}" dt="2022-12-16T17:56:15.964" v="36139"/>
        <pc:sldMkLst>
          <pc:docMk/>
          <pc:sldMk cId="1722904312" sldId="256"/>
        </pc:sldMkLst>
      </pc:sldChg>
      <pc:sldChg chg="modSp mod modTransition">
        <pc:chgData name="TAKAHAGI Toshiyuki" userId="34203fdf985a55e5" providerId="LiveId" clId="{84DEC6D4-A12F-432A-9EC8-10BE7A8F2FA6}" dt="2022-12-16T17:56:15.964" v="36139"/>
        <pc:sldMkLst>
          <pc:docMk/>
          <pc:sldMk cId="871956921" sldId="257"/>
        </pc:sldMkLst>
        <pc:spChg chg="mod">
          <ac:chgData name="TAKAHAGI Toshiyuki" userId="34203fdf985a55e5" providerId="LiveId" clId="{84DEC6D4-A12F-432A-9EC8-10BE7A8F2FA6}" dt="2022-12-12T08:29:41.291" v="35484" actId="20577"/>
          <ac:spMkLst>
            <pc:docMk/>
            <pc:sldMk cId="871956921" sldId="257"/>
            <ac:spMk id="2" creationId="{F01F47BF-98A1-81C9-8316-D2BEE0FA8CFA}"/>
          </ac:spMkLst>
        </pc:spChg>
      </pc:sldChg>
      <pc:sldChg chg="modSp mod modTransition">
        <pc:chgData name="TAKAHAGI Toshiyuki" userId="34203fdf985a55e5" providerId="LiveId" clId="{84DEC6D4-A12F-432A-9EC8-10BE7A8F2FA6}" dt="2022-12-16T17:56:15.964" v="36139"/>
        <pc:sldMkLst>
          <pc:docMk/>
          <pc:sldMk cId="273087051" sldId="258"/>
        </pc:sldMkLst>
        <pc:spChg chg="mod">
          <ac:chgData name="TAKAHAGI Toshiyuki" userId="34203fdf985a55e5" providerId="LiveId" clId="{84DEC6D4-A12F-432A-9EC8-10BE7A8F2FA6}" dt="2022-12-12T08:34:47.229" v="35638" actId="20577"/>
          <ac:spMkLst>
            <pc:docMk/>
            <pc:sldMk cId="273087051" sldId="258"/>
            <ac:spMk id="2" creationId="{513DD5AA-5508-AFD2-76C2-AF17331EBD9A}"/>
          </ac:spMkLst>
        </pc:spChg>
      </pc:sldChg>
      <pc:sldChg chg="modTransition">
        <pc:chgData name="TAKAHAGI Toshiyuki" userId="34203fdf985a55e5" providerId="LiveId" clId="{84DEC6D4-A12F-432A-9EC8-10BE7A8F2FA6}" dt="2022-12-16T17:56:15.964" v="36139"/>
        <pc:sldMkLst>
          <pc:docMk/>
          <pc:sldMk cId="4140460611" sldId="259"/>
        </pc:sldMkLst>
      </pc:sldChg>
      <pc:sldChg chg="modSp mod modTransition">
        <pc:chgData name="TAKAHAGI Toshiyuki" userId="34203fdf985a55e5" providerId="LiveId" clId="{84DEC6D4-A12F-432A-9EC8-10BE7A8F2FA6}" dt="2022-12-16T17:56:15.964" v="36139"/>
        <pc:sldMkLst>
          <pc:docMk/>
          <pc:sldMk cId="2280039646" sldId="260"/>
        </pc:sldMkLst>
        <pc:spChg chg="mod">
          <ac:chgData name="TAKAHAGI Toshiyuki" userId="34203fdf985a55e5" providerId="LiveId" clId="{84DEC6D4-A12F-432A-9EC8-10BE7A8F2FA6}" dt="2022-12-12T08:38:37.035" v="35768" actId="20577"/>
          <ac:spMkLst>
            <pc:docMk/>
            <pc:sldMk cId="2280039646" sldId="260"/>
            <ac:spMk id="2" creationId="{96EB3EF0-CB62-5362-4E4C-C76C6BF2EAE6}"/>
          </ac:spMkLst>
        </pc:spChg>
      </pc:sldChg>
      <pc:sldChg chg="add del modTransition">
        <pc:chgData name="TAKAHAGI Toshiyuki" userId="34203fdf985a55e5" providerId="LiveId" clId="{84DEC6D4-A12F-432A-9EC8-10BE7A8F2FA6}" dt="2022-12-16T17:56:15.964" v="36139"/>
        <pc:sldMkLst>
          <pc:docMk/>
          <pc:sldMk cId="3686117250" sldId="261"/>
        </pc:sldMkLst>
      </pc:sldChg>
      <pc:sldChg chg="modTransition">
        <pc:chgData name="TAKAHAGI Toshiyuki" userId="34203fdf985a55e5" providerId="LiveId" clId="{84DEC6D4-A12F-432A-9EC8-10BE7A8F2FA6}" dt="2022-12-16T17:56:15.964" v="36139"/>
        <pc:sldMkLst>
          <pc:docMk/>
          <pc:sldMk cId="2122635230" sldId="262"/>
        </pc:sldMkLst>
      </pc:sldChg>
      <pc:sldChg chg="modSp mod modTransition">
        <pc:chgData name="TAKAHAGI Toshiyuki" userId="34203fdf985a55e5" providerId="LiveId" clId="{84DEC6D4-A12F-432A-9EC8-10BE7A8F2FA6}" dt="2022-12-16T17:56:15.964" v="36139"/>
        <pc:sldMkLst>
          <pc:docMk/>
          <pc:sldMk cId="2437572992" sldId="263"/>
        </pc:sldMkLst>
        <pc:spChg chg="mod">
          <ac:chgData name="TAKAHAGI Toshiyuki" userId="34203fdf985a55e5" providerId="LiveId" clId="{84DEC6D4-A12F-432A-9EC8-10BE7A8F2FA6}" dt="2022-12-04T12:48:01.549" v="14961" actId="5793"/>
          <ac:spMkLst>
            <pc:docMk/>
            <pc:sldMk cId="2437572992" sldId="263"/>
            <ac:spMk id="7" creationId="{979F3EA4-5D00-0A93-0279-4DD7550969A2}"/>
          </ac:spMkLst>
        </pc:spChg>
      </pc:sldChg>
      <pc:sldChg chg="delSp modSp mod modTransition">
        <pc:chgData name="TAKAHAGI Toshiyuki" userId="34203fdf985a55e5" providerId="LiveId" clId="{84DEC6D4-A12F-432A-9EC8-10BE7A8F2FA6}" dt="2022-12-16T17:56:15.964" v="36139"/>
        <pc:sldMkLst>
          <pc:docMk/>
          <pc:sldMk cId="4150119892" sldId="264"/>
        </pc:sldMkLst>
        <pc:spChg chg="mod">
          <ac:chgData name="TAKAHAGI Toshiyuki" userId="34203fdf985a55e5" providerId="LiveId" clId="{84DEC6D4-A12F-432A-9EC8-10BE7A8F2FA6}" dt="2022-12-04T12:44:26.187" v="14881" actId="20577"/>
          <ac:spMkLst>
            <pc:docMk/>
            <pc:sldMk cId="4150119892" sldId="264"/>
            <ac:spMk id="2" creationId="{74BDEA1B-9CD0-AAD8-11E1-63C6A18ABD40}"/>
          </ac:spMkLst>
        </pc:spChg>
        <pc:spChg chg="del">
          <ac:chgData name="TAKAHAGI Toshiyuki" userId="34203fdf985a55e5" providerId="LiveId" clId="{84DEC6D4-A12F-432A-9EC8-10BE7A8F2FA6}" dt="2022-12-04T12:44:47.453" v="14883" actId="478"/>
          <ac:spMkLst>
            <pc:docMk/>
            <pc:sldMk cId="4150119892" sldId="264"/>
            <ac:spMk id="4" creationId="{508F18EF-32A7-FE8D-F5E8-C8B7955F9F5E}"/>
          </ac:spMkLst>
        </pc:spChg>
      </pc:sldChg>
      <pc:sldChg chg="modSp mod modTransition">
        <pc:chgData name="TAKAHAGI Toshiyuki" userId="34203fdf985a55e5" providerId="LiveId" clId="{84DEC6D4-A12F-432A-9EC8-10BE7A8F2FA6}" dt="2022-12-16T17:56:15.964" v="36139"/>
        <pc:sldMkLst>
          <pc:docMk/>
          <pc:sldMk cId="1490189181" sldId="265"/>
        </pc:sldMkLst>
        <pc:spChg chg="mod">
          <ac:chgData name="TAKAHAGI Toshiyuki" userId="34203fdf985a55e5" providerId="LiveId" clId="{84DEC6D4-A12F-432A-9EC8-10BE7A8F2FA6}" dt="2022-12-04T12:44:30.181" v="14882" actId="6549"/>
          <ac:spMkLst>
            <pc:docMk/>
            <pc:sldMk cId="1490189181" sldId="265"/>
            <ac:spMk id="2" creationId="{B0E93CCB-F87E-4AE0-B9E6-86229C7DD766}"/>
          </ac:spMkLst>
        </pc:spChg>
      </pc:sldChg>
      <pc:sldChg chg="modTransition">
        <pc:chgData name="TAKAHAGI Toshiyuki" userId="34203fdf985a55e5" providerId="LiveId" clId="{84DEC6D4-A12F-432A-9EC8-10BE7A8F2FA6}" dt="2022-12-16T17:56:15.964" v="36139"/>
        <pc:sldMkLst>
          <pc:docMk/>
          <pc:sldMk cId="3154269601" sldId="266"/>
        </pc:sldMkLst>
      </pc:sldChg>
      <pc:sldChg chg="modTransition">
        <pc:chgData name="TAKAHAGI Toshiyuki" userId="34203fdf985a55e5" providerId="LiveId" clId="{84DEC6D4-A12F-432A-9EC8-10BE7A8F2FA6}" dt="2022-12-16T17:56:15.964" v="36139"/>
        <pc:sldMkLst>
          <pc:docMk/>
          <pc:sldMk cId="3859326152" sldId="267"/>
        </pc:sldMkLst>
      </pc:sldChg>
      <pc:sldChg chg="modSp mod modTransition">
        <pc:chgData name="TAKAHAGI Toshiyuki" userId="34203fdf985a55e5" providerId="LiveId" clId="{84DEC6D4-A12F-432A-9EC8-10BE7A8F2FA6}" dt="2022-12-16T17:56:15.964" v="36139"/>
        <pc:sldMkLst>
          <pc:docMk/>
          <pc:sldMk cId="2512325620" sldId="268"/>
        </pc:sldMkLst>
        <pc:spChg chg="mod">
          <ac:chgData name="TAKAHAGI Toshiyuki" userId="34203fdf985a55e5" providerId="LiveId" clId="{84DEC6D4-A12F-432A-9EC8-10BE7A8F2FA6}" dt="2022-12-12T08:55:32.698" v="35770" actId="2711"/>
          <ac:spMkLst>
            <pc:docMk/>
            <pc:sldMk cId="2512325620" sldId="268"/>
            <ac:spMk id="2" creationId="{AD684E19-8012-C6DF-4B10-30D639A1995C}"/>
          </ac:spMkLst>
        </pc:spChg>
        <pc:spChg chg="mod">
          <ac:chgData name="TAKAHAGI Toshiyuki" userId="34203fdf985a55e5" providerId="LiveId" clId="{84DEC6D4-A12F-432A-9EC8-10BE7A8F2FA6}" dt="2022-11-24T12:03:54.431" v="2821" actId="20577"/>
          <ac:spMkLst>
            <pc:docMk/>
            <pc:sldMk cId="2512325620" sldId="268"/>
            <ac:spMk id="3" creationId="{BBE165F4-96D4-3E53-379D-C5C731230976}"/>
          </ac:spMkLst>
        </pc:spChg>
      </pc:sldChg>
      <pc:sldChg chg="modSp mod modTransition">
        <pc:chgData name="TAKAHAGI Toshiyuki" userId="34203fdf985a55e5" providerId="LiveId" clId="{84DEC6D4-A12F-432A-9EC8-10BE7A8F2FA6}" dt="2022-12-16T17:56:15.964" v="36139"/>
        <pc:sldMkLst>
          <pc:docMk/>
          <pc:sldMk cId="21559066" sldId="269"/>
        </pc:sldMkLst>
        <pc:spChg chg="mod">
          <ac:chgData name="TAKAHAGI Toshiyuki" userId="34203fdf985a55e5" providerId="LiveId" clId="{84DEC6D4-A12F-432A-9EC8-10BE7A8F2FA6}" dt="2022-12-04T13:39:25.117" v="18034" actId="20577"/>
          <ac:spMkLst>
            <pc:docMk/>
            <pc:sldMk cId="21559066" sldId="269"/>
            <ac:spMk id="2" creationId="{8FEFA832-51DE-EB87-A836-8E6D441478A2}"/>
          </ac:spMkLst>
        </pc:spChg>
        <pc:spChg chg="mod">
          <ac:chgData name="TAKAHAGI Toshiyuki" userId="34203fdf985a55e5" providerId="LiveId" clId="{84DEC6D4-A12F-432A-9EC8-10BE7A8F2FA6}" dt="2022-11-24T08:10:46.434" v="34" actId="20577"/>
          <ac:spMkLst>
            <pc:docMk/>
            <pc:sldMk cId="21559066" sldId="269"/>
            <ac:spMk id="3" creationId="{FC45E2D1-23EF-15E6-8BF8-A96CCD8180F1}"/>
          </ac:spMkLst>
        </pc:spChg>
      </pc:sldChg>
      <pc:sldChg chg="modSp new mod">
        <pc:chgData name="TAKAHAGI Toshiyuki" userId="34203fdf985a55e5" providerId="LiveId" clId="{84DEC6D4-A12F-432A-9EC8-10BE7A8F2FA6}" dt="2022-12-04T13:40:14.609" v="18050" actId="6549"/>
        <pc:sldMkLst>
          <pc:docMk/>
          <pc:sldMk cId="3589646207" sldId="270"/>
        </pc:sldMkLst>
        <pc:spChg chg="mod">
          <ac:chgData name="TAKAHAGI Toshiyuki" userId="34203fdf985a55e5" providerId="LiveId" clId="{84DEC6D4-A12F-432A-9EC8-10BE7A8F2FA6}" dt="2022-12-04T13:40:14.609" v="18050" actId="6549"/>
          <ac:spMkLst>
            <pc:docMk/>
            <pc:sldMk cId="3589646207" sldId="270"/>
            <ac:spMk id="2" creationId="{6D7045BC-8964-F3FE-723F-A2937E7D912A}"/>
          </ac:spMkLst>
        </pc:spChg>
        <pc:spChg chg="mod">
          <ac:chgData name="TAKAHAGI Toshiyuki" userId="34203fdf985a55e5" providerId="LiveId" clId="{84DEC6D4-A12F-432A-9EC8-10BE7A8F2FA6}" dt="2022-11-24T08:10:13.833" v="28"/>
          <ac:spMkLst>
            <pc:docMk/>
            <pc:sldMk cId="3589646207" sldId="270"/>
            <ac:spMk id="3" creationId="{CC6966D7-8B1B-236D-0539-FBFE0E566A27}"/>
          </ac:spMkLst>
        </pc:spChg>
      </pc:sldChg>
      <pc:sldChg chg="addSp delSp modSp new mod modTransition">
        <pc:chgData name="TAKAHAGI Toshiyuki" userId="34203fdf985a55e5" providerId="LiveId" clId="{84DEC6D4-A12F-432A-9EC8-10BE7A8F2FA6}" dt="2022-12-16T17:56:15.964" v="36139"/>
        <pc:sldMkLst>
          <pc:docMk/>
          <pc:sldMk cId="3038677281" sldId="271"/>
        </pc:sldMkLst>
        <pc:spChg chg="mod">
          <ac:chgData name="TAKAHAGI Toshiyuki" userId="34203fdf985a55e5" providerId="LiveId" clId="{84DEC6D4-A12F-432A-9EC8-10BE7A8F2FA6}" dt="2022-12-12T09:01:16.340" v="35807" actId="404"/>
          <ac:spMkLst>
            <pc:docMk/>
            <pc:sldMk cId="3038677281" sldId="271"/>
            <ac:spMk id="2" creationId="{C0E2709E-6ABB-7603-2FD4-7BB5C3E9215D}"/>
          </ac:spMkLst>
        </pc:spChg>
        <pc:spChg chg="mod">
          <ac:chgData name="TAKAHAGI Toshiyuki" userId="34203fdf985a55e5" providerId="LiveId" clId="{84DEC6D4-A12F-432A-9EC8-10BE7A8F2FA6}" dt="2022-11-24T08:13:34.361" v="129"/>
          <ac:spMkLst>
            <pc:docMk/>
            <pc:sldMk cId="3038677281" sldId="271"/>
            <ac:spMk id="3" creationId="{2060C90B-A16A-AAC2-49AD-02BC6457F479}"/>
          </ac:spMkLst>
        </pc:spChg>
        <pc:spChg chg="add del">
          <ac:chgData name="TAKAHAGI Toshiyuki" userId="34203fdf985a55e5" providerId="LiveId" clId="{84DEC6D4-A12F-432A-9EC8-10BE7A8F2FA6}" dt="2022-11-24T12:10:10.967" v="3507"/>
          <ac:spMkLst>
            <pc:docMk/>
            <pc:sldMk cId="3038677281" sldId="271"/>
            <ac:spMk id="4" creationId="{925DF00D-7421-DC81-189B-E93560FC25C9}"/>
          </ac:spMkLst>
        </pc:spChg>
        <pc:spChg chg="add del">
          <ac:chgData name="TAKAHAGI Toshiyuki" userId="34203fdf985a55e5" providerId="LiveId" clId="{84DEC6D4-A12F-432A-9EC8-10BE7A8F2FA6}" dt="2022-11-24T12:10:13.173" v="3509"/>
          <ac:spMkLst>
            <pc:docMk/>
            <pc:sldMk cId="3038677281" sldId="271"/>
            <ac:spMk id="5" creationId="{B8303BB9-7FE6-0127-1E77-76256E2A64D7}"/>
          </ac:spMkLst>
        </pc:spChg>
        <pc:spChg chg="add del">
          <ac:chgData name="TAKAHAGI Toshiyuki" userId="34203fdf985a55e5" providerId="LiveId" clId="{84DEC6D4-A12F-432A-9EC8-10BE7A8F2FA6}" dt="2022-11-24T12:10:22.430" v="3511"/>
          <ac:spMkLst>
            <pc:docMk/>
            <pc:sldMk cId="3038677281" sldId="271"/>
            <ac:spMk id="6" creationId="{669095E3-45DA-5484-53FD-743A1876D943}"/>
          </ac:spMkLst>
        </pc:spChg>
      </pc:sldChg>
      <pc:sldChg chg="modSp new mod ord modTransition">
        <pc:chgData name="TAKAHAGI Toshiyuki" userId="34203fdf985a55e5" providerId="LiveId" clId="{84DEC6D4-A12F-432A-9EC8-10BE7A8F2FA6}" dt="2022-12-16T17:56:15.964" v="36139"/>
        <pc:sldMkLst>
          <pc:docMk/>
          <pc:sldMk cId="4071331483" sldId="272"/>
        </pc:sldMkLst>
        <pc:spChg chg="mod">
          <ac:chgData name="TAKAHAGI Toshiyuki" userId="34203fdf985a55e5" providerId="LiveId" clId="{84DEC6D4-A12F-432A-9EC8-10BE7A8F2FA6}" dt="2022-12-04T13:41:41.766" v="18156" actId="6549"/>
          <ac:spMkLst>
            <pc:docMk/>
            <pc:sldMk cId="4071331483" sldId="272"/>
            <ac:spMk id="2" creationId="{204DA89C-C71B-7FE5-88EC-BCF0795EC832}"/>
          </ac:spMkLst>
        </pc:spChg>
        <pc:spChg chg="mod">
          <ac:chgData name="TAKAHAGI Toshiyuki" userId="34203fdf985a55e5" providerId="LiveId" clId="{84DEC6D4-A12F-432A-9EC8-10BE7A8F2FA6}" dt="2022-11-24T08:35:15.804" v="679"/>
          <ac:spMkLst>
            <pc:docMk/>
            <pc:sldMk cId="4071331483" sldId="272"/>
            <ac:spMk id="3" creationId="{11A68FE0-EEE7-43E9-D51D-FBE68B446FB9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2786635069" sldId="273"/>
        </pc:sldMkLst>
        <pc:spChg chg="mod">
          <ac:chgData name="TAKAHAGI Toshiyuki" userId="34203fdf985a55e5" providerId="LiveId" clId="{84DEC6D4-A12F-432A-9EC8-10BE7A8F2FA6}" dt="2022-12-12T09:20:45.839" v="35864" actId="6549"/>
          <ac:spMkLst>
            <pc:docMk/>
            <pc:sldMk cId="2786635069" sldId="273"/>
            <ac:spMk id="2" creationId="{9626142B-C51A-25DF-3E6E-0CD1C621A73B}"/>
          </ac:spMkLst>
        </pc:spChg>
        <pc:spChg chg="mod">
          <ac:chgData name="TAKAHAGI Toshiyuki" userId="34203fdf985a55e5" providerId="LiveId" clId="{84DEC6D4-A12F-432A-9EC8-10BE7A8F2FA6}" dt="2022-11-24T08:47:05.446" v="1426"/>
          <ac:spMkLst>
            <pc:docMk/>
            <pc:sldMk cId="2786635069" sldId="273"/>
            <ac:spMk id="3" creationId="{C50858FE-6FCA-2933-59BB-523C5C6C04F5}"/>
          </ac:spMkLst>
        </pc:spChg>
      </pc:sldChg>
      <pc:sldChg chg="addSp delSp modSp new mod modTransition modClrScheme chgLayout">
        <pc:chgData name="TAKAHAGI Toshiyuki" userId="34203fdf985a55e5" providerId="LiveId" clId="{84DEC6D4-A12F-432A-9EC8-10BE7A8F2FA6}" dt="2022-12-16T17:56:15.964" v="36139"/>
        <pc:sldMkLst>
          <pc:docMk/>
          <pc:sldMk cId="660875070" sldId="274"/>
        </pc:sldMkLst>
        <pc:spChg chg="del mod ord">
          <ac:chgData name="TAKAHAGI Toshiyuki" userId="34203fdf985a55e5" providerId="LiveId" clId="{84DEC6D4-A12F-432A-9EC8-10BE7A8F2FA6}" dt="2022-11-24T11:45:53.625" v="2783" actId="700"/>
          <ac:spMkLst>
            <pc:docMk/>
            <pc:sldMk cId="660875070" sldId="274"/>
            <ac:spMk id="2" creationId="{B4C0B58D-0AB9-F49B-3BEE-ECD4688181EC}"/>
          </ac:spMkLst>
        </pc:spChg>
        <pc:spChg chg="del mod ord">
          <ac:chgData name="TAKAHAGI Toshiyuki" userId="34203fdf985a55e5" providerId="LiveId" clId="{84DEC6D4-A12F-432A-9EC8-10BE7A8F2FA6}" dt="2022-11-24T11:45:53.625" v="2783" actId="700"/>
          <ac:spMkLst>
            <pc:docMk/>
            <pc:sldMk cId="660875070" sldId="274"/>
            <ac:spMk id="3" creationId="{2CC2B895-AB57-37BB-1EA6-84C2E01A5856}"/>
          </ac:spMkLst>
        </pc:spChg>
        <pc:spChg chg="add mod ord">
          <ac:chgData name="TAKAHAGI Toshiyuki" userId="34203fdf985a55e5" providerId="LiveId" clId="{84DEC6D4-A12F-432A-9EC8-10BE7A8F2FA6}" dt="2022-11-24T11:46:13.532" v="2785" actId="20577"/>
          <ac:spMkLst>
            <pc:docMk/>
            <pc:sldMk cId="660875070" sldId="274"/>
            <ac:spMk id="4" creationId="{D26433AC-89DF-13AB-540D-59BFB6522432}"/>
          </ac:spMkLst>
        </pc:spChg>
        <pc:spChg chg="add mod ord">
          <ac:chgData name="TAKAHAGI Toshiyuki" userId="34203fdf985a55e5" providerId="LiveId" clId="{84DEC6D4-A12F-432A-9EC8-10BE7A8F2FA6}" dt="2022-11-24T11:45:53.625" v="2783" actId="700"/>
          <ac:spMkLst>
            <pc:docMk/>
            <pc:sldMk cId="660875070" sldId="274"/>
            <ac:spMk id="5" creationId="{ECC1BE84-A056-53DF-40DC-1ADD1A85F153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643171865" sldId="275"/>
        </pc:sldMkLst>
        <pc:spChg chg="mod">
          <ac:chgData name="TAKAHAGI Toshiyuki" userId="34203fdf985a55e5" providerId="LiveId" clId="{84DEC6D4-A12F-432A-9EC8-10BE7A8F2FA6}" dt="2022-11-24T12:02:29.394" v="2807"/>
          <ac:spMkLst>
            <pc:docMk/>
            <pc:sldMk cId="643171865" sldId="275"/>
            <ac:spMk id="2" creationId="{834D4B1B-2FCA-074D-6A46-18A3790BC663}"/>
          </ac:spMkLst>
        </pc:spChg>
      </pc:sldChg>
      <pc:sldChg chg="modSp new mod ord modTransition">
        <pc:chgData name="TAKAHAGI Toshiyuki" userId="34203fdf985a55e5" providerId="LiveId" clId="{84DEC6D4-A12F-432A-9EC8-10BE7A8F2FA6}" dt="2022-12-16T17:56:15.964" v="36139"/>
        <pc:sldMkLst>
          <pc:docMk/>
          <pc:sldMk cId="1079095940" sldId="276"/>
        </pc:sldMkLst>
        <pc:spChg chg="mod">
          <ac:chgData name="TAKAHAGI Toshiyuki" userId="34203fdf985a55e5" providerId="LiveId" clId="{84DEC6D4-A12F-432A-9EC8-10BE7A8F2FA6}" dt="2022-11-24T12:14:07.955" v="3862" actId="6549"/>
          <ac:spMkLst>
            <pc:docMk/>
            <pc:sldMk cId="1079095940" sldId="276"/>
            <ac:spMk id="2" creationId="{620F8C77-FDA6-37FC-F365-23A180F2AD15}"/>
          </ac:spMkLst>
        </pc:spChg>
        <pc:spChg chg="mod">
          <ac:chgData name="TAKAHAGI Toshiyuki" userId="34203fdf985a55e5" providerId="LiveId" clId="{84DEC6D4-A12F-432A-9EC8-10BE7A8F2FA6}" dt="2022-12-12T10:35:04.581" v="35961" actId="403"/>
          <ac:spMkLst>
            <pc:docMk/>
            <pc:sldMk cId="1079095940" sldId="276"/>
            <ac:spMk id="3" creationId="{A7F8CB1E-45C6-3B4B-C429-ED6066FD703B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2846465290" sldId="277"/>
        </pc:sldMkLst>
        <pc:spChg chg="mod">
          <ac:chgData name="TAKAHAGI Toshiyuki" userId="34203fdf985a55e5" providerId="LiveId" clId="{84DEC6D4-A12F-432A-9EC8-10BE7A8F2FA6}" dt="2022-12-12T10:34:12.846" v="35958" actId="20577"/>
          <ac:spMkLst>
            <pc:docMk/>
            <pc:sldMk cId="2846465290" sldId="277"/>
            <ac:spMk id="2" creationId="{CD07F478-E87F-F5F6-7B35-10EBC6218052}"/>
          </ac:spMkLst>
        </pc:spChg>
        <pc:spChg chg="mod">
          <ac:chgData name="TAKAHAGI Toshiyuki" userId="34203fdf985a55e5" providerId="LiveId" clId="{84DEC6D4-A12F-432A-9EC8-10BE7A8F2FA6}" dt="2022-11-24T12:14:14.575" v="3863" actId="6549"/>
          <ac:spMkLst>
            <pc:docMk/>
            <pc:sldMk cId="2846465290" sldId="277"/>
            <ac:spMk id="3" creationId="{5E94537A-03EF-7689-9A45-D2C2B5E2181F}"/>
          </ac:spMkLst>
        </pc:spChg>
      </pc:sldChg>
      <pc:sldChg chg="modSp new del mod">
        <pc:chgData name="TAKAHAGI Toshiyuki" userId="34203fdf985a55e5" providerId="LiveId" clId="{84DEC6D4-A12F-432A-9EC8-10BE7A8F2FA6}" dt="2022-12-11T07:46:06.315" v="31170" actId="47"/>
        <pc:sldMkLst>
          <pc:docMk/>
          <pc:sldMk cId="3525449140" sldId="278"/>
        </pc:sldMkLst>
        <pc:spChg chg="mod">
          <ac:chgData name="TAKAHAGI Toshiyuki" userId="34203fdf985a55e5" providerId="LiveId" clId="{84DEC6D4-A12F-432A-9EC8-10BE7A8F2FA6}" dt="2022-12-07T16:00:54.093" v="20136" actId="6549"/>
          <ac:spMkLst>
            <pc:docMk/>
            <pc:sldMk cId="3525449140" sldId="278"/>
            <ac:spMk id="2" creationId="{29AF2592-A89D-189C-06FB-16E16DE4972A}"/>
          </ac:spMkLst>
        </pc:spChg>
        <pc:spChg chg="mod">
          <ac:chgData name="TAKAHAGI Toshiyuki" userId="34203fdf985a55e5" providerId="LiveId" clId="{84DEC6D4-A12F-432A-9EC8-10BE7A8F2FA6}" dt="2022-11-24T12:25:33.957" v="5239" actId="20577"/>
          <ac:spMkLst>
            <pc:docMk/>
            <pc:sldMk cId="3525449140" sldId="278"/>
            <ac:spMk id="3" creationId="{346A1B1F-D5C5-2D31-204E-3932CB262FE3}"/>
          </ac:spMkLst>
        </pc:spChg>
      </pc:sldChg>
      <pc:sldChg chg="addSp delSp modSp new del mod chgLayout">
        <pc:chgData name="TAKAHAGI Toshiyuki" userId="34203fdf985a55e5" providerId="LiveId" clId="{84DEC6D4-A12F-432A-9EC8-10BE7A8F2FA6}" dt="2022-12-11T07:45:56.459" v="31168" actId="47"/>
        <pc:sldMkLst>
          <pc:docMk/>
          <pc:sldMk cId="3704771772" sldId="279"/>
        </pc:sldMkLst>
        <pc:spChg chg="add del mod ord">
          <ac:chgData name="TAKAHAGI Toshiyuki" userId="34203fdf985a55e5" providerId="LiveId" clId="{84DEC6D4-A12F-432A-9EC8-10BE7A8F2FA6}" dt="2022-12-11T07:39:19.769" v="30306" actId="6549"/>
          <ac:spMkLst>
            <pc:docMk/>
            <pc:sldMk cId="3704771772" sldId="279"/>
            <ac:spMk id="2" creationId="{62B52D97-A988-ECAB-89E6-E90DA43E4B5A}"/>
          </ac:spMkLst>
        </pc:spChg>
        <pc:spChg chg="mod ord">
          <ac:chgData name="TAKAHAGI Toshiyuki" userId="34203fdf985a55e5" providerId="LiveId" clId="{84DEC6D4-A12F-432A-9EC8-10BE7A8F2FA6}" dt="2022-11-24T12:54:43.503" v="6686"/>
          <ac:spMkLst>
            <pc:docMk/>
            <pc:sldMk cId="3704771772" sldId="279"/>
            <ac:spMk id="3" creationId="{82358E3C-9336-B91E-51C2-59ACF210CFF3}"/>
          </ac:spMkLst>
        </pc:spChg>
        <pc:spChg chg="add del mod">
          <ac:chgData name="TAKAHAGI Toshiyuki" userId="34203fdf985a55e5" providerId="LiveId" clId="{84DEC6D4-A12F-432A-9EC8-10BE7A8F2FA6}" dt="2022-11-24T12:54:43.503" v="6686"/>
          <ac:spMkLst>
            <pc:docMk/>
            <pc:sldMk cId="3704771772" sldId="279"/>
            <ac:spMk id="4" creationId="{75460358-1EE8-3E3F-0E29-22D1571E32EF}"/>
          </ac:spMkLst>
        </pc:spChg>
        <pc:spChg chg="add del mod">
          <ac:chgData name="TAKAHAGI Toshiyuki" userId="34203fdf985a55e5" providerId="LiveId" clId="{84DEC6D4-A12F-432A-9EC8-10BE7A8F2FA6}" dt="2022-11-24T12:54:43.503" v="6686"/>
          <ac:spMkLst>
            <pc:docMk/>
            <pc:sldMk cId="3704771772" sldId="279"/>
            <ac:spMk id="5" creationId="{98EE1196-AC95-0394-7C01-72558B417918}"/>
          </ac:spMkLst>
        </pc:spChg>
        <pc:spChg chg="add del mod">
          <ac:chgData name="TAKAHAGI Toshiyuki" userId="34203fdf985a55e5" providerId="LiveId" clId="{84DEC6D4-A12F-432A-9EC8-10BE7A8F2FA6}" dt="2022-11-24T12:58:11.691" v="7178" actId="478"/>
          <ac:spMkLst>
            <pc:docMk/>
            <pc:sldMk cId="3704771772" sldId="279"/>
            <ac:spMk id="7" creationId="{DF4274EF-9885-122D-7B87-003F16FA755E}"/>
          </ac:spMkLst>
        </pc:spChg>
      </pc:sldChg>
      <pc:sldChg chg="modSp new del mod">
        <pc:chgData name="TAKAHAGI Toshiyuki" userId="34203fdf985a55e5" providerId="LiveId" clId="{84DEC6D4-A12F-432A-9EC8-10BE7A8F2FA6}" dt="2022-12-11T07:46:25.222" v="31172" actId="47"/>
        <pc:sldMkLst>
          <pc:docMk/>
          <pc:sldMk cId="2321178664" sldId="280"/>
        </pc:sldMkLst>
        <pc:spChg chg="mod">
          <ac:chgData name="TAKAHAGI Toshiyuki" userId="34203fdf985a55e5" providerId="LiveId" clId="{84DEC6D4-A12F-432A-9EC8-10BE7A8F2FA6}" dt="2022-12-04T12:40:21.308" v="14582" actId="20577"/>
          <ac:spMkLst>
            <pc:docMk/>
            <pc:sldMk cId="2321178664" sldId="280"/>
            <ac:spMk id="2" creationId="{6CE088A1-37C1-1CAE-4B94-89EC626D0682}"/>
          </ac:spMkLst>
        </pc:spChg>
        <pc:spChg chg="mod">
          <ac:chgData name="TAKAHAGI Toshiyuki" userId="34203fdf985a55e5" providerId="LiveId" clId="{84DEC6D4-A12F-432A-9EC8-10BE7A8F2FA6}" dt="2022-11-24T13:04:21.445" v="8236" actId="20577"/>
          <ac:spMkLst>
            <pc:docMk/>
            <pc:sldMk cId="2321178664" sldId="280"/>
            <ac:spMk id="3" creationId="{D4C1F4F1-889E-FC08-94D1-214EA1EA6BB6}"/>
          </ac:spMkLst>
        </pc:spChg>
      </pc:sldChg>
      <pc:sldChg chg="addSp delSp modSp new del mod">
        <pc:chgData name="TAKAHAGI Toshiyuki" userId="34203fdf985a55e5" providerId="LiveId" clId="{84DEC6D4-A12F-432A-9EC8-10BE7A8F2FA6}" dt="2022-12-11T08:05:26.912" v="33122" actId="47"/>
        <pc:sldMkLst>
          <pc:docMk/>
          <pc:sldMk cId="1753787307" sldId="281"/>
        </pc:sldMkLst>
        <pc:spChg chg="mod">
          <ac:chgData name="TAKAHAGI Toshiyuki" userId="34203fdf985a55e5" providerId="LiveId" clId="{84DEC6D4-A12F-432A-9EC8-10BE7A8F2FA6}" dt="2022-11-24T13:28:34.394" v="9518" actId="20577"/>
          <ac:spMkLst>
            <pc:docMk/>
            <pc:sldMk cId="1753787307" sldId="281"/>
            <ac:spMk id="2" creationId="{917B4868-2279-89ED-11C7-3F452947DFEF}"/>
          </ac:spMkLst>
        </pc:spChg>
        <pc:spChg chg="mod">
          <ac:chgData name="TAKAHAGI Toshiyuki" userId="34203fdf985a55e5" providerId="LiveId" clId="{84DEC6D4-A12F-432A-9EC8-10BE7A8F2FA6}" dt="2022-11-24T13:10:36.930" v="8629" actId="20577"/>
          <ac:spMkLst>
            <pc:docMk/>
            <pc:sldMk cId="1753787307" sldId="281"/>
            <ac:spMk id="3" creationId="{8A196EF2-29EF-288E-DD0F-E91C65B3C0A4}"/>
          </ac:spMkLst>
        </pc:spChg>
        <pc:spChg chg="add del mod">
          <ac:chgData name="TAKAHAGI Toshiyuki" userId="34203fdf985a55e5" providerId="LiveId" clId="{84DEC6D4-A12F-432A-9EC8-10BE7A8F2FA6}" dt="2022-11-24T13:24:11.901" v="8864" actId="478"/>
          <ac:spMkLst>
            <pc:docMk/>
            <pc:sldMk cId="1753787307" sldId="281"/>
            <ac:spMk id="4" creationId="{464A7EFF-1E7A-0FB3-C9B7-29C73466D376}"/>
          </ac:spMkLst>
        </pc:spChg>
        <pc:spChg chg="add del mod">
          <ac:chgData name="TAKAHAGI Toshiyuki" userId="34203fdf985a55e5" providerId="LiveId" clId="{84DEC6D4-A12F-432A-9EC8-10BE7A8F2FA6}" dt="2022-11-24T13:11:36.538" v="8685" actId="767"/>
          <ac:spMkLst>
            <pc:docMk/>
            <pc:sldMk cId="1753787307" sldId="281"/>
            <ac:spMk id="5" creationId="{D866FD6E-0392-4EE3-AF64-21169C589580}"/>
          </ac:spMkLst>
        </pc:spChg>
        <pc:spChg chg="add del mod">
          <ac:chgData name="TAKAHAGI Toshiyuki" userId="34203fdf985a55e5" providerId="LiveId" clId="{84DEC6D4-A12F-432A-9EC8-10BE7A8F2FA6}" dt="2022-11-24T13:24:12.795" v="8865" actId="478"/>
          <ac:spMkLst>
            <pc:docMk/>
            <pc:sldMk cId="1753787307" sldId="281"/>
            <ac:spMk id="6" creationId="{7373BE03-E3E0-B8C8-65F9-E2DAD8B47ED6}"/>
          </ac:spMkLst>
        </pc:spChg>
      </pc:sldChg>
      <pc:sldChg chg="modSp new del mod">
        <pc:chgData name="TAKAHAGI Toshiyuki" userId="34203fdf985a55e5" providerId="LiveId" clId="{84DEC6D4-A12F-432A-9EC8-10BE7A8F2FA6}" dt="2022-12-11T08:05:29.245" v="33123" actId="47"/>
        <pc:sldMkLst>
          <pc:docMk/>
          <pc:sldMk cId="927357038" sldId="282"/>
        </pc:sldMkLst>
        <pc:spChg chg="mod">
          <ac:chgData name="TAKAHAGI Toshiyuki" userId="34203fdf985a55e5" providerId="LiveId" clId="{84DEC6D4-A12F-432A-9EC8-10BE7A8F2FA6}" dt="2022-12-04T12:41:20.223" v="14789" actId="20577"/>
          <ac:spMkLst>
            <pc:docMk/>
            <pc:sldMk cId="927357038" sldId="282"/>
            <ac:spMk id="2" creationId="{EDBBB56A-6EA2-F537-15E2-A6B5403D56A0}"/>
          </ac:spMkLst>
        </pc:spChg>
        <pc:spChg chg="mod">
          <ac:chgData name="TAKAHAGI Toshiyuki" userId="34203fdf985a55e5" providerId="LiveId" clId="{84DEC6D4-A12F-432A-9EC8-10BE7A8F2FA6}" dt="2022-11-24T13:28:59.210" v="9538" actId="20577"/>
          <ac:spMkLst>
            <pc:docMk/>
            <pc:sldMk cId="927357038" sldId="282"/>
            <ac:spMk id="3" creationId="{651081FF-E2AC-069F-56E4-C6807E5C4187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1943548740" sldId="283"/>
        </pc:sldMkLst>
        <pc:spChg chg="mod">
          <ac:chgData name="TAKAHAGI Toshiyuki" userId="34203fdf985a55e5" providerId="LiveId" clId="{84DEC6D4-A12F-432A-9EC8-10BE7A8F2FA6}" dt="2022-11-24T13:37:45.945" v="11253" actId="20577"/>
          <ac:spMkLst>
            <pc:docMk/>
            <pc:sldMk cId="1943548740" sldId="283"/>
            <ac:spMk id="2" creationId="{AD7B269C-A1C2-0D96-8819-5A029B918647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757949910" sldId="284"/>
        </pc:sldMkLst>
        <pc:spChg chg="mod">
          <ac:chgData name="TAKAHAGI Toshiyuki" userId="34203fdf985a55e5" providerId="LiveId" clId="{84DEC6D4-A12F-432A-9EC8-10BE7A8F2FA6}" dt="2022-12-01T11:55:03.901" v="13474" actId="6549"/>
          <ac:spMkLst>
            <pc:docMk/>
            <pc:sldMk cId="757949910" sldId="284"/>
            <ac:spMk id="2" creationId="{7009BDBF-D4ED-F6A6-E10D-2813194382B2}"/>
          </ac:spMkLst>
        </pc:spChg>
        <pc:spChg chg="mod">
          <ac:chgData name="TAKAHAGI Toshiyuki" userId="34203fdf985a55e5" providerId="LiveId" clId="{84DEC6D4-A12F-432A-9EC8-10BE7A8F2FA6}" dt="2022-11-24T13:37:54.316" v="11269" actId="20577"/>
          <ac:spMkLst>
            <pc:docMk/>
            <pc:sldMk cId="757949910" sldId="284"/>
            <ac:spMk id="3" creationId="{4E097868-0632-746E-5CFC-B52E2C8D6465}"/>
          </ac:spMkLst>
        </pc:spChg>
      </pc:sldChg>
      <pc:sldChg chg="addSp delSp modSp new del mod modClrScheme chgLayout">
        <pc:chgData name="TAKAHAGI Toshiyuki" userId="34203fdf985a55e5" providerId="LiveId" clId="{84DEC6D4-A12F-432A-9EC8-10BE7A8F2FA6}" dt="2022-12-11T08:17:36.474" v="35322" actId="47"/>
        <pc:sldMkLst>
          <pc:docMk/>
          <pc:sldMk cId="482025763" sldId="285"/>
        </pc:sldMkLst>
        <pc:spChg chg="del">
          <ac:chgData name="TAKAHAGI Toshiyuki" userId="34203fdf985a55e5" providerId="LiveId" clId="{84DEC6D4-A12F-432A-9EC8-10BE7A8F2FA6}" dt="2022-11-24T14:08:13.068" v="12410" actId="700"/>
          <ac:spMkLst>
            <pc:docMk/>
            <pc:sldMk cId="482025763" sldId="285"/>
            <ac:spMk id="2" creationId="{09BFB87E-049A-DDA2-6092-BA03A5475F93}"/>
          </ac:spMkLst>
        </pc:spChg>
        <pc:spChg chg="del">
          <ac:chgData name="TAKAHAGI Toshiyuki" userId="34203fdf985a55e5" providerId="LiveId" clId="{84DEC6D4-A12F-432A-9EC8-10BE7A8F2FA6}" dt="2022-11-24T14:08:13.068" v="12410" actId="700"/>
          <ac:spMkLst>
            <pc:docMk/>
            <pc:sldMk cId="482025763" sldId="285"/>
            <ac:spMk id="3" creationId="{53B223DF-3A51-ED1E-554B-4976AA5F72C6}"/>
          </ac:spMkLst>
        </pc:spChg>
        <pc:spChg chg="add mod">
          <ac:chgData name="TAKAHAGI Toshiyuki" userId="34203fdf985a55e5" providerId="LiveId" clId="{84DEC6D4-A12F-432A-9EC8-10BE7A8F2FA6}" dt="2022-11-24T14:18:10.356" v="13050" actId="113"/>
          <ac:spMkLst>
            <pc:docMk/>
            <pc:sldMk cId="482025763" sldId="285"/>
            <ac:spMk id="4" creationId="{EDACC089-D687-936C-4051-633BC0FF33A6}"/>
          </ac:spMkLst>
        </pc:spChg>
      </pc:sldChg>
      <pc:sldChg chg="addSp delSp modSp new del mod">
        <pc:chgData name="TAKAHAGI Toshiyuki" userId="34203fdf985a55e5" providerId="LiveId" clId="{84DEC6D4-A12F-432A-9EC8-10BE7A8F2FA6}" dt="2022-12-11T08:17:21.309" v="35319" actId="47"/>
        <pc:sldMkLst>
          <pc:docMk/>
          <pc:sldMk cId="3784396571" sldId="286"/>
        </pc:sldMkLst>
        <pc:spChg chg="mod">
          <ac:chgData name="TAKAHAGI Toshiyuki" userId="34203fdf985a55e5" providerId="LiveId" clId="{84DEC6D4-A12F-432A-9EC8-10BE7A8F2FA6}" dt="2022-12-11T08:05:40.710" v="33124" actId="6549"/>
          <ac:spMkLst>
            <pc:docMk/>
            <pc:sldMk cId="3784396571" sldId="286"/>
            <ac:spMk id="2" creationId="{043DAA9F-C671-0E89-3217-6AD3670EE15A}"/>
          </ac:spMkLst>
        </pc:spChg>
        <pc:spChg chg="mod">
          <ac:chgData name="TAKAHAGI Toshiyuki" userId="34203fdf985a55e5" providerId="LiveId" clId="{84DEC6D4-A12F-432A-9EC8-10BE7A8F2FA6}" dt="2022-11-24T14:15:22.056" v="12742" actId="20577"/>
          <ac:spMkLst>
            <pc:docMk/>
            <pc:sldMk cId="3784396571" sldId="286"/>
            <ac:spMk id="3" creationId="{A8CDC652-B963-07D4-4E67-A1013894E04F}"/>
          </ac:spMkLst>
        </pc:spChg>
        <pc:spChg chg="add del">
          <ac:chgData name="TAKAHAGI Toshiyuki" userId="34203fdf985a55e5" providerId="LiveId" clId="{84DEC6D4-A12F-432A-9EC8-10BE7A8F2FA6}" dt="2022-12-04T12:41:41.208" v="14791" actId="22"/>
          <ac:spMkLst>
            <pc:docMk/>
            <pc:sldMk cId="3784396571" sldId="286"/>
            <ac:spMk id="5" creationId="{DA4738BB-4440-DCF7-50F4-2CFC2750A171}"/>
          </ac:spMkLst>
        </pc:spChg>
      </pc:sldChg>
      <pc:sldChg chg="modSp new mod ord modTransition">
        <pc:chgData name="TAKAHAGI Toshiyuki" userId="34203fdf985a55e5" providerId="LiveId" clId="{84DEC6D4-A12F-432A-9EC8-10BE7A8F2FA6}" dt="2022-12-16T17:56:15.964" v="36139"/>
        <pc:sldMkLst>
          <pc:docMk/>
          <pc:sldMk cId="1120202842" sldId="287"/>
        </pc:sldMkLst>
        <pc:spChg chg="mod">
          <ac:chgData name="TAKAHAGI Toshiyuki" userId="34203fdf985a55e5" providerId="LiveId" clId="{84DEC6D4-A12F-432A-9EC8-10BE7A8F2FA6}" dt="2022-12-11T08:12:09.412" v="34419" actId="20577"/>
          <ac:spMkLst>
            <pc:docMk/>
            <pc:sldMk cId="1120202842" sldId="287"/>
            <ac:spMk id="2" creationId="{7523321F-C1A7-1501-1E52-5F7BBA15022C}"/>
          </ac:spMkLst>
        </pc:spChg>
        <pc:spChg chg="mod">
          <ac:chgData name="TAKAHAGI Toshiyuki" userId="34203fdf985a55e5" providerId="LiveId" clId="{84DEC6D4-A12F-432A-9EC8-10BE7A8F2FA6}" dt="2022-12-04T12:41:52.371" v="14817" actId="20577"/>
          <ac:spMkLst>
            <pc:docMk/>
            <pc:sldMk cId="1120202842" sldId="287"/>
            <ac:spMk id="3" creationId="{28C4D862-A09B-A048-4120-FF6E38FF1084}"/>
          </ac:spMkLst>
        </pc:spChg>
      </pc:sldChg>
      <pc:sldChg chg="modSp new del mod">
        <pc:chgData name="TAKAHAGI Toshiyuki" userId="34203fdf985a55e5" providerId="LiveId" clId="{84DEC6D4-A12F-432A-9EC8-10BE7A8F2FA6}" dt="2022-12-11T07:46:28.739" v="31173" actId="47"/>
        <pc:sldMkLst>
          <pc:docMk/>
          <pc:sldMk cId="3313247745" sldId="288"/>
        </pc:sldMkLst>
        <pc:spChg chg="mod">
          <ac:chgData name="TAKAHAGI Toshiyuki" userId="34203fdf985a55e5" providerId="LiveId" clId="{84DEC6D4-A12F-432A-9EC8-10BE7A8F2FA6}" dt="2022-12-04T13:33:47.384" v="16954" actId="6549"/>
          <ac:spMkLst>
            <pc:docMk/>
            <pc:sldMk cId="3313247745" sldId="288"/>
            <ac:spMk id="2" creationId="{656803CA-45B0-719A-F216-D44B96729993}"/>
          </ac:spMkLst>
        </pc:spChg>
        <pc:spChg chg="mod">
          <ac:chgData name="TAKAHAGI Toshiyuki" userId="34203fdf985a55e5" providerId="LiveId" clId="{84DEC6D4-A12F-432A-9EC8-10BE7A8F2FA6}" dt="2022-12-04T13:23:02.805" v="15193" actId="20577"/>
          <ac:spMkLst>
            <pc:docMk/>
            <pc:sldMk cId="3313247745" sldId="288"/>
            <ac:spMk id="3" creationId="{4515C3A1-E2D8-0CAE-EE52-6854D24C786C}"/>
          </ac:spMkLst>
        </pc:spChg>
      </pc:sldChg>
      <pc:sldChg chg="modSp new del mod">
        <pc:chgData name="TAKAHAGI Toshiyuki" userId="34203fdf985a55e5" providerId="LiveId" clId="{84DEC6D4-A12F-432A-9EC8-10BE7A8F2FA6}" dt="2022-12-11T07:46:31.882" v="31174" actId="47"/>
        <pc:sldMkLst>
          <pc:docMk/>
          <pc:sldMk cId="3682494521" sldId="289"/>
        </pc:sldMkLst>
        <pc:spChg chg="mod">
          <ac:chgData name="TAKAHAGI Toshiyuki" userId="34203fdf985a55e5" providerId="LiveId" clId="{84DEC6D4-A12F-432A-9EC8-10BE7A8F2FA6}" dt="2022-12-04T13:37:59.279" v="17989" actId="20577"/>
          <ac:spMkLst>
            <pc:docMk/>
            <pc:sldMk cId="3682494521" sldId="289"/>
            <ac:spMk id="2" creationId="{6335724A-364D-BD46-8803-9BB412E27E72}"/>
          </ac:spMkLst>
        </pc:spChg>
        <pc:spChg chg="mod">
          <ac:chgData name="TAKAHAGI Toshiyuki" userId="34203fdf985a55e5" providerId="LiveId" clId="{84DEC6D4-A12F-432A-9EC8-10BE7A8F2FA6}" dt="2022-12-04T13:34:00.315" v="16981" actId="20577"/>
          <ac:spMkLst>
            <pc:docMk/>
            <pc:sldMk cId="3682494521" sldId="289"/>
            <ac:spMk id="3" creationId="{6DD7FB63-A551-CA34-B54B-F02491AFD376}"/>
          </ac:spMkLst>
        </pc:spChg>
      </pc:sldChg>
      <pc:sldChg chg="addSp modSp new mod modTransition">
        <pc:chgData name="TAKAHAGI Toshiyuki" userId="34203fdf985a55e5" providerId="LiveId" clId="{84DEC6D4-A12F-432A-9EC8-10BE7A8F2FA6}" dt="2022-12-16T17:56:15.964" v="36139"/>
        <pc:sldMkLst>
          <pc:docMk/>
          <pc:sldMk cId="2497397975" sldId="290"/>
        </pc:sldMkLst>
        <pc:spChg chg="mod">
          <ac:chgData name="TAKAHAGI Toshiyuki" userId="34203fdf985a55e5" providerId="LiveId" clId="{84DEC6D4-A12F-432A-9EC8-10BE7A8F2FA6}" dt="2022-12-12T08:29:06.184" v="35477" actId="6549"/>
          <ac:spMkLst>
            <pc:docMk/>
            <pc:sldMk cId="2497397975" sldId="290"/>
            <ac:spMk id="2" creationId="{3735A2BF-5679-0B48-02E2-DCD22284973A}"/>
          </ac:spMkLst>
        </pc:spChg>
        <pc:spChg chg="mod">
          <ac:chgData name="TAKAHAGI Toshiyuki" userId="34203fdf985a55e5" providerId="LiveId" clId="{84DEC6D4-A12F-432A-9EC8-10BE7A8F2FA6}" dt="2022-12-07T15:41:45.053" v="18190" actId="20577"/>
          <ac:spMkLst>
            <pc:docMk/>
            <pc:sldMk cId="2497397975" sldId="290"/>
            <ac:spMk id="3" creationId="{B8DDA376-5F9E-6E77-614F-F7D858D86285}"/>
          </ac:spMkLst>
        </pc:spChg>
        <pc:spChg chg="add mod">
          <ac:chgData name="TAKAHAGI Toshiyuki" userId="34203fdf985a55e5" providerId="LiveId" clId="{84DEC6D4-A12F-432A-9EC8-10BE7A8F2FA6}" dt="2022-12-07T15:53:19.109" v="19158" actId="2711"/>
          <ac:spMkLst>
            <pc:docMk/>
            <pc:sldMk cId="2497397975" sldId="290"/>
            <ac:spMk id="4" creationId="{A6902C1F-5F95-31DA-AD04-AA6B1F8E2F30}"/>
          </ac:spMkLst>
        </pc:spChg>
      </pc:sldChg>
      <pc:sldChg chg="modSp new del mod">
        <pc:chgData name="TAKAHAGI Toshiyuki" userId="34203fdf985a55e5" providerId="LiveId" clId="{84DEC6D4-A12F-432A-9EC8-10BE7A8F2FA6}" dt="2022-12-11T07:46:13.997" v="31171" actId="47"/>
        <pc:sldMkLst>
          <pc:docMk/>
          <pc:sldMk cId="3662792882" sldId="291"/>
        </pc:sldMkLst>
        <pc:spChg chg="mod">
          <ac:chgData name="TAKAHAGI Toshiyuki" userId="34203fdf985a55e5" providerId="LiveId" clId="{84DEC6D4-A12F-432A-9EC8-10BE7A8F2FA6}" dt="2022-12-07T16:00:45.850" v="20135" actId="6549"/>
          <ac:spMkLst>
            <pc:docMk/>
            <pc:sldMk cId="3662792882" sldId="291"/>
            <ac:spMk id="2" creationId="{8AA5A8B9-C4CB-C9A8-D760-62413EC6B536}"/>
          </ac:spMkLst>
        </pc:spChg>
        <pc:spChg chg="mod">
          <ac:chgData name="TAKAHAGI Toshiyuki" userId="34203fdf985a55e5" providerId="LiveId" clId="{84DEC6D4-A12F-432A-9EC8-10BE7A8F2FA6}" dt="2022-12-07T15:56:54.591" v="19205"/>
          <ac:spMkLst>
            <pc:docMk/>
            <pc:sldMk cId="3662792882" sldId="291"/>
            <ac:spMk id="3" creationId="{922EE1CC-6958-DA91-CE26-04731EA6462A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804713989" sldId="292"/>
        </pc:sldMkLst>
        <pc:spChg chg="mod">
          <ac:chgData name="TAKAHAGI Toshiyuki" userId="34203fdf985a55e5" providerId="LiveId" clId="{84DEC6D4-A12F-432A-9EC8-10BE7A8F2FA6}" dt="2022-12-07T16:08:06.713" v="20885"/>
          <ac:spMkLst>
            <pc:docMk/>
            <pc:sldMk cId="804713989" sldId="292"/>
            <ac:spMk id="2" creationId="{C43D21E7-798C-3DBF-5F0C-EA9E3EE64034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2873124068" sldId="293"/>
        </pc:sldMkLst>
        <pc:spChg chg="mod">
          <ac:chgData name="TAKAHAGI Toshiyuki" userId="34203fdf985a55e5" providerId="LiveId" clId="{84DEC6D4-A12F-432A-9EC8-10BE7A8F2FA6}" dt="2022-12-12T10:33:53.415" v="35936" actId="20577"/>
          <ac:spMkLst>
            <pc:docMk/>
            <pc:sldMk cId="2873124068" sldId="293"/>
            <ac:spMk id="2" creationId="{94C82404-0DEA-8B07-8AC0-A167A3B0A15B}"/>
          </ac:spMkLst>
        </pc:spChg>
        <pc:spChg chg="mod">
          <ac:chgData name="TAKAHAGI Toshiyuki" userId="34203fdf985a55e5" providerId="LiveId" clId="{84DEC6D4-A12F-432A-9EC8-10BE7A8F2FA6}" dt="2022-12-07T16:08:17.202" v="20887"/>
          <ac:spMkLst>
            <pc:docMk/>
            <pc:sldMk cId="2873124068" sldId="293"/>
            <ac:spMk id="3" creationId="{1EA34A65-1CBA-38F8-29E9-577464F61FBB}"/>
          </ac:spMkLst>
        </pc:spChg>
      </pc:sldChg>
      <pc:sldChg chg="modSp new mod ord modTransition">
        <pc:chgData name="TAKAHAGI Toshiyuki" userId="34203fdf985a55e5" providerId="LiveId" clId="{84DEC6D4-A12F-432A-9EC8-10BE7A8F2FA6}" dt="2022-12-16T18:00:07.831" v="36151"/>
        <pc:sldMkLst>
          <pc:docMk/>
          <pc:sldMk cId="3034707265" sldId="294"/>
        </pc:sldMkLst>
        <pc:spChg chg="mod">
          <ac:chgData name="TAKAHAGI Toshiyuki" userId="34203fdf985a55e5" providerId="LiveId" clId="{84DEC6D4-A12F-432A-9EC8-10BE7A8F2FA6}" dt="2022-12-16T18:00:05.050" v="36149" actId="20577"/>
          <ac:spMkLst>
            <pc:docMk/>
            <pc:sldMk cId="3034707265" sldId="294"/>
            <ac:spMk id="2" creationId="{BBA5FFB7-8127-979E-DFCC-372A2AD1A2A1}"/>
          </ac:spMkLst>
        </pc:spChg>
        <pc:spChg chg="mod">
          <ac:chgData name="TAKAHAGI Toshiyuki" userId="34203fdf985a55e5" providerId="LiveId" clId="{84DEC6D4-A12F-432A-9EC8-10BE7A8F2FA6}" dt="2022-12-11T07:47:01.449" v="31183" actId="6549"/>
          <ac:spMkLst>
            <pc:docMk/>
            <pc:sldMk cId="3034707265" sldId="294"/>
            <ac:spMk id="3" creationId="{1DF02E21-7E23-CE25-84EA-B9232025FA22}"/>
          </ac:spMkLst>
        </pc:spChg>
      </pc:sldChg>
      <pc:sldChg chg="modSp add del mod">
        <pc:chgData name="TAKAHAGI Toshiyuki" userId="34203fdf985a55e5" providerId="LiveId" clId="{84DEC6D4-A12F-432A-9EC8-10BE7A8F2FA6}" dt="2022-12-11T07:46:00.367" v="31169" actId="47"/>
        <pc:sldMkLst>
          <pc:docMk/>
          <pc:sldMk cId="1716080115" sldId="295"/>
        </pc:sldMkLst>
        <pc:spChg chg="mod">
          <ac:chgData name="TAKAHAGI Toshiyuki" userId="34203fdf985a55e5" providerId="LiveId" clId="{84DEC6D4-A12F-432A-9EC8-10BE7A8F2FA6}" dt="2022-12-11T07:44:00.657" v="30930" actId="20577"/>
          <ac:spMkLst>
            <pc:docMk/>
            <pc:sldMk cId="1716080115" sldId="295"/>
            <ac:spMk id="2" creationId="{BBA5FFB7-8127-979E-DFCC-372A2AD1A2A1}"/>
          </ac:spMkLst>
        </pc:spChg>
      </pc:sldChg>
      <pc:sldChg chg="modSp new del mod">
        <pc:chgData name="TAKAHAGI Toshiyuki" userId="34203fdf985a55e5" providerId="LiveId" clId="{84DEC6D4-A12F-432A-9EC8-10BE7A8F2FA6}" dt="2022-12-11T07:37:38.618" v="30165" actId="47"/>
        <pc:sldMkLst>
          <pc:docMk/>
          <pc:sldMk cId="704698252" sldId="296"/>
        </pc:sldMkLst>
        <pc:spChg chg="mod">
          <ac:chgData name="TAKAHAGI Toshiyuki" userId="34203fdf985a55e5" providerId="LiveId" clId="{84DEC6D4-A12F-432A-9EC8-10BE7A8F2FA6}" dt="2022-12-11T07:37:36.040" v="30164" actId="6549"/>
          <ac:spMkLst>
            <pc:docMk/>
            <pc:sldMk cId="704698252" sldId="296"/>
            <ac:spMk id="3" creationId="{C3976A96-3AEE-A4F2-D13F-AD0CF6D70415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2870794752" sldId="296"/>
        </pc:sldMkLst>
        <pc:spChg chg="mod">
          <ac:chgData name="TAKAHAGI Toshiyuki" userId="34203fdf985a55e5" providerId="LiveId" clId="{84DEC6D4-A12F-432A-9EC8-10BE7A8F2FA6}" dt="2022-12-11T07:43:24.519" v="30869" actId="20577"/>
          <ac:spMkLst>
            <pc:docMk/>
            <pc:sldMk cId="2870794752" sldId="296"/>
            <ac:spMk id="2" creationId="{65AD5C4A-E612-89DA-D044-3E5D28AFE74B}"/>
          </ac:spMkLst>
        </pc:spChg>
        <pc:spChg chg="mod">
          <ac:chgData name="TAKAHAGI Toshiyuki" userId="34203fdf985a55e5" providerId="LiveId" clId="{84DEC6D4-A12F-432A-9EC8-10BE7A8F2FA6}" dt="2022-12-11T07:40:46.793" v="30384" actId="20577"/>
          <ac:spMkLst>
            <pc:docMk/>
            <pc:sldMk cId="2870794752" sldId="296"/>
            <ac:spMk id="3" creationId="{1D951753-A83B-738D-022A-912FCAAF654F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960579486" sldId="297"/>
        </pc:sldMkLst>
        <pc:spChg chg="mod">
          <ac:chgData name="TAKAHAGI Toshiyuki" userId="34203fdf985a55e5" providerId="LiveId" clId="{84DEC6D4-A12F-432A-9EC8-10BE7A8F2FA6}" dt="2022-12-11T07:57:10.032" v="31881" actId="6549"/>
          <ac:spMkLst>
            <pc:docMk/>
            <pc:sldMk cId="960579486" sldId="297"/>
            <ac:spMk id="2" creationId="{5BEC4880-D5E4-81D7-3C52-17472AD4A6A5}"/>
          </ac:spMkLst>
        </pc:spChg>
        <pc:spChg chg="mod">
          <ac:chgData name="TAKAHAGI Toshiyuki" userId="34203fdf985a55e5" providerId="LiveId" clId="{84DEC6D4-A12F-432A-9EC8-10BE7A8F2FA6}" dt="2022-12-11T07:53:04.705" v="31260" actId="20577"/>
          <ac:spMkLst>
            <pc:docMk/>
            <pc:sldMk cId="960579486" sldId="297"/>
            <ac:spMk id="3" creationId="{442D57DC-937D-1349-0892-260929E25864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1221197798" sldId="298"/>
        </pc:sldMkLst>
        <pc:spChg chg="mod">
          <ac:chgData name="TAKAHAGI Toshiyuki" userId="34203fdf985a55e5" providerId="LiveId" clId="{84DEC6D4-A12F-432A-9EC8-10BE7A8F2FA6}" dt="2022-12-11T07:59:12.228" v="32301" actId="14"/>
          <ac:spMkLst>
            <pc:docMk/>
            <pc:sldMk cId="1221197798" sldId="298"/>
            <ac:spMk id="2" creationId="{D5C77D1A-0A88-B291-9EBB-15A18640F69B}"/>
          </ac:spMkLst>
        </pc:spChg>
        <pc:spChg chg="mod">
          <ac:chgData name="TAKAHAGI Toshiyuki" userId="34203fdf985a55e5" providerId="LiveId" clId="{84DEC6D4-A12F-432A-9EC8-10BE7A8F2FA6}" dt="2022-12-11T07:57:26.053" v="31883"/>
          <ac:spMkLst>
            <pc:docMk/>
            <pc:sldMk cId="1221197798" sldId="298"/>
            <ac:spMk id="3" creationId="{0FA39C67-0BA9-05E2-456E-6A93E6BF351A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3323960107" sldId="299"/>
        </pc:sldMkLst>
        <pc:spChg chg="mod">
          <ac:chgData name="TAKAHAGI Toshiyuki" userId="34203fdf985a55e5" providerId="LiveId" clId="{84DEC6D4-A12F-432A-9EC8-10BE7A8F2FA6}" dt="2022-12-12T10:50:07.955" v="36011" actId="20577"/>
          <ac:spMkLst>
            <pc:docMk/>
            <pc:sldMk cId="3323960107" sldId="299"/>
            <ac:spMk id="2" creationId="{4CDB1EAB-4B05-A916-6863-5A4CED4BB5E3}"/>
          </ac:spMkLst>
        </pc:spChg>
        <pc:spChg chg="mod">
          <ac:chgData name="TAKAHAGI Toshiyuki" userId="34203fdf985a55e5" providerId="LiveId" clId="{84DEC6D4-A12F-432A-9EC8-10BE7A8F2FA6}" dt="2022-12-11T07:59:29.093" v="32311"/>
          <ac:spMkLst>
            <pc:docMk/>
            <pc:sldMk cId="3323960107" sldId="299"/>
            <ac:spMk id="3" creationId="{A7FC76A0-45B5-3F86-27A0-4060641ADAD7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2443331090" sldId="300"/>
        </pc:sldMkLst>
        <pc:spChg chg="mod">
          <ac:chgData name="TAKAHAGI Toshiyuki" userId="34203fdf985a55e5" providerId="LiveId" clId="{84DEC6D4-A12F-432A-9EC8-10BE7A8F2FA6}" dt="2022-12-12T10:35:32.028" v="35977" actId="20577"/>
          <ac:spMkLst>
            <pc:docMk/>
            <pc:sldMk cId="2443331090" sldId="300"/>
            <ac:spMk id="2" creationId="{A27387EC-2328-4F1F-7D49-3F8CDC6C6D66}"/>
          </ac:spMkLst>
        </pc:spChg>
        <pc:spChg chg="mod">
          <ac:chgData name="TAKAHAGI Toshiyuki" userId="34203fdf985a55e5" providerId="LiveId" clId="{84DEC6D4-A12F-432A-9EC8-10BE7A8F2FA6}" dt="2022-12-11T08:07:15.311" v="33400" actId="20577"/>
          <ac:spMkLst>
            <pc:docMk/>
            <pc:sldMk cId="2443331090" sldId="300"/>
            <ac:spMk id="3" creationId="{92D39D5C-E6E1-37BE-0066-E6A8356DC0F7}"/>
          </ac:spMkLst>
        </pc:spChg>
      </pc:sldChg>
      <pc:sldChg chg="modSp new mod modTransition">
        <pc:chgData name="TAKAHAGI Toshiyuki" userId="34203fdf985a55e5" providerId="LiveId" clId="{84DEC6D4-A12F-432A-9EC8-10BE7A8F2FA6}" dt="2022-12-16T17:56:15.964" v="36139"/>
        <pc:sldMkLst>
          <pc:docMk/>
          <pc:sldMk cId="1128434124" sldId="301"/>
        </pc:sldMkLst>
        <pc:spChg chg="mod">
          <ac:chgData name="TAKAHAGI Toshiyuki" userId="34203fdf985a55e5" providerId="LiveId" clId="{84DEC6D4-A12F-432A-9EC8-10BE7A8F2FA6}" dt="2022-12-13T07:18:01.460" v="36133" actId="20577"/>
          <ac:spMkLst>
            <pc:docMk/>
            <pc:sldMk cId="1128434124" sldId="301"/>
            <ac:spMk id="2" creationId="{5507F552-BB6E-0157-0027-D7B73BCE4298}"/>
          </ac:spMkLst>
        </pc:spChg>
        <pc:spChg chg="mod">
          <ac:chgData name="TAKAHAGI Toshiyuki" userId="34203fdf985a55e5" providerId="LiveId" clId="{84DEC6D4-A12F-432A-9EC8-10BE7A8F2FA6}" dt="2022-12-13T06:56:47.964" v="36033" actId="20577"/>
          <ac:spMkLst>
            <pc:docMk/>
            <pc:sldMk cId="1128434124" sldId="301"/>
            <ac:spMk id="3" creationId="{C780CFE6-F40C-7F6D-B603-4A2B95779484}"/>
          </ac:spMkLst>
        </pc:spChg>
      </pc:sldChg>
      <pc:sldChg chg="modSp new del mod ord">
        <pc:chgData name="TAKAHAGI Toshiyuki" userId="34203fdf985a55e5" providerId="LiveId" clId="{84DEC6D4-A12F-432A-9EC8-10BE7A8F2FA6}" dt="2022-12-12T10:36:01.932" v="35982" actId="47"/>
        <pc:sldMkLst>
          <pc:docMk/>
          <pc:sldMk cId="2887112201" sldId="301"/>
        </pc:sldMkLst>
        <pc:spChg chg="mod">
          <ac:chgData name="TAKAHAGI Toshiyuki" userId="34203fdf985a55e5" providerId="LiveId" clId="{84DEC6D4-A12F-432A-9EC8-10BE7A8F2FA6}" dt="2022-12-11T08:17:12.018" v="35318" actId="6549"/>
          <ac:spMkLst>
            <pc:docMk/>
            <pc:sldMk cId="2887112201" sldId="301"/>
            <ac:spMk id="2" creationId="{AA7456AF-C393-B2EA-2200-17CE70A4409C}"/>
          </ac:spMkLst>
        </pc:spChg>
        <pc:spChg chg="mod">
          <ac:chgData name="TAKAHAGI Toshiyuki" userId="34203fdf985a55e5" providerId="LiveId" clId="{84DEC6D4-A12F-432A-9EC8-10BE7A8F2FA6}" dt="2022-12-11T08:13:19.799" v="34556" actId="20577"/>
          <ac:spMkLst>
            <pc:docMk/>
            <pc:sldMk cId="2887112201" sldId="301"/>
            <ac:spMk id="3" creationId="{42365E29-3F53-A27C-F09F-1A756DC82C1F}"/>
          </ac:spMkLst>
        </pc:spChg>
      </pc:sldChg>
      <pc:sldChg chg="modSp add mod ord">
        <pc:chgData name="TAKAHAGI Toshiyuki" userId="34203fdf985a55e5" providerId="LiveId" clId="{84DEC6D4-A12F-432A-9EC8-10BE7A8F2FA6}" dt="2022-12-16T17:59:54.015" v="36147"/>
        <pc:sldMkLst>
          <pc:docMk/>
          <pc:sldMk cId="3682448003" sldId="302"/>
        </pc:sldMkLst>
        <pc:spChg chg="mod">
          <ac:chgData name="TAKAHAGI Toshiyuki" userId="34203fdf985a55e5" providerId="LiveId" clId="{84DEC6D4-A12F-432A-9EC8-10BE7A8F2FA6}" dt="2022-12-16T17:58:48.724" v="36145" actId="20577"/>
          <ac:spMkLst>
            <pc:docMk/>
            <pc:sldMk cId="3682448003" sldId="302"/>
            <ac:spMk id="2" creationId="{BBA5FFB7-8127-979E-DFCC-372A2AD1A2A1}"/>
          </ac:spMkLst>
        </pc:spChg>
      </pc:sldChg>
    </pc:docChg>
  </pc:docChgLst>
  <pc:docChgLst>
    <pc:chgData name="高萩 俊行 とっちゃん" userId="34203fdf985a55e5" providerId="LiveId" clId="{94BAC1CF-66A6-44FA-BFBF-B0A96D11A4CD}"/>
    <pc:docChg chg="undo custSel addSld delSld modSld sldOrd">
      <pc:chgData name="高萩 俊行 とっちゃん" userId="34203fdf985a55e5" providerId="LiveId" clId="{94BAC1CF-66A6-44FA-BFBF-B0A96D11A4CD}" dt="2022-12-17T06:15:47.926" v="452" actId="20577"/>
      <pc:docMkLst>
        <pc:docMk/>
      </pc:docMkLst>
      <pc:sldChg chg="addSp delSp modSp mod">
        <pc:chgData name="高萩 俊行 とっちゃん" userId="34203fdf985a55e5" providerId="LiveId" clId="{94BAC1CF-66A6-44FA-BFBF-B0A96D11A4CD}" dt="2022-12-17T05:47:34.426" v="405" actId="1035"/>
        <pc:sldMkLst>
          <pc:docMk/>
          <pc:sldMk cId="1722904312" sldId="256"/>
        </pc:sldMkLst>
        <pc:spChg chg="mod">
          <ac:chgData name="高萩 俊行 とっちゃん" userId="34203fdf985a55e5" providerId="LiveId" clId="{94BAC1CF-66A6-44FA-BFBF-B0A96D11A4CD}" dt="2022-12-17T05:47:34.426" v="405" actId="1035"/>
          <ac:spMkLst>
            <pc:docMk/>
            <pc:sldMk cId="1722904312" sldId="256"/>
            <ac:spMk id="3" creationId="{469E1910-2014-4669-B1EA-9B79657130D3}"/>
          </ac:spMkLst>
        </pc:spChg>
        <pc:picChg chg="add del mod">
          <ac:chgData name="高萩 俊行 とっちゃん" userId="34203fdf985a55e5" providerId="LiveId" clId="{94BAC1CF-66A6-44FA-BFBF-B0A96D11A4CD}" dt="2022-12-17T05:16:14.948" v="245" actId="34307"/>
          <ac:picMkLst>
            <pc:docMk/>
            <pc:sldMk cId="1722904312" sldId="256"/>
            <ac:picMk id="4" creationId="{1C2C0BED-8B34-9686-6500-AE1F2F8925FE}"/>
          </ac:picMkLst>
        </pc:picChg>
        <pc:picChg chg="add del mod">
          <ac:chgData name="高萩 俊行 とっちゃん" userId="34203fdf985a55e5" providerId="LiveId" clId="{94BAC1CF-66A6-44FA-BFBF-B0A96D11A4CD}" dt="2022-12-16T13:37:25.291" v="74" actId="478"/>
          <ac:picMkLst>
            <pc:docMk/>
            <pc:sldMk cId="1722904312" sldId="256"/>
            <ac:picMk id="4" creationId="{E84236AD-725D-EA47-F146-E89E63DA0178}"/>
          </ac:picMkLst>
        </pc:picChg>
      </pc:sldChg>
      <pc:sldChg chg="addSp delSp modSp mod">
        <pc:chgData name="高萩 俊行 とっちゃん" userId="34203fdf985a55e5" providerId="LiveId" clId="{94BAC1CF-66A6-44FA-BFBF-B0A96D11A4CD}" dt="2022-12-17T05:49:19.870" v="450"/>
        <pc:sldMkLst>
          <pc:docMk/>
          <pc:sldMk cId="871956921" sldId="257"/>
        </pc:sldMkLst>
        <pc:spChg chg="add mod">
          <ac:chgData name="高萩 俊行 とっちゃん" userId="34203fdf985a55e5" providerId="LiveId" clId="{94BAC1CF-66A6-44FA-BFBF-B0A96D11A4CD}" dt="2022-12-17T05:49:19.870" v="450"/>
          <ac:spMkLst>
            <pc:docMk/>
            <pc:sldMk cId="871956921" sldId="257"/>
            <ac:spMk id="5" creationId="{05865702-97E9-DCDD-5BEB-649217F329DF}"/>
          </ac:spMkLst>
        </pc:spChg>
        <pc:picChg chg="add del mod">
          <ac:chgData name="高萩 俊行 とっちゃん" userId="34203fdf985a55e5" providerId="LiveId" clId="{94BAC1CF-66A6-44FA-BFBF-B0A96D11A4CD}" dt="2022-12-17T05:16:13.484" v="243" actId="34307"/>
          <ac:picMkLst>
            <pc:docMk/>
            <pc:sldMk cId="871956921" sldId="257"/>
            <ac:picMk id="4" creationId="{5BC38991-2D0E-F75A-5286-62921F2D275E}"/>
          </ac:picMkLst>
        </pc:picChg>
      </pc:sldChg>
      <pc:sldChg chg="addSp delSp modSp mod">
        <pc:chgData name="高萩 俊行 とっちゃん" userId="34203fdf985a55e5" providerId="LiveId" clId="{94BAC1CF-66A6-44FA-BFBF-B0A96D11A4CD}" dt="2022-12-17T05:16:12.146" v="242" actId="34307"/>
        <pc:sldMkLst>
          <pc:docMk/>
          <pc:sldMk cId="273087051" sldId="258"/>
        </pc:sldMkLst>
        <pc:spChg chg="add del">
          <ac:chgData name="高萩 俊行 とっちゃん" userId="34203fdf985a55e5" providerId="LiveId" clId="{94BAC1CF-66A6-44FA-BFBF-B0A96D11A4CD}" dt="2022-12-16T13:38:26.826" v="79" actId="478"/>
          <ac:spMkLst>
            <pc:docMk/>
            <pc:sldMk cId="273087051" sldId="258"/>
            <ac:spMk id="2" creationId="{513DD5AA-5508-AFD2-76C2-AF17331EBD9A}"/>
          </ac:spMkLst>
        </pc:spChg>
        <pc:spChg chg="del">
          <ac:chgData name="高萩 俊行 とっちゃん" userId="34203fdf985a55e5" providerId="LiveId" clId="{94BAC1CF-66A6-44FA-BFBF-B0A96D11A4CD}" dt="2022-12-16T13:38:31.688" v="80" actId="478"/>
          <ac:spMkLst>
            <pc:docMk/>
            <pc:sldMk cId="273087051" sldId="258"/>
            <ac:spMk id="5" creationId="{2B1F1E4C-F184-AA6A-1841-2EE4CBDB3EA3}"/>
          </ac:spMkLst>
        </pc:spChg>
        <pc:spChg chg="add del mod">
          <ac:chgData name="高萩 俊行 とっちゃん" userId="34203fdf985a55e5" providerId="LiveId" clId="{94BAC1CF-66A6-44FA-BFBF-B0A96D11A4CD}" dt="2022-12-16T13:38:26.826" v="79" actId="478"/>
          <ac:spMkLst>
            <pc:docMk/>
            <pc:sldMk cId="273087051" sldId="258"/>
            <ac:spMk id="6" creationId="{1E7209C3-8C82-6574-CD77-89585FF75967}"/>
          </ac:spMkLst>
        </pc:spChg>
        <pc:picChg chg="add del mod">
          <ac:chgData name="高萩 俊行 とっちゃん" userId="34203fdf985a55e5" providerId="LiveId" clId="{94BAC1CF-66A6-44FA-BFBF-B0A96D11A4CD}" dt="2022-12-17T05:16:12.146" v="242" actId="34307"/>
          <ac:picMkLst>
            <pc:docMk/>
            <pc:sldMk cId="273087051" sldId="258"/>
            <ac:picMk id="4" creationId="{F4F5E3D8-F352-A895-EB21-07BC6C101586}"/>
          </ac:picMkLst>
        </pc:picChg>
      </pc:sldChg>
      <pc:sldChg chg="addSp delSp modSp mod">
        <pc:chgData name="高萩 俊行 とっちゃん" userId="34203fdf985a55e5" providerId="LiveId" clId="{94BAC1CF-66A6-44FA-BFBF-B0A96D11A4CD}" dt="2022-12-16T13:38:13.935" v="77" actId="478"/>
        <pc:sldMkLst>
          <pc:docMk/>
          <pc:sldMk cId="2280039646" sldId="260"/>
        </pc:sldMkLst>
        <pc:spChg chg="add del">
          <ac:chgData name="高萩 俊行 とっちゃん" userId="34203fdf985a55e5" providerId="LiveId" clId="{94BAC1CF-66A6-44FA-BFBF-B0A96D11A4CD}" dt="2022-12-16T13:38:10.726" v="76" actId="478"/>
          <ac:spMkLst>
            <pc:docMk/>
            <pc:sldMk cId="2280039646" sldId="260"/>
            <ac:spMk id="2" creationId="{96EB3EF0-CB62-5362-4E4C-C76C6BF2EAE6}"/>
          </ac:spMkLst>
        </pc:spChg>
        <pc:spChg chg="del">
          <ac:chgData name="高萩 俊行 とっちゃん" userId="34203fdf985a55e5" providerId="LiveId" clId="{94BAC1CF-66A6-44FA-BFBF-B0A96D11A4CD}" dt="2022-12-16T13:38:13.935" v="77" actId="478"/>
          <ac:spMkLst>
            <pc:docMk/>
            <pc:sldMk cId="2280039646" sldId="260"/>
            <ac:spMk id="5" creationId="{A41571BE-9723-1138-8D7D-6B503CA24601}"/>
          </ac:spMkLst>
        </pc:spChg>
        <pc:spChg chg="add del mod">
          <ac:chgData name="高萩 俊行 とっちゃん" userId="34203fdf985a55e5" providerId="LiveId" clId="{94BAC1CF-66A6-44FA-BFBF-B0A96D11A4CD}" dt="2022-12-16T13:38:10.726" v="76" actId="478"/>
          <ac:spMkLst>
            <pc:docMk/>
            <pc:sldMk cId="2280039646" sldId="260"/>
            <ac:spMk id="6" creationId="{1FCB5497-C58A-495A-B9F4-67455AA0EB24}"/>
          </ac:spMkLst>
        </pc:spChg>
      </pc:sldChg>
      <pc:sldChg chg="modSp mod">
        <pc:chgData name="高萩 俊行 とっちゃん" userId="34203fdf985a55e5" providerId="LiveId" clId="{94BAC1CF-66A6-44FA-BFBF-B0A96D11A4CD}" dt="2022-12-16T13:38:47.980" v="85" actId="20577"/>
        <pc:sldMkLst>
          <pc:docMk/>
          <pc:sldMk cId="3686117250" sldId="261"/>
        </pc:sldMkLst>
        <pc:spChg chg="mod">
          <ac:chgData name="高萩 俊行 とっちゃん" userId="34203fdf985a55e5" providerId="LiveId" clId="{94BAC1CF-66A6-44FA-BFBF-B0A96D11A4CD}" dt="2022-12-16T13:38:47.980" v="85" actId="20577"/>
          <ac:spMkLst>
            <pc:docMk/>
            <pc:sldMk cId="3686117250" sldId="261"/>
            <ac:spMk id="3" creationId="{70F47880-4E1A-999B-0B1C-8DF01F761E92}"/>
          </ac:spMkLst>
        </pc:spChg>
      </pc:sldChg>
      <pc:sldChg chg="modSp mod">
        <pc:chgData name="高萩 俊行 とっちゃん" userId="34203fdf985a55e5" providerId="LiveId" clId="{94BAC1CF-66A6-44FA-BFBF-B0A96D11A4CD}" dt="2022-12-16T13:40:21.732" v="207" actId="20577"/>
        <pc:sldMkLst>
          <pc:docMk/>
          <pc:sldMk cId="3859326152" sldId="267"/>
        </pc:sldMkLst>
        <pc:spChg chg="mod">
          <ac:chgData name="高萩 俊行 とっちゃん" userId="34203fdf985a55e5" providerId="LiveId" clId="{94BAC1CF-66A6-44FA-BFBF-B0A96D11A4CD}" dt="2022-12-16T13:40:21.732" v="207" actId="20577"/>
          <ac:spMkLst>
            <pc:docMk/>
            <pc:sldMk cId="3859326152" sldId="267"/>
            <ac:spMk id="2" creationId="{3613683F-E1AA-4508-728C-1605AD20D9DE}"/>
          </ac:spMkLst>
        </pc:spChg>
      </pc:sldChg>
      <pc:sldChg chg="modSp mod">
        <pc:chgData name="高萩 俊行 とっちゃん" userId="34203fdf985a55e5" providerId="LiveId" clId="{94BAC1CF-66A6-44FA-BFBF-B0A96D11A4CD}" dt="2022-12-10T11:03:56.314" v="18" actId="6549"/>
        <pc:sldMkLst>
          <pc:docMk/>
          <pc:sldMk cId="2512325620" sldId="268"/>
        </pc:sldMkLst>
        <pc:spChg chg="mod">
          <ac:chgData name="高萩 俊行 とっちゃん" userId="34203fdf985a55e5" providerId="LiveId" clId="{94BAC1CF-66A6-44FA-BFBF-B0A96D11A4CD}" dt="2022-12-10T11:03:56.314" v="18" actId="6549"/>
          <ac:spMkLst>
            <pc:docMk/>
            <pc:sldMk cId="2512325620" sldId="268"/>
            <ac:spMk id="2" creationId="{AD684E19-8012-C6DF-4B10-30D639A1995C}"/>
          </ac:spMkLst>
        </pc:spChg>
      </pc:sldChg>
      <pc:sldChg chg="modSp mod">
        <pc:chgData name="高萩 俊行 とっちゃん" userId="34203fdf985a55e5" providerId="LiveId" clId="{94BAC1CF-66A6-44FA-BFBF-B0A96D11A4CD}" dt="2022-12-10T11:04:45.799" v="21" actId="20577"/>
        <pc:sldMkLst>
          <pc:docMk/>
          <pc:sldMk cId="21559066" sldId="269"/>
        </pc:sldMkLst>
        <pc:spChg chg="mod">
          <ac:chgData name="高萩 俊行 とっちゃん" userId="34203fdf985a55e5" providerId="LiveId" clId="{94BAC1CF-66A6-44FA-BFBF-B0A96D11A4CD}" dt="2022-12-10T11:04:45.799" v="21" actId="20577"/>
          <ac:spMkLst>
            <pc:docMk/>
            <pc:sldMk cId="21559066" sldId="269"/>
            <ac:spMk id="2" creationId="{8FEFA832-51DE-EB87-A836-8E6D441478A2}"/>
          </ac:spMkLst>
        </pc:spChg>
      </pc:sldChg>
      <pc:sldChg chg="modSp del mod">
        <pc:chgData name="高萩 俊行 とっちゃん" userId="34203fdf985a55e5" providerId="LiveId" clId="{94BAC1CF-66A6-44FA-BFBF-B0A96D11A4CD}" dt="2022-12-10T11:04:49.311" v="22" actId="47"/>
        <pc:sldMkLst>
          <pc:docMk/>
          <pc:sldMk cId="3589646207" sldId="270"/>
        </pc:sldMkLst>
        <pc:spChg chg="mod">
          <ac:chgData name="高萩 俊行 とっちゃん" userId="34203fdf985a55e5" providerId="LiveId" clId="{94BAC1CF-66A6-44FA-BFBF-B0A96D11A4CD}" dt="2022-12-10T11:04:36.918" v="19" actId="21"/>
          <ac:spMkLst>
            <pc:docMk/>
            <pc:sldMk cId="3589646207" sldId="270"/>
            <ac:spMk id="2" creationId="{6D7045BC-8964-F3FE-723F-A2937E7D912A}"/>
          </ac:spMkLst>
        </pc:spChg>
      </pc:sldChg>
      <pc:sldChg chg="modSp mod">
        <pc:chgData name="高萩 俊行 とっちゃん" userId="34203fdf985a55e5" providerId="LiveId" clId="{94BAC1CF-66A6-44FA-BFBF-B0A96D11A4CD}" dt="2022-12-10T11:05:46.829" v="24" actId="20577"/>
        <pc:sldMkLst>
          <pc:docMk/>
          <pc:sldMk cId="2846465290" sldId="277"/>
        </pc:sldMkLst>
        <pc:spChg chg="mod">
          <ac:chgData name="高萩 俊行 とっちゃん" userId="34203fdf985a55e5" providerId="LiveId" clId="{94BAC1CF-66A6-44FA-BFBF-B0A96D11A4CD}" dt="2022-12-10T11:05:46.829" v="24" actId="20577"/>
          <ac:spMkLst>
            <pc:docMk/>
            <pc:sldMk cId="2846465290" sldId="277"/>
            <ac:spMk id="2" creationId="{CD07F478-E87F-F5F6-7B35-10EBC6218052}"/>
          </ac:spMkLst>
        </pc:spChg>
      </pc:sldChg>
      <pc:sldChg chg="modSp mod">
        <pc:chgData name="高萩 俊行 とっちゃん" userId="34203fdf985a55e5" providerId="LiveId" clId="{94BAC1CF-66A6-44FA-BFBF-B0A96D11A4CD}" dt="2022-12-10T11:07:58.918" v="65" actId="20577"/>
        <pc:sldMkLst>
          <pc:docMk/>
          <pc:sldMk cId="3525449140" sldId="278"/>
        </pc:sldMkLst>
        <pc:spChg chg="mod">
          <ac:chgData name="高萩 俊行 とっちゃん" userId="34203fdf985a55e5" providerId="LiveId" clId="{94BAC1CF-66A6-44FA-BFBF-B0A96D11A4CD}" dt="2022-12-10T11:07:58.918" v="65" actId="20577"/>
          <ac:spMkLst>
            <pc:docMk/>
            <pc:sldMk cId="3525449140" sldId="278"/>
            <ac:spMk id="2" creationId="{29AF2592-A89D-189C-06FB-16E16DE4972A}"/>
          </ac:spMkLst>
        </pc:spChg>
      </pc:sldChg>
      <pc:sldChg chg="ord">
        <pc:chgData name="高萩 俊行 とっちゃん" userId="34203fdf985a55e5" providerId="LiveId" clId="{94BAC1CF-66A6-44FA-BFBF-B0A96D11A4CD}" dt="2022-12-10T11:08:44.325" v="67"/>
        <pc:sldMkLst>
          <pc:docMk/>
          <pc:sldMk cId="3704771772" sldId="279"/>
        </pc:sldMkLst>
      </pc:sldChg>
      <pc:sldChg chg="addSp delSp modSp mod">
        <pc:chgData name="高萩 俊行 とっちゃん" userId="34203fdf985a55e5" providerId="LiveId" clId="{94BAC1CF-66A6-44FA-BFBF-B0A96D11A4CD}" dt="2022-12-17T05:48:33.258" v="449" actId="1035"/>
        <pc:sldMkLst>
          <pc:docMk/>
          <pc:sldMk cId="2497397975" sldId="290"/>
        </pc:sldMkLst>
        <pc:spChg chg="del">
          <ac:chgData name="高萩 俊行 とっちゃん" userId="34203fdf985a55e5" providerId="LiveId" clId="{94BAC1CF-66A6-44FA-BFBF-B0A96D11A4CD}" dt="2022-12-17T05:12:43.499" v="224" actId="478"/>
          <ac:spMkLst>
            <pc:docMk/>
            <pc:sldMk cId="2497397975" sldId="290"/>
            <ac:spMk id="4" creationId="{A6902C1F-5F95-31DA-AD04-AA6B1F8E2F30}"/>
          </ac:spMkLst>
        </pc:spChg>
        <pc:spChg chg="add mod">
          <ac:chgData name="高萩 俊行 とっちゃん" userId="34203fdf985a55e5" providerId="LiveId" clId="{94BAC1CF-66A6-44FA-BFBF-B0A96D11A4CD}" dt="2022-12-17T05:48:33.258" v="449" actId="1035"/>
          <ac:spMkLst>
            <pc:docMk/>
            <pc:sldMk cId="2497397975" sldId="290"/>
            <ac:spMk id="6" creationId="{A8C069E3-2C1E-A54D-B521-EB684401B9B1}"/>
          </ac:spMkLst>
        </pc:spChg>
        <pc:picChg chg="add del mod">
          <ac:chgData name="高萩 俊行 とっちゃん" userId="34203fdf985a55e5" providerId="LiveId" clId="{94BAC1CF-66A6-44FA-BFBF-B0A96D11A4CD}" dt="2022-12-17T05:16:14.209" v="244" actId="34307"/>
          <ac:picMkLst>
            <pc:docMk/>
            <pc:sldMk cId="2497397975" sldId="290"/>
            <ac:picMk id="5" creationId="{337D64AC-88B4-AD73-B8C3-378E6F4376A2}"/>
          </ac:picMkLst>
        </pc:picChg>
      </pc:sldChg>
      <pc:sldChg chg="delSp new del mod modClrScheme chgLayout">
        <pc:chgData name="高萩 俊行 とっちゃん" userId="34203fdf985a55e5" providerId="LiveId" clId="{94BAC1CF-66A6-44FA-BFBF-B0A96D11A4CD}" dt="2022-12-17T04:45:43.714" v="211" actId="47"/>
        <pc:sldMkLst>
          <pc:docMk/>
          <pc:sldMk cId="3367493268" sldId="303"/>
        </pc:sldMkLst>
        <pc:spChg chg="del">
          <ac:chgData name="高萩 俊行 とっちゃん" userId="34203fdf985a55e5" providerId="LiveId" clId="{94BAC1CF-66A6-44FA-BFBF-B0A96D11A4CD}" dt="2022-12-17T04:45:37.555" v="209" actId="700"/>
          <ac:spMkLst>
            <pc:docMk/>
            <pc:sldMk cId="3367493268" sldId="303"/>
            <ac:spMk id="2" creationId="{267372D3-0896-9065-D218-10C73C35DBC4}"/>
          </ac:spMkLst>
        </pc:spChg>
        <pc:spChg chg="del">
          <ac:chgData name="高萩 俊行 とっちゃん" userId="34203fdf985a55e5" providerId="LiveId" clId="{94BAC1CF-66A6-44FA-BFBF-B0A96D11A4CD}" dt="2022-12-17T04:45:37.555" v="209" actId="700"/>
          <ac:spMkLst>
            <pc:docMk/>
            <pc:sldMk cId="3367493268" sldId="303"/>
            <ac:spMk id="3" creationId="{2BECEBA6-CB1D-238D-CC2A-489EA6A697E4}"/>
          </ac:spMkLst>
        </pc:spChg>
      </pc:sldChg>
      <pc:sldChg chg="addSp delSp modSp add mod ord">
        <pc:chgData name="高萩 俊行 とっちゃん" userId="34203fdf985a55e5" providerId="LiveId" clId="{94BAC1CF-66A6-44FA-BFBF-B0A96D11A4CD}" dt="2022-12-17T06:15:47.926" v="452" actId="20577"/>
        <pc:sldMkLst>
          <pc:docMk/>
          <pc:sldMk cId="3569988248" sldId="304"/>
        </pc:sldMkLst>
        <pc:spChg chg="mod">
          <ac:chgData name="高萩 俊行 とっちゃん" userId="34203fdf985a55e5" providerId="LiveId" clId="{94BAC1CF-66A6-44FA-BFBF-B0A96D11A4CD}" dt="2022-12-17T05:45:28.645" v="271" actId="6549"/>
          <ac:spMkLst>
            <pc:docMk/>
            <pc:sldMk cId="3569988248" sldId="304"/>
            <ac:spMk id="2" creationId="{F5D9FAEE-0D29-431E-B318-A598EB60A06B}"/>
          </ac:spMkLst>
        </pc:spChg>
        <pc:spChg chg="mod">
          <ac:chgData name="高萩 俊行 とっちゃん" userId="34203fdf985a55e5" providerId="LiveId" clId="{94BAC1CF-66A6-44FA-BFBF-B0A96D11A4CD}" dt="2022-12-17T06:15:47.926" v="452" actId="20577"/>
          <ac:spMkLst>
            <pc:docMk/>
            <pc:sldMk cId="3569988248" sldId="304"/>
            <ac:spMk id="3" creationId="{7F808E18-B937-456B-B716-A4F6ABBABB1B}"/>
          </ac:spMkLst>
        </pc:spChg>
        <pc:picChg chg="add del mod">
          <ac:chgData name="高萩 俊行 とっちゃん" userId="34203fdf985a55e5" providerId="LiveId" clId="{94BAC1CF-66A6-44FA-BFBF-B0A96D11A4CD}" dt="2022-12-17T05:16:18.173" v="248" actId="34307"/>
          <ac:picMkLst>
            <pc:docMk/>
            <pc:sldMk cId="3569988248" sldId="304"/>
            <ac:picMk id="4" creationId="{786FB399-8B37-9F86-BA0E-7E2A40B7B88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8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1F20F-3575-490C-975A-EF863D95DA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444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ja-JP"/>
              <a:t>2008/09/20</a:t>
            </a:r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89C3-70FD-45C8-AA34-3D07BFDF1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01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51384" y="548680"/>
            <a:ext cx="11089232" cy="2592288"/>
          </a:xfrm>
        </p:spPr>
        <p:txBody>
          <a:bodyPr/>
          <a:lstStyle>
            <a:lvl1pPr>
              <a:defRPr sz="7200" b="0" i="0" baseline="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51384" y="3886200"/>
            <a:ext cx="11089232" cy="20630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z="540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9422" y="301125"/>
            <a:ext cx="11049077" cy="38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ja-JP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9422" y="723444"/>
            <a:ext cx="11049077" cy="52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2977497"/>
            <a:ext cx="10363200" cy="1362075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4357630"/>
            <a:ext cx="103632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70688" y="686880"/>
            <a:ext cx="5429301" cy="52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58688" y="686880"/>
            <a:ext cx="5429301" cy="52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5006" y="4520481"/>
            <a:ext cx="111865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05006" y="332656"/>
            <a:ext cx="1118659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05006" y="5087219"/>
            <a:ext cx="111865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3" y="138112"/>
            <a:ext cx="11401514" cy="5959296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9422" y="301125"/>
            <a:ext cx="11049077" cy="38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422" y="723444"/>
            <a:ext cx="11049077" cy="52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grpSp>
        <p:nvGrpSpPr>
          <p:cNvPr id="2" name="グループ化 1"/>
          <p:cNvGrpSpPr/>
          <p:nvPr userDrawn="1"/>
        </p:nvGrpSpPr>
        <p:grpSpPr>
          <a:xfrm>
            <a:off x="623359" y="6165850"/>
            <a:ext cx="10945283" cy="573606"/>
            <a:chOff x="623359" y="6165850"/>
            <a:chExt cx="10945283" cy="573606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623359" y="6165850"/>
              <a:ext cx="10945283" cy="571500"/>
            </a:xfrm>
            <a:prstGeom prst="rect">
              <a:avLst/>
            </a:prstGeom>
            <a:solidFill>
              <a:srgbClr val="F3BB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kumimoji="0" lang="en-US" altLang="ja-JP" sz="2300">
                  <a:solidFill>
                    <a:schemeClr val="tx2"/>
                  </a:solidFill>
                  <a:latin typeface="+mn-ea"/>
                  <a:ea typeface="+mn-ea"/>
                </a:rPr>
                <a:t>.NET</a:t>
              </a:r>
              <a:r>
                <a:rPr kumimoji="0" lang="ja-JP" altLang="en-US" sz="2300">
                  <a:solidFill>
                    <a:schemeClr val="tx2"/>
                  </a:solidFill>
                  <a:latin typeface="+mn-ea"/>
                  <a:ea typeface="+mn-ea"/>
                </a:rPr>
                <a:t>ラボ</a:t>
              </a:r>
              <a:r>
                <a:rPr kumimoji="0" lang="en-US" altLang="ja-JP" sz="2300">
                  <a:solidFill>
                    <a:schemeClr val="tx2"/>
                  </a:solidFill>
                  <a:latin typeface="+mn-ea"/>
                  <a:ea typeface="+mn-ea"/>
                </a:rPr>
                <a:t> </a:t>
              </a:r>
              <a:r>
                <a:rPr kumimoji="0" lang="ja-JP" altLang="en-US" sz="2300">
                  <a:solidFill>
                    <a:schemeClr val="tx2"/>
                  </a:solidFill>
                  <a:latin typeface="+mn-ea"/>
                  <a:ea typeface="+mn-ea"/>
                </a:rPr>
                <a:t>勉強会 </a:t>
              </a:r>
              <a:r>
                <a:rPr kumimoji="0" lang="en-US" altLang="ja-JP" sz="2300">
                  <a:solidFill>
                    <a:schemeClr val="tx2"/>
                  </a:solidFill>
                  <a:latin typeface="+mn-ea"/>
                  <a:ea typeface="+mn-ea"/>
                </a:rPr>
                <a:t>2022</a:t>
              </a:r>
              <a:r>
                <a:rPr kumimoji="0" lang="ja-JP" altLang="en-US" sz="2300">
                  <a:solidFill>
                    <a:schemeClr val="tx2"/>
                  </a:solidFill>
                  <a:latin typeface="+mn-ea"/>
                  <a:ea typeface="+mn-ea"/>
                </a:rPr>
                <a:t>年</a:t>
              </a:r>
              <a:r>
                <a:rPr kumimoji="0" lang="en-US" altLang="ja-JP" sz="2300">
                  <a:solidFill>
                    <a:schemeClr val="tx2"/>
                  </a:solidFill>
                  <a:latin typeface="+mn-ea"/>
                  <a:ea typeface="+mn-ea"/>
                </a:rPr>
                <a:t>12</a:t>
              </a:r>
              <a:r>
                <a:rPr kumimoji="0" lang="ja-JP" altLang="en-US" sz="2300">
                  <a:solidFill>
                    <a:schemeClr val="tx2"/>
                  </a:solidFill>
                  <a:latin typeface="+mn-ea"/>
                  <a:ea typeface="+mn-ea"/>
                </a:rPr>
                <a:t>月</a:t>
              </a:r>
              <a:endParaRPr kumimoji="0" lang="en-US" altLang="ja-JP" sz="230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23359" y="6165850"/>
              <a:ext cx="1641843" cy="573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chann/GenericHostSampl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ja-jp/dotnet/api/microsoft.extensions.hosting?WT.mc_id=DT-MVP-32182&amp;view=dotnet-plat-ext-7.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chann/GenericHostSampl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chann/GenericHostSamp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chann/GenericHostSampl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chann/GenericHostSampl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ja-jp/dotnet/core/extensions/dependency-injection?WT.mc_id=DT-MVP-32182" TargetMode="External"/><Relationship Id="rId2" Type="http://schemas.openxmlformats.org/officeDocument/2006/relationships/hyperlink" Target="https://learn.microsoft.com/ja-jp/dotnet/core/extensions/generic-host?WT.mc_id=DT-MVP-321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.wikipedia.org/wiki/%E5%88%B6%E5%BE%A1%E3%81%AE%E5%8F%8D%E8%BB%A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chann/GenericHostSam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5D9FAEE-0D29-431E-B318-A598EB60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オンラインは反応見れないし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スピーカーさんもその場で拾ってもらえなくて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お互いさみしいので</a:t>
            </a:r>
            <a:r>
              <a:rPr lang="ja-JP" altLang="en-US" dirty="0"/>
              <a:t>、</a:t>
            </a:r>
            <a:r>
              <a:rPr kumimoji="1" lang="ja-JP" altLang="en-US" dirty="0"/>
              <a:t>久しぶりに </a:t>
            </a:r>
            <a:r>
              <a:rPr kumimoji="1" lang="en-US" altLang="ja-JP" dirty="0"/>
              <a:t>MISAO</a:t>
            </a:r>
            <a:r>
              <a:rPr kumimoji="1" lang="ja-JP" altLang="en-US" dirty="0"/>
              <a:t> を動かしてます。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dirty="0"/>
              <a:t>Twitter </a:t>
            </a:r>
            <a:r>
              <a:rPr lang="ja-JP" altLang="en-US" dirty="0"/>
              <a:t>で </a:t>
            </a:r>
            <a:r>
              <a:rPr lang="en-US" altLang="ja-JP" sz="6000" dirty="0"/>
              <a:t>#dotnetlab</a:t>
            </a:r>
            <a:r>
              <a:rPr lang="ja-JP" altLang="en-US" sz="6000" dirty="0"/>
              <a:t> </a:t>
            </a:r>
            <a:r>
              <a:rPr lang="ja-JP" altLang="en-US" dirty="0"/>
              <a:t>を付けた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発言を拾って画面に表示してます。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一杯書き込んでくれると嬉しいし楽しいです。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でも画面に出るまで少しタイムラグがあります。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https://github.com/Tocchann/GenericHostSample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F808E18-B937-456B-B716-A4F6ABB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つづきは</a:t>
            </a:r>
            <a:r>
              <a:rPr lang="en-US" altLang="ja-JP"/>
              <a:t>…15:20</a:t>
            </a:r>
            <a:r>
              <a:rPr lang="ja-JP" altLang="en-US"/>
              <a:t>から</a:t>
            </a:r>
            <a:r>
              <a:rPr lang="ja-JP" altLang="en-US" dirty="0"/>
              <a:t>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99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4BDEA1B-9CD0-AAD8-11E1-63C6A18A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「既存コードから呼び出される処理」という考え方</a:t>
            </a:r>
            <a:endParaRPr kumimoji="1" lang="en-US" altLang="ja-JP"/>
          </a:p>
          <a:p>
            <a:r>
              <a:rPr kumimoji="1" lang="en-US" altLang="ja-JP"/>
              <a:t>Wikipedia</a:t>
            </a:r>
            <a:r>
              <a:rPr kumimoji="1" lang="ja-JP" altLang="en-US"/>
              <a:t>より</a:t>
            </a:r>
            <a:endParaRPr lang="en-US" altLang="ja-JP"/>
          </a:p>
          <a:p>
            <a:pPr lvl="1"/>
            <a:r>
              <a:rPr kumimoji="1" lang="ja-JP" altLang="en-US"/>
              <a:t>あるタスクの実行を実装から分離するため</a:t>
            </a:r>
            <a:endParaRPr kumimoji="1" lang="en-US" altLang="ja-JP"/>
          </a:p>
          <a:p>
            <a:pPr lvl="1"/>
            <a:r>
              <a:rPr kumimoji="1" lang="ja-JP" altLang="en-US"/>
              <a:t>あるモジュールを、目的とするタスクだけに集中させるため</a:t>
            </a:r>
            <a:endParaRPr lang="en-US" altLang="ja-JP"/>
          </a:p>
          <a:p>
            <a:pPr lvl="1"/>
            <a:r>
              <a:rPr kumimoji="1" lang="ja-JP" altLang="en-US"/>
              <a:t>モジュールを作る際に、他のシステムが何をどのようにするかについて仮定しながらコーディングすることから解放し、そのかわり契約に依拠してコーディングするため（契約プログラミング）</a:t>
            </a:r>
            <a:endParaRPr kumimoji="1" lang="en-US" altLang="ja-JP"/>
          </a:p>
          <a:p>
            <a:pPr lvl="1"/>
            <a:r>
              <a:rPr kumimoji="1" lang="ja-JP" altLang="en-US"/>
              <a:t>モジュールを置き換える際の副作用を予防するため</a:t>
            </a:r>
            <a:endParaRPr kumimoji="1" lang="en-US" altLang="ja-JP"/>
          </a:p>
          <a:p>
            <a:r>
              <a:rPr lang="ja-JP" altLang="en-US"/>
              <a:t>具体的には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A8EB461-3930-E56F-DD39-5F608228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制御の反転</a:t>
            </a:r>
            <a:r>
              <a:rPr kumimoji="1" lang="en-US" altLang="ja-JP"/>
              <a:t>(</a:t>
            </a:r>
            <a:r>
              <a:rPr kumimoji="1" lang="en-US" altLang="ja-JP" err="1"/>
              <a:t>IoC:Inversion</a:t>
            </a:r>
            <a:r>
              <a:rPr kumimoji="1" lang="en-US" altLang="ja-JP"/>
              <a:t> of Control) </a:t>
            </a:r>
            <a:r>
              <a:rPr kumimoji="1" lang="ja-JP" altLang="en-US"/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415011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0E93CCB-F87E-4AE0-B9E6-86229C7D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システムから呼ばれるプログラムコード</a:t>
            </a:r>
            <a:endParaRPr lang="en-US" altLang="ja-JP"/>
          </a:p>
          <a:p>
            <a:pPr lvl="1"/>
            <a:r>
              <a:rPr kumimoji="1" lang="ja-JP" altLang="en-US"/>
              <a:t>イベントハンドラ</a:t>
            </a:r>
            <a:endParaRPr kumimoji="1" lang="en-US" altLang="ja-JP"/>
          </a:p>
          <a:p>
            <a:pPr lvl="1"/>
            <a:r>
              <a:rPr kumimoji="1" lang="ja-JP" altLang="en-US"/>
              <a:t>コールバック</a:t>
            </a:r>
            <a:endParaRPr kumimoji="1" lang="en-US" altLang="ja-JP"/>
          </a:p>
          <a:p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EBB2301-115F-4769-9AF6-7D361554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制御の反転</a:t>
            </a:r>
            <a:r>
              <a:rPr kumimoji="1" lang="en-US" altLang="ja-JP"/>
              <a:t>(</a:t>
            </a:r>
            <a:r>
              <a:rPr kumimoji="1" lang="en-US" altLang="ja-JP" err="1"/>
              <a:t>IoC:Inversion</a:t>
            </a:r>
            <a:r>
              <a:rPr kumimoji="1" lang="en-US" altLang="ja-JP"/>
              <a:t> of Control) </a:t>
            </a:r>
            <a:r>
              <a:rPr kumimoji="1" lang="ja-JP" altLang="en-US"/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1490189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979F3EA4-5D00-0A93-0279-4DD75509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直接的な依存関係を排除することによる疎結合化</a:t>
            </a:r>
            <a:endParaRPr lang="en-US" altLang="ja-JP"/>
          </a:p>
          <a:p>
            <a:pPr lvl="1"/>
            <a:r>
              <a:rPr lang="ja-JP" altLang="en-US"/>
              <a:t>インターフェイスの活用による間接参照</a:t>
            </a:r>
            <a:endParaRPr lang="en-US" altLang="ja-JP"/>
          </a:p>
          <a:p>
            <a:r>
              <a:rPr lang="ja-JP" altLang="en-US"/>
              <a:t>疎結合化によるコンポーネントの分離</a:t>
            </a:r>
            <a:endParaRPr lang="en-US" altLang="ja-JP"/>
          </a:p>
          <a:p>
            <a:pPr lvl="1"/>
            <a:r>
              <a:rPr lang="ja-JP" altLang="en-US"/>
              <a:t>実体同士の結合度の低下</a:t>
            </a:r>
            <a:endParaRPr lang="en-US" altLang="ja-JP"/>
          </a:p>
          <a:p>
            <a:pPr lvl="1"/>
            <a:r>
              <a:rPr lang="ja-JP" altLang="en-US"/>
              <a:t>実行時にインスタンスを動的に提供</a:t>
            </a:r>
            <a:endParaRPr lang="en-US" altLang="ja-JP"/>
          </a:p>
          <a:p>
            <a:r>
              <a:rPr lang="ja-JP" altLang="en-US"/>
              <a:t>フレームワーク・プラットフォームへの依存度低下</a:t>
            </a:r>
            <a:endParaRPr lang="en-US" altLang="ja-JP"/>
          </a:p>
          <a:p>
            <a:pPr lvl="1"/>
            <a:r>
              <a:rPr lang="ja-JP" altLang="en-US"/>
              <a:t>単体テストの効率化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EC7AAA78-F2E8-A071-7488-8440E6F8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DI</a:t>
            </a:r>
            <a:r>
              <a:rPr kumimoji="1" lang="ja-JP" altLang="en-US"/>
              <a:t>とは？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757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26433AC-89DF-13AB-540D-59BFB652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汎用ホストでの</a:t>
            </a:r>
            <a:r>
              <a:rPr lang="en-US" altLang="ja-JP"/>
              <a:t>DI</a:t>
            </a:r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C1BE84-A056-53DF-40DC-1ADD1A85F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60875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74266DC-6423-BE53-9A40-EF6F694E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Injection</a:t>
            </a:r>
            <a:r>
              <a:rPr kumimoji="1" lang="ja-JP" altLang="en-US"/>
              <a:t>の方式</a:t>
            </a:r>
            <a:endParaRPr kumimoji="1" lang="en-US" altLang="ja-JP"/>
          </a:p>
          <a:p>
            <a:pPr lvl="1"/>
            <a:r>
              <a:rPr kumimoji="1" lang="ja-JP" altLang="en-US"/>
              <a:t>コンストラクタ注入型</a:t>
            </a:r>
            <a:endParaRPr lang="en-US" altLang="ja-JP"/>
          </a:p>
          <a:p>
            <a:r>
              <a:rPr kumimoji="1" lang="ja-JP" altLang="en-US"/>
              <a:t>事前に利用サービスを登録</a:t>
            </a:r>
            <a:endParaRPr kumimoji="1" lang="en-US" altLang="ja-JP"/>
          </a:p>
          <a:p>
            <a:pPr lvl="1"/>
            <a:r>
              <a:rPr kumimoji="1" lang="en-US" altLang="ja-JP" err="1"/>
              <a:t>IHostBuilder.ConfigureServices</a:t>
            </a:r>
            <a:r>
              <a:rPr kumimoji="1" lang="en-US" altLang="ja-JP"/>
              <a:t> </a:t>
            </a:r>
            <a:r>
              <a:rPr kumimoji="1" lang="ja-JP" altLang="en-US"/>
              <a:t>で登録</a:t>
            </a:r>
            <a:endParaRPr kumimoji="1" lang="en-US" altLang="ja-JP"/>
          </a:p>
          <a:p>
            <a:r>
              <a:rPr kumimoji="1" lang="ja-JP" altLang="en-US"/>
              <a:t>登録は型情報</a:t>
            </a:r>
            <a:r>
              <a:rPr kumimoji="1" lang="en-US" altLang="ja-JP"/>
              <a:t>(</a:t>
            </a:r>
            <a:r>
              <a:rPr kumimoji="1" lang="ja-JP" altLang="en-US"/>
              <a:t>サービス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/>
              <a:t>interface</a:t>
            </a:r>
            <a:r>
              <a:rPr kumimoji="1" lang="ja-JP" altLang="en-US"/>
              <a:t>と</a:t>
            </a:r>
            <a:r>
              <a:rPr kumimoji="1" lang="en-US" altLang="ja-JP"/>
              <a:t>class</a:t>
            </a:r>
          </a:p>
          <a:p>
            <a:pPr lvl="2"/>
            <a:r>
              <a:rPr kumimoji="1" lang="en-US" altLang="ja-JP" err="1"/>
              <a:t>IServiceCollection.Add</a:t>
            </a:r>
            <a:r>
              <a:rPr kumimoji="1" lang="en-US" altLang="ja-JP"/>
              <a:t>{</a:t>
            </a:r>
            <a:r>
              <a:rPr kumimoji="1" lang="en-US" altLang="ja-JP" err="1"/>
              <a:t>ScopeName</a:t>
            </a:r>
            <a:r>
              <a:rPr kumimoji="1" lang="en-US" altLang="ja-JP"/>
              <a:t>}&lt;</a:t>
            </a:r>
            <a:r>
              <a:rPr kumimoji="1" lang="en-US" altLang="ja-JP" err="1"/>
              <a:t>interface,class</a:t>
            </a:r>
            <a:r>
              <a:rPr kumimoji="1" lang="en-US" altLang="ja-JP"/>
              <a:t>&gt;()</a:t>
            </a:r>
          </a:p>
          <a:p>
            <a:pPr lvl="1"/>
            <a:r>
              <a:rPr lang="en-US" altLang="ja-JP"/>
              <a:t>c</a:t>
            </a:r>
            <a:r>
              <a:rPr kumimoji="1" lang="en-US" altLang="ja-JP"/>
              <a:t>lass</a:t>
            </a:r>
          </a:p>
          <a:p>
            <a:pPr lvl="2"/>
            <a:r>
              <a:rPr kumimoji="1" lang="en-US" altLang="ja-JP" err="1"/>
              <a:t>IServiceCollection.Add</a:t>
            </a:r>
            <a:r>
              <a:rPr kumimoji="1" lang="en-US" altLang="ja-JP"/>
              <a:t>{</a:t>
            </a:r>
            <a:r>
              <a:rPr kumimoji="1" lang="en-US" altLang="ja-JP" err="1"/>
              <a:t>ScopeName</a:t>
            </a:r>
            <a:r>
              <a:rPr kumimoji="1" lang="en-US" altLang="ja-JP"/>
              <a:t>}&lt;class&gt;()</a:t>
            </a:r>
          </a:p>
          <a:p>
            <a:pPr lvl="1"/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EB5FB76-8181-7FE9-9797-8ABF53BC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汎用ホストでの</a:t>
            </a:r>
            <a:r>
              <a:rPr kumimoji="1" lang="en-US" altLang="ja-JP"/>
              <a:t>DI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26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613683F-E1AA-4508-728C-1605AD20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サービスは要求されるまでインスタンス化されない</a:t>
            </a:r>
            <a:endParaRPr kumimoji="1" lang="en-US" altLang="ja-JP"/>
          </a:p>
          <a:p>
            <a:r>
              <a:rPr kumimoji="1" lang="ja-JP" altLang="en-US"/>
              <a:t>サービスの寿命によって以下のいずれかに登録</a:t>
            </a:r>
            <a:endParaRPr kumimoji="1" lang="en-US" altLang="ja-JP"/>
          </a:p>
          <a:p>
            <a:pPr lvl="1"/>
            <a:r>
              <a:rPr kumimoji="1" lang="en-US" altLang="ja-JP"/>
              <a:t>Singleton</a:t>
            </a:r>
          </a:p>
          <a:p>
            <a:pPr lvl="2"/>
            <a:r>
              <a:rPr lang="ja-JP" altLang="en-US"/>
              <a:t>唯一のインスタンスとして作成</a:t>
            </a:r>
            <a:endParaRPr lang="en-US" altLang="ja-JP"/>
          </a:p>
          <a:p>
            <a:pPr lvl="2"/>
            <a:r>
              <a:rPr lang="ja-JP" altLang="en-US"/>
              <a:t>一度作成したら常に同じインスタンスを返す</a:t>
            </a:r>
            <a:endParaRPr lang="en-US" altLang="ja-JP"/>
          </a:p>
          <a:p>
            <a:pPr lvl="1"/>
            <a:r>
              <a:rPr kumimoji="1" lang="en-US" altLang="ja-JP"/>
              <a:t>Scoped</a:t>
            </a:r>
          </a:p>
          <a:p>
            <a:pPr lvl="2"/>
            <a:r>
              <a:rPr kumimoji="1" lang="ja-JP" altLang="en-US"/>
              <a:t>通常デスクトップアプリでは利用しない</a:t>
            </a:r>
            <a:endParaRPr kumimoji="1" lang="en-US" altLang="ja-JP"/>
          </a:p>
          <a:p>
            <a:pPr lvl="1"/>
            <a:r>
              <a:rPr kumimoji="1" lang="en-US" altLang="ja-JP"/>
              <a:t>Transient</a:t>
            </a:r>
          </a:p>
          <a:p>
            <a:pPr lvl="2"/>
            <a:r>
              <a:rPr lang="ja-JP" altLang="en-US"/>
              <a:t>任意個のインスタンスを作成可能</a:t>
            </a:r>
            <a:endParaRPr kumimoji="1" lang="en-US" altLang="ja-JP"/>
          </a:p>
          <a:p>
            <a:pPr lvl="2"/>
            <a:r>
              <a:rPr kumimoji="1" lang="ja-JP" altLang="en-US"/>
              <a:t>要求ごとに新しいインスタンスを作成</a:t>
            </a:r>
            <a:endParaRPr kumimoji="1" lang="en-US" altLang="ja-JP"/>
          </a:p>
          <a:p>
            <a:pPr lvl="2"/>
            <a:r>
              <a:rPr kumimoji="1" lang="ja-JP" altLang="en-US"/>
              <a:t>メインウィンドウも</a:t>
            </a:r>
            <a:r>
              <a:rPr kumimoji="1" lang="en-US" altLang="ja-JP"/>
              <a:t>Transient</a:t>
            </a:r>
            <a:r>
              <a:rPr kumimoji="1" lang="ja-JP" altLang="en-US"/>
              <a:t>で作成する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2C7A58D-AA48-ADD5-CAF7-0A78801E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汎用ホストでの</a:t>
            </a:r>
            <a:r>
              <a:rPr kumimoji="1" lang="en-US" altLang="ja-JP"/>
              <a:t>DI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32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D4B1B-2FCA-074D-6A46-18A3790B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汎用ホストで用意されたサービス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2CE33-7B7E-7BF3-18DF-EA7EA5C2B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17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D684E19-8012-C6DF-4B10-30D639A1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DI</a:t>
            </a:r>
            <a:r>
              <a:rPr lang="ja-JP" altLang="en-US"/>
              <a:t>として</a:t>
            </a:r>
            <a:r>
              <a:rPr kumimoji="1" lang="ja-JP" altLang="en-US"/>
              <a:t>提供されるサービス</a:t>
            </a:r>
            <a:endParaRPr kumimoji="1" lang="en-US" altLang="ja-JP"/>
          </a:p>
          <a:p>
            <a:pPr lvl="1"/>
            <a:r>
              <a:rPr kumimoji="1" lang="en-US" altLang="ja-JP" err="1"/>
              <a:t>IHostApplicationLifetime</a:t>
            </a:r>
            <a:endParaRPr kumimoji="1" lang="en-US" altLang="ja-JP"/>
          </a:p>
          <a:p>
            <a:pPr lvl="1"/>
            <a:r>
              <a:rPr kumimoji="1" lang="en-US" altLang="ja-JP" err="1"/>
              <a:t>IHostEnvironment</a:t>
            </a:r>
            <a:endParaRPr kumimoji="1" lang="en-US" altLang="ja-JP"/>
          </a:p>
          <a:p>
            <a:r>
              <a:rPr lang="ja-JP" altLang="en-US"/>
              <a:t>ホスティング用サービス</a:t>
            </a:r>
            <a:endParaRPr kumimoji="1" lang="en-US" altLang="ja-JP"/>
          </a:p>
          <a:p>
            <a:pPr lvl="1"/>
            <a:r>
              <a:rPr lang="en-US" altLang="ja-JP" err="1"/>
              <a:t>IHostBuilder</a:t>
            </a:r>
            <a:endParaRPr lang="en-US" altLang="ja-JP"/>
          </a:p>
          <a:p>
            <a:pPr lvl="1"/>
            <a:r>
              <a:rPr kumimoji="1" lang="en-US" altLang="ja-JP" err="1"/>
              <a:t>IH</a:t>
            </a:r>
            <a:r>
              <a:rPr lang="en-US" altLang="ja-JP" err="1"/>
              <a:t>ost</a:t>
            </a:r>
            <a:endParaRPr lang="en-US" altLang="ja-JP"/>
          </a:p>
          <a:p>
            <a:r>
              <a:rPr lang="en-US" altLang="ja-JP"/>
              <a:t>DI</a:t>
            </a:r>
            <a:r>
              <a:rPr lang="ja-JP" altLang="en-US"/>
              <a:t>として提供するサービス</a:t>
            </a:r>
            <a:endParaRPr lang="en-US" altLang="ja-JP"/>
          </a:p>
          <a:p>
            <a:pPr lvl="1"/>
            <a:r>
              <a:rPr lang="en-US" altLang="ja-JP" err="1"/>
              <a:t>IHostedService</a:t>
            </a:r>
            <a:endParaRPr lang="en-US" altLang="ja-JP"/>
          </a:p>
          <a:p>
            <a:pPr marL="457200" lvl="1" indent="0" algn="ctr">
              <a:buNone/>
            </a:pPr>
            <a:r>
              <a:rPr lang="ja-JP" altLang="en-US" sz="2400"/>
              <a:t>そのほかはリファレンスを参照</a:t>
            </a:r>
            <a:endParaRPr lang="en-US" altLang="ja-JP" sz="2400"/>
          </a:p>
          <a:p>
            <a:pPr marL="457200" lvl="1" indent="0" algn="ctr">
              <a:buNone/>
            </a:pPr>
            <a:r>
              <a:rPr kumimoji="1" lang="en-US" altLang="ja-JP" sz="2400" err="1">
                <a:hlinkClick r:id="rId2"/>
              </a:rPr>
              <a:t>Microsoft.Extensions.Hosting</a:t>
            </a:r>
            <a:r>
              <a:rPr kumimoji="1" lang="en-US" altLang="ja-JP" sz="2400">
                <a:hlinkClick r:id="rId2"/>
              </a:rPr>
              <a:t> Namespace</a:t>
            </a:r>
            <a:endParaRPr kumimoji="1" lang="ja-JP" altLang="en-US" sz="240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BE165F4-96D4-3E53-379D-C5C73123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汎用ホストで用意されたサービス（主なもの）</a:t>
            </a:r>
          </a:p>
        </p:txBody>
      </p:sp>
    </p:spTree>
    <p:extLst>
      <p:ext uri="{BB962C8B-B14F-4D97-AF65-F5344CB8AC3E}">
        <p14:creationId xmlns:p14="http://schemas.microsoft.com/office/powerpoint/2010/main" val="2512325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FEFA832-51DE-EB87-A836-8E6D4414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err="1"/>
              <a:t>IHostApplicationLifetime</a:t>
            </a:r>
            <a:endParaRPr kumimoji="1" lang="en-US" altLang="ja-JP"/>
          </a:p>
          <a:p>
            <a:pPr lvl="1"/>
            <a:r>
              <a:rPr kumimoji="1" lang="ja-JP" altLang="en-US"/>
              <a:t>アプリケーションのライフタイム通知サービス</a:t>
            </a:r>
            <a:endParaRPr lang="en-US" altLang="ja-JP"/>
          </a:p>
          <a:p>
            <a:pPr lvl="1"/>
            <a:r>
              <a:rPr kumimoji="1" lang="ja-JP" altLang="en-US"/>
              <a:t>アプリの実行状態の遷移</a:t>
            </a:r>
            <a:r>
              <a:rPr lang="ja-JP" altLang="en-US"/>
              <a:t>が</a:t>
            </a:r>
            <a:r>
              <a:rPr kumimoji="1" lang="ja-JP" altLang="en-US"/>
              <a:t>イベントで通知される</a:t>
            </a:r>
            <a:endParaRPr kumimoji="1" lang="en-US" altLang="ja-JP"/>
          </a:p>
          <a:p>
            <a:pPr lvl="1"/>
            <a:r>
              <a:rPr kumimoji="1" lang="ja-JP" altLang="en-US"/>
              <a:t>状態</a:t>
            </a:r>
            <a:r>
              <a:rPr lang="ja-JP" altLang="en-US"/>
              <a:t>に応じて処理を施す場合に利用</a:t>
            </a:r>
            <a:endParaRPr kumimoji="1" lang="en-US" altLang="ja-JP"/>
          </a:p>
          <a:p>
            <a:pPr lvl="1"/>
            <a:r>
              <a:rPr kumimoji="1" lang="en-US" altLang="ja-JP" err="1"/>
              <a:t>IHostedService</a:t>
            </a:r>
            <a:r>
              <a:rPr kumimoji="1" lang="ja-JP" altLang="en-US"/>
              <a:t>の実装でもおおむね代用可能</a:t>
            </a:r>
            <a:endParaRPr kumimoji="1" lang="en-US" altLang="ja-JP"/>
          </a:p>
          <a:p>
            <a:pPr lvl="1"/>
            <a:r>
              <a:rPr kumimoji="1" lang="en-US" altLang="ja-JP" err="1"/>
              <a:t>IApplicationLifeTime</a:t>
            </a:r>
            <a:r>
              <a:rPr kumimoji="1" lang="en-US" altLang="ja-JP"/>
              <a:t> </a:t>
            </a:r>
            <a:r>
              <a:rPr kumimoji="1" lang="ja-JP" altLang="en-US"/>
              <a:t>に変わるインターフェース</a:t>
            </a:r>
            <a:endParaRPr kumimoji="1" lang="en-US" altLang="ja-JP"/>
          </a:p>
          <a:p>
            <a:pPr lvl="2"/>
            <a:r>
              <a:rPr kumimoji="1" lang="en-US" altLang="ja-JP"/>
              <a:t>.NET Core 3.0 </a:t>
            </a:r>
            <a:r>
              <a:rPr kumimoji="1" lang="ja-JP" altLang="en-US"/>
              <a:t>から変更</a:t>
            </a:r>
            <a:endParaRPr kumimoji="1" lang="en-US" altLang="ja-JP"/>
          </a:p>
          <a:p>
            <a:r>
              <a:rPr kumimoji="1" lang="en-US" altLang="ja-JP" err="1"/>
              <a:t>IHostEnvironment</a:t>
            </a:r>
            <a:endParaRPr kumimoji="1" lang="en-US" altLang="ja-JP"/>
          </a:p>
          <a:p>
            <a:pPr lvl="1"/>
            <a:r>
              <a:rPr kumimoji="1" lang="ja-JP" altLang="en-US"/>
              <a:t>アプリ名などホスト構成の情報共有用サービス</a:t>
            </a:r>
            <a:endParaRPr lang="en-US" altLang="ja-JP"/>
          </a:p>
          <a:p>
            <a:pPr lvl="1"/>
            <a:endParaRPr kumimoji="1"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C45E2D1-23EF-15E6-8BF8-A96CCD81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DI</a:t>
            </a:r>
            <a:r>
              <a:rPr lang="ja-JP" altLang="en-US"/>
              <a:t>として</a:t>
            </a:r>
            <a:r>
              <a:rPr kumimoji="1" lang="ja-JP" altLang="en-US"/>
              <a:t>提供されるサービス</a:t>
            </a:r>
          </a:p>
        </p:txBody>
      </p:sp>
    </p:spTree>
    <p:extLst>
      <p:ext uri="{BB962C8B-B14F-4D97-AF65-F5344CB8AC3E}">
        <p14:creationId xmlns:p14="http://schemas.microsoft.com/office/powerpoint/2010/main" val="21559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4DA89C-C71B-7FE5-88EC-BCF0795E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err="1"/>
              <a:t>IHostBuilder</a:t>
            </a:r>
            <a:endParaRPr lang="en-US" altLang="ja-JP"/>
          </a:p>
          <a:p>
            <a:pPr lvl="1"/>
            <a:r>
              <a:rPr lang="ja-JP" altLang="en-US"/>
              <a:t>プログラムの初期化処理を抽象化したサービス</a:t>
            </a:r>
            <a:endParaRPr lang="en-US" altLang="ja-JP"/>
          </a:p>
          <a:p>
            <a:pPr lvl="1"/>
            <a:r>
              <a:rPr lang="ja-JP" altLang="en-US"/>
              <a:t>ビルダーパターンを利用した実装</a:t>
            </a:r>
            <a:endParaRPr lang="en-US" altLang="ja-JP"/>
          </a:p>
          <a:p>
            <a:pPr lvl="1"/>
            <a:r>
              <a:rPr kumimoji="1" lang="en-US" altLang="ja-JP" err="1"/>
              <a:t>Host</a:t>
            </a:r>
            <a:r>
              <a:rPr lang="en-US" altLang="ja-JP" err="1"/>
              <a:t>.CreateDefaultBuilder</a:t>
            </a:r>
            <a:r>
              <a:rPr lang="en-US" altLang="ja-JP"/>
              <a:t> </a:t>
            </a:r>
            <a:r>
              <a:rPr lang="ja-JP" altLang="en-US"/>
              <a:t>で標準実装を提供</a:t>
            </a:r>
            <a:endParaRPr lang="en-US" altLang="ja-JP"/>
          </a:p>
          <a:p>
            <a:pPr lvl="1"/>
            <a:r>
              <a:rPr kumimoji="1" lang="en-US" altLang="ja-JP" err="1"/>
              <a:t>ConfigureServices</a:t>
            </a:r>
            <a:r>
              <a:rPr kumimoji="1" lang="en-US" altLang="ja-JP"/>
              <a:t>() </a:t>
            </a:r>
            <a:r>
              <a:rPr kumimoji="1" lang="ja-JP" altLang="en-US"/>
              <a:t>で</a:t>
            </a:r>
            <a:r>
              <a:rPr lang="ja-JP" altLang="en-US"/>
              <a:t>アプリ固有の</a:t>
            </a:r>
            <a:r>
              <a:rPr kumimoji="1" lang="ja-JP" altLang="en-US"/>
              <a:t>サービスを登録</a:t>
            </a:r>
            <a:endParaRPr kumimoji="1" lang="en-US" altLang="ja-JP"/>
          </a:p>
          <a:p>
            <a:pPr lvl="1"/>
            <a:r>
              <a:rPr lang="en-US" altLang="ja-JP"/>
              <a:t>Build()  </a:t>
            </a:r>
            <a:r>
              <a:rPr lang="ja-JP" altLang="en-US"/>
              <a:t>メソッドで </a:t>
            </a:r>
            <a:r>
              <a:rPr lang="en-US" altLang="ja-JP" err="1"/>
              <a:t>IHost</a:t>
            </a:r>
            <a:r>
              <a:rPr lang="en-US" altLang="ja-JP"/>
              <a:t> </a:t>
            </a:r>
            <a:r>
              <a:rPr lang="ja-JP" altLang="en-US"/>
              <a:t>インスタンスを構築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1A68FE0-EEE7-43E9-D51D-FBE68B44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ホスティング用サービス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33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A24AC-FFD6-4233-8700-FACD3FF82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>
                <a:solidFill>
                  <a:schemeClr val="tx1"/>
                </a:solidFill>
              </a:rPr>
              <a:t>.NET </a:t>
            </a:r>
            <a:r>
              <a:rPr kumimoji="1" lang="ja-JP" altLang="en-US">
                <a:solidFill>
                  <a:schemeClr val="tx1"/>
                </a:solidFill>
              </a:rPr>
              <a:t>汎用ホスト</a:t>
            </a:r>
            <a:br>
              <a:rPr kumimoji="1" lang="en-US" altLang="ja-JP">
                <a:solidFill>
                  <a:schemeClr val="tx1"/>
                </a:solidFill>
              </a:rPr>
            </a:br>
            <a:r>
              <a:rPr kumimoji="1" lang="en-US" altLang="ja-JP">
                <a:solidFill>
                  <a:schemeClr val="tx1"/>
                </a:solidFill>
              </a:rPr>
              <a:t>(Generic Host)</a:t>
            </a:r>
            <a:br>
              <a:rPr kumimoji="1" lang="en-US" altLang="ja-JP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ってなにもの？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9E1910-2014-4669-B1EA-9B7965713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726809"/>
            <a:ext cx="11089232" cy="2063080"/>
          </a:xfrm>
        </p:spPr>
        <p:txBody>
          <a:bodyPr/>
          <a:lstStyle/>
          <a:p>
            <a:r>
              <a:rPr kumimoji="1" lang="ja-JP" altLang="en-US" dirty="0"/>
              <a:t>とっちゃん</a:t>
            </a:r>
            <a:r>
              <a:rPr kumimoji="1" lang="en-US" altLang="ja-JP" dirty="0"/>
              <a:t>(</a:t>
            </a:r>
            <a:r>
              <a:rPr kumimoji="1" lang="ja-JP" altLang="en-US" dirty="0"/>
              <a:t>高萩 俊行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Microsoft MVP for Developer Technologies</a:t>
            </a:r>
          </a:p>
          <a:p>
            <a:r>
              <a:rPr lang="en-US" altLang="ja-JP" dirty="0"/>
              <a:t>Since 2005/10-</a:t>
            </a:r>
          </a:p>
          <a:p>
            <a:r>
              <a:rPr lang="en-US" altLang="ja-JP" sz="2800" dirty="0">
                <a:hlinkClick r:id="rId2"/>
              </a:rPr>
              <a:t>https://github.com/Tocchann/GenericHostSample</a:t>
            </a:r>
            <a:endParaRPr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29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0E2709E-6ABB-7603-2FD4-7BB5C3E9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err="1"/>
              <a:t>IHost</a:t>
            </a:r>
            <a:endParaRPr kumimoji="1" lang="en-US" altLang="ja-JP"/>
          </a:p>
          <a:p>
            <a:pPr lvl="1"/>
            <a:r>
              <a:rPr lang="ja-JP" altLang="en-US"/>
              <a:t>アプリケーションの実行を抽象化したサービス</a:t>
            </a:r>
            <a:endParaRPr lang="en-US" altLang="ja-JP"/>
          </a:p>
          <a:p>
            <a:pPr lvl="2"/>
            <a:r>
              <a:rPr lang="en-US" altLang="ja-JP" sz="1800" err="1"/>
              <a:t>StartAsync</a:t>
            </a:r>
            <a:r>
              <a:rPr lang="en-US" altLang="ja-JP" sz="1800"/>
              <a:t>(</a:t>
            </a:r>
            <a:r>
              <a:rPr kumimoji="1" lang="en-US" altLang="ja-JP" sz="1800" err="1"/>
              <a:t>CancellationToken</a:t>
            </a:r>
            <a:r>
              <a:rPr kumimoji="1" lang="en-US" altLang="ja-JP" sz="1800"/>
              <a:t>)</a:t>
            </a:r>
            <a:endParaRPr lang="en-US" altLang="ja-JP" sz="1800"/>
          </a:p>
          <a:p>
            <a:pPr lvl="2"/>
            <a:r>
              <a:rPr lang="en-US" altLang="ja-JP" sz="1800" err="1"/>
              <a:t>StopAsync</a:t>
            </a:r>
            <a:r>
              <a:rPr lang="en-US" altLang="ja-JP" sz="1800"/>
              <a:t>(</a:t>
            </a:r>
            <a:r>
              <a:rPr kumimoji="1" lang="en-US" altLang="ja-JP" sz="1800" err="1"/>
              <a:t>CancellationToken</a:t>
            </a:r>
            <a:r>
              <a:rPr kumimoji="1" lang="en-US" altLang="ja-JP" sz="1800"/>
              <a:t>)</a:t>
            </a:r>
            <a:endParaRPr lang="en-US" altLang="ja-JP"/>
          </a:p>
          <a:p>
            <a:pPr lvl="1"/>
            <a:r>
              <a:rPr kumimoji="1" lang="ja-JP" altLang="en-US"/>
              <a:t>アプリケーションフレームワーク</a:t>
            </a:r>
            <a:r>
              <a:rPr lang="ja-JP" altLang="en-US"/>
              <a:t>と連携させて動く</a:t>
            </a:r>
            <a:endParaRPr lang="en-US" altLang="ja-JP"/>
          </a:p>
          <a:p>
            <a:pPr lvl="1"/>
            <a:r>
              <a:rPr kumimoji="1" lang="ja-JP" altLang="en-US"/>
              <a:t>プラットフォームに応じた起動・終了用拡張メソッド</a:t>
            </a:r>
            <a:r>
              <a:rPr lang="ja-JP" altLang="en-US"/>
              <a:t>がある</a:t>
            </a:r>
            <a:endParaRPr lang="en-US" altLang="ja-JP"/>
          </a:p>
          <a:p>
            <a:pPr lvl="2"/>
            <a:r>
              <a:rPr lang="en-US" altLang="ja-JP" sz="2000"/>
              <a:t>Run()</a:t>
            </a:r>
          </a:p>
          <a:p>
            <a:pPr lvl="2"/>
            <a:r>
              <a:rPr kumimoji="1" lang="en-US" altLang="ja-JP" sz="2000" err="1"/>
              <a:t>RunAsync</a:t>
            </a:r>
            <a:r>
              <a:rPr kumimoji="1" lang="en-US" altLang="ja-JP" sz="2000"/>
              <a:t>(</a:t>
            </a:r>
            <a:r>
              <a:rPr kumimoji="1" lang="en-US" altLang="ja-JP" sz="2000" err="1"/>
              <a:t>CancellationToken</a:t>
            </a:r>
            <a:r>
              <a:rPr kumimoji="1" lang="en-US" altLang="ja-JP" sz="2000"/>
              <a:t>)</a:t>
            </a:r>
          </a:p>
          <a:p>
            <a:pPr lvl="2"/>
            <a:r>
              <a:rPr lang="en-US" altLang="ja-JP" sz="2000"/>
              <a:t>Start()</a:t>
            </a:r>
          </a:p>
          <a:p>
            <a:pPr lvl="2"/>
            <a:r>
              <a:rPr kumimoji="1" lang="en-US" altLang="ja-JP" sz="2000" err="1"/>
              <a:t>StopAsync</a:t>
            </a:r>
            <a:r>
              <a:rPr kumimoji="1" lang="en-US" altLang="ja-JP" sz="2000"/>
              <a:t>(</a:t>
            </a:r>
            <a:r>
              <a:rPr kumimoji="1" lang="en-US" altLang="ja-JP" sz="2000" err="1"/>
              <a:t>TimeSpan</a:t>
            </a:r>
            <a:r>
              <a:rPr kumimoji="1" lang="en-US" altLang="ja-JP" sz="2000"/>
              <a:t>)</a:t>
            </a:r>
          </a:p>
          <a:p>
            <a:pPr lvl="2"/>
            <a:r>
              <a:rPr lang="en-US" altLang="ja-JP" sz="2000" err="1"/>
              <a:t>WaitForShutdown</a:t>
            </a:r>
            <a:r>
              <a:rPr lang="en-US" altLang="ja-JP" sz="2000"/>
              <a:t>()</a:t>
            </a:r>
          </a:p>
          <a:p>
            <a:pPr lvl="2"/>
            <a:r>
              <a:rPr kumimoji="1" lang="en-US" altLang="ja-JP" sz="2000" err="1"/>
              <a:t>WaitForShutdownAsync</a:t>
            </a:r>
            <a:r>
              <a:rPr kumimoji="1" lang="en-US" altLang="ja-JP" sz="2000"/>
              <a:t>(</a:t>
            </a:r>
            <a:r>
              <a:rPr kumimoji="1" lang="en-US" altLang="ja-JP" sz="2000" err="1"/>
              <a:t>CancellationToken</a:t>
            </a:r>
            <a:r>
              <a:rPr kumimoji="1" lang="en-US" altLang="ja-JP" sz="2000"/>
              <a:t>)</a:t>
            </a:r>
          </a:p>
          <a:p>
            <a:pPr marL="457200" lvl="1" indent="0">
              <a:buNone/>
            </a:pPr>
            <a:endParaRPr kumimoji="1"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060C90B-A16A-AAC2-49AD-02BC6457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ホスティング用サービス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677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26142B-C51A-25DF-3E6E-0CD1C621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22" y="728803"/>
            <a:ext cx="11049077" cy="5292485"/>
          </a:xfrm>
        </p:spPr>
        <p:txBody>
          <a:bodyPr/>
          <a:lstStyle/>
          <a:p>
            <a:r>
              <a:rPr lang="en-US" altLang="ja-JP" err="1"/>
              <a:t>IHostedService</a:t>
            </a:r>
            <a:endParaRPr lang="en-US" altLang="ja-JP"/>
          </a:p>
          <a:p>
            <a:pPr lvl="1"/>
            <a:r>
              <a:rPr lang="ja-JP" altLang="en-US"/>
              <a:t>ユーザーコードとして実装を用意</a:t>
            </a:r>
            <a:endParaRPr lang="en-US" altLang="ja-JP"/>
          </a:p>
          <a:p>
            <a:pPr lvl="1"/>
            <a:r>
              <a:rPr lang="ja-JP" altLang="en-US"/>
              <a:t>必須ではない</a:t>
            </a:r>
            <a:endParaRPr lang="en-US" altLang="ja-JP"/>
          </a:p>
          <a:p>
            <a:pPr lvl="1"/>
            <a:r>
              <a:rPr lang="en-US" altLang="ja-JP" err="1"/>
              <a:t>IServiceCollection</a:t>
            </a:r>
            <a:r>
              <a:rPr lang="en-US" altLang="ja-JP"/>
              <a:t>. </a:t>
            </a:r>
            <a:r>
              <a:rPr lang="en-US" altLang="ja-JP" err="1"/>
              <a:t>AddHostedService</a:t>
            </a:r>
            <a:r>
              <a:rPr lang="en-US" altLang="ja-JP"/>
              <a:t>&lt;T&gt;()</a:t>
            </a:r>
            <a:r>
              <a:rPr lang="ja-JP" altLang="en-US"/>
              <a:t>で登録</a:t>
            </a:r>
            <a:endParaRPr lang="en-US" altLang="ja-JP"/>
          </a:p>
          <a:p>
            <a:pPr lvl="2"/>
            <a:r>
              <a:rPr lang="en-US" altLang="ja-JP" err="1"/>
              <a:t>IHostedService</a:t>
            </a:r>
            <a:r>
              <a:rPr lang="en-US" altLang="ja-JP"/>
              <a:t> </a:t>
            </a:r>
            <a:r>
              <a:rPr lang="ja-JP" altLang="en-US"/>
              <a:t>は特別な</a:t>
            </a:r>
            <a:r>
              <a:rPr lang="en-US" altLang="ja-JP"/>
              <a:t>Singleton</a:t>
            </a:r>
          </a:p>
          <a:p>
            <a:pPr lvl="1"/>
            <a:r>
              <a:rPr lang="ja-JP" altLang="en-US"/>
              <a:t>アプリケーション起動時、終了時の処理を記述</a:t>
            </a:r>
            <a:endParaRPr lang="en-US" altLang="ja-JP"/>
          </a:p>
          <a:p>
            <a:pPr lvl="1"/>
            <a:r>
              <a:rPr kumimoji="1" lang="en-US" altLang="ja-JP" err="1"/>
              <a:t>IHostApplicationLifeTime</a:t>
            </a:r>
            <a:r>
              <a:rPr kumimoji="1" lang="ja-JP" altLang="en-US"/>
              <a:t>のイベントと同等</a:t>
            </a:r>
            <a:endParaRPr kumimoji="1" lang="en-US" altLang="ja-JP"/>
          </a:p>
          <a:p>
            <a:pPr lvl="1"/>
            <a:r>
              <a:rPr lang="en-US" altLang="ja-JP" err="1"/>
              <a:t>Singletone</a:t>
            </a:r>
            <a:r>
              <a:rPr lang="en-US" altLang="ja-JP"/>
              <a:t> </a:t>
            </a:r>
            <a:r>
              <a:rPr lang="ja-JP" altLang="en-US"/>
              <a:t>で登録される</a:t>
            </a:r>
            <a:endParaRPr lang="en-US" altLang="ja-JP"/>
          </a:p>
          <a:p>
            <a:pPr lvl="1"/>
            <a:r>
              <a:rPr kumimoji="1" lang="ja-JP" altLang="en-US"/>
              <a:t>状態を継続し</a:t>
            </a:r>
            <a:r>
              <a:rPr lang="ja-JP" altLang="en-US"/>
              <a:t>て維持する必要がある場合に有用</a:t>
            </a:r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0858FE-6FCA-2933-59BB-523C5C6C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DI</a:t>
            </a:r>
            <a:r>
              <a:rPr lang="ja-JP" altLang="en-US"/>
              <a:t>として提供するサービス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63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D21E7-798C-3DBF-5F0C-EA9E3EE6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デスクトップアプリで汎用ホストを使うには？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BF1739-A6F3-2C0A-FB2E-629C74C4F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13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4C82404-0DEA-8B07-8AC0-A167A3B0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22" y="728803"/>
            <a:ext cx="11049077" cy="52924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Template Studio for WPF </a:t>
            </a:r>
            <a:r>
              <a:rPr kumimoji="1" lang="ja-JP" altLang="en-US"/>
              <a:t>で作成する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素のプロジェクトに自力で追加する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Ｔｅｍｐｌａｔｅ </a:t>
            </a:r>
            <a:r>
              <a:rPr lang="en-US" altLang="ja-JP"/>
              <a:t>Studio </a:t>
            </a:r>
            <a:r>
              <a:rPr lang="ja-JP" altLang="en-US"/>
              <a:t>なら</a:t>
            </a:r>
            <a:r>
              <a:rPr lang="en-US" altLang="ja-JP"/>
              <a:t>…</a:t>
            </a:r>
          </a:p>
          <a:p>
            <a:pPr lvl="1"/>
            <a:r>
              <a:rPr lang="ja-JP" altLang="en-US"/>
              <a:t>汎用ホストが前提</a:t>
            </a:r>
            <a:endParaRPr lang="en-US" altLang="ja-JP"/>
          </a:p>
          <a:p>
            <a:pPr lvl="1"/>
            <a:r>
              <a:rPr lang="ja-JP" altLang="en-US"/>
              <a:t>テストプロジェクトも合わせて作成</a:t>
            </a:r>
            <a:endParaRPr lang="en-US" altLang="ja-JP"/>
          </a:p>
          <a:p>
            <a:pPr lvl="1"/>
            <a:r>
              <a:rPr lang="ja-JP" altLang="en-US"/>
              <a:t>実務を想定したもろもろがいくつもある</a:t>
            </a:r>
            <a:endParaRPr lang="en-US" altLang="ja-JP"/>
          </a:p>
          <a:p>
            <a:pPr lvl="1"/>
            <a:r>
              <a:rPr lang="ja-JP" altLang="en-US"/>
              <a:t>いまどきなＵＸ向けのプロジェクト作成用テンプレート</a:t>
            </a:r>
            <a:endParaRPr lang="en-US" altLang="ja-JP"/>
          </a:p>
          <a:p>
            <a:r>
              <a:rPr lang="ja-JP" altLang="en-US"/>
              <a:t>今回は</a:t>
            </a:r>
            <a:r>
              <a:rPr lang="en-US" altLang="ja-JP"/>
              <a:t>…</a:t>
            </a:r>
            <a:r>
              <a:rPr lang="ja-JP" altLang="en-US"/>
              <a:t>２で！</a:t>
            </a:r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EA34A65-1CBA-38F8-29E9-577464F6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デスクトップアプリで汎用ホストを使うには？</a:t>
            </a:r>
          </a:p>
        </p:txBody>
      </p:sp>
    </p:spTree>
    <p:extLst>
      <p:ext uri="{BB962C8B-B14F-4D97-AF65-F5344CB8AC3E}">
        <p14:creationId xmlns:p14="http://schemas.microsoft.com/office/powerpoint/2010/main" val="2873124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D07F478-E87F-F5F6-7B35-10EBC621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22" y="836712"/>
            <a:ext cx="11049077" cy="5292485"/>
          </a:xfrm>
        </p:spPr>
        <p:txBody>
          <a:bodyPr/>
          <a:lstStyle/>
          <a:p>
            <a:r>
              <a:rPr lang="ja-JP" altLang="en-US"/>
              <a:t>あくまでも一例</a:t>
            </a:r>
            <a:endParaRPr lang="en-US" altLang="ja-JP"/>
          </a:p>
          <a:p>
            <a:r>
              <a:rPr lang="en-US" altLang="ja-JP"/>
              <a:t>Template</a:t>
            </a:r>
            <a:r>
              <a:rPr lang="ja-JP" altLang="en-US"/>
              <a:t> </a:t>
            </a:r>
            <a:r>
              <a:rPr lang="en-US" altLang="ja-JP"/>
              <a:t>Studio</a:t>
            </a:r>
            <a:r>
              <a:rPr lang="ja-JP" altLang="en-US"/>
              <a:t>とは若干異なる</a:t>
            </a:r>
            <a:endParaRPr lang="en-US" altLang="ja-JP"/>
          </a:p>
          <a:p>
            <a:pPr lvl="1"/>
            <a:r>
              <a:rPr lang="en-US" altLang="ja-JP" err="1"/>
              <a:t>IHostApplicationLifeTime</a:t>
            </a:r>
            <a:r>
              <a:rPr lang="ja-JP" altLang="en-US"/>
              <a:t>を活用</a:t>
            </a:r>
            <a:endParaRPr lang="en-US" altLang="ja-JP"/>
          </a:p>
          <a:p>
            <a:pPr lvl="1"/>
            <a:r>
              <a:rPr lang="en-US" altLang="ja-JP"/>
              <a:t>Desktop(GUI)</a:t>
            </a:r>
            <a:r>
              <a:rPr lang="ja-JP" altLang="en-US"/>
              <a:t>アプリの特性をきっちりフォローしたサンプル</a:t>
            </a:r>
            <a:endParaRPr lang="en-US" altLang="ja-JP"/>
          </a:p>
          <a:p>
            <a:pPr lvl="2"/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E94537A-03EF-7689-9A45-D2C2B5E2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デスクトップアプリに汎用ホストを組み込む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6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5AD5C4A-E612-89DA-D044-3E5D28AF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サンプルリポジトリ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https://github.com/Tocchann/GenericHostSample</a:t>
            </a:r>
            <a:endParaRPr lang="en-US" altLang="ja-JP" dirty="0"/>
          </a:p>
          <a:p>
            <a:r>
              <a:rPr lang="ja-JP" altLang="en-US" dirty="0"/>
              <a:t>プロジェクト構成</a:t>
            </a:r>
            <a:endParaRPr lang="en-US" altLang="ja-JP" dirty="0"/>
          </a:p>
          <a:p>
            <a:pPr lvl="1"/>
            <a:r>
              <a:rPr lang="en-US" altLang="ja-JP" dirty="0" err="1"/>
              <a:t>EmptyWpfApp</a:t>
            </a:r>
            <a:endParaRPr lang="en-US" altLang="ja-JP" dirty="0"/>
          </a:p>
          <a:p>
            <a:pPr lvl="2"/>
            <a:r>
              <a:rPr lang="en-US" altLang="ja-JP" dirty="0"/>
              <a:t>WPF</a:t>
            </a:r>
            <a:r>
              <a:rPr lang="ja-JP" altLang="en-US" dirty="0"/>
              <a:t>アプリを</a:t>
            </a:r>
            <a:r>
              <a:rPr lang="en-US" altLang="ja-JP" dirty="0"/>
              <a:t>(M)VVM</a:t>
            </a:r>
            <a:r>
              <a:rPr lang="ja-JP" altLang="en-US" dirty="0"/>
              <a:t>化して、</a:t>
            </a:r>
            <a:r>
              <a:rPr lang="en-US" altLang="ja-JP" dirty="0" err="1"/>
              <a:t>GenericHost</a:t>
            </a:r>
            <a:r>
              <a:rPr lang="ja-JP" altLang="en-US" dirty="0"/>
              <a:t>を足したもの</a:t>
            </a:r>
            <a:endParaRPr lang="en-US" altLang="ja-JP" dirty="0"/>
          </a:p>
          <a:p>
            <a:pPr lvl="1"/>
            <a:r>
              <a:rPr lang="en-US" altLang="ja-JP" dirty="0" err="1"/>
              <a:t>GenericHostSample</a:t>
            </a:r>
            <a:endParaRPr lang="en-US" altLang="ja-JP" dirty="0"/>
          </a:p>
          <a:p>
            <a:pPr lvl="2"/>
            <a:r>
              <a:rPr lang="ja-JP" altLang="en-US" dirty="0"/>
              <a:t>大元になっている</a:t>
            </a:r>
            <a:r>
              <a:rPr lang="en-US" altLang="ja-JP" dirty="0" err="1"/>
              <a:t>GenericHost</a:t>
            </a:r>
            <a:r>
              <a:rPr lang="ja-JP" altLang="en-US" dirty="0"/>
              <a:t>組み込み版サンプルプロジェクト</a:t>
            </a:r>
            <a:endParaRPr lang="en-US" altLang="ja-JP" dirty="0"/>
          </a:p>
          <a:p>
            <a:pPr lvl="3"/>
            <a:r>
              <a:rPr lang="ja-JP" altLang="en-US" dirty="0"/>
              <a:t>リポジトリは素から作成</a:t>
            </a:r>
            <a:endParaRPr lang="en-US" altLang="ja-JP" dirty="0"/>
          </a:p>
          <a:p>
            <a:pPr lvl="1"/>
            <a:r>
              <a:rPr lang="en-US" altLang="ja-JP" dirty="0" err="1"/>
              <a:t>ImageViewer</a:t>
            </a:r>
            <a:endParaRPr lang="en-US" altLang="ja-JP" dirty="0"/>
          </a:p>
          <a:p>
            <a:pPr lvl="2"/>
            <a:r>
              <a:rPr lang="en-US" altLang="ja-JP" dirty="0" err="1"/>
              <a:t>GenericHost</a:t>
            </a:r>
            <a:r>
              <a:rPr lang="ja-JP" altLang="en-US" dirty="0"/>
              <a:t>を組み込んでいない画像ビュワー</a:t>
            </a:r>
            <a:endParaRPr lang="en-US" altLang="ja-JP" dirty="0"/>
          </a:p>
          <a:p>
            <a:pPr lvl="3"/>
            <a:r>
              <a:rPr lang="en-US" altLang="ja-JP" dirty="0" err="1"/>
              <a:t>GenericHostSample</a:t>
            </a:r>
            <a:r>
              <a:rPr lang="ja-JP" altLang="en-US" dirty="0"/>
              <a:t>から</a:t>
            </a:r>
            <a:r>
              <a:rPr lang="en-US" altLang="ja-JP" dirty="0" err="1"/>
              <a:t>GenericHost</a:t>
            </a:r>
            <a:r>
              <a:rPr lang="ja-JP" altLang="en-US" dirty="0"/>
              <a:t>を抜いたものと同等品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D951753-A83B-738D-022A-912FCAAF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サンプルプロジェクトについて</a:t>
            </a:r>
          </a:p>
        </p:txBody>
      </p:sp>
    </p:spTree>
    <p:extLst>
      <p:ext uri="{BB962C8B-B14F-4D97-AF65-F5344CB8AC3E}">
        <p14:creationId xmlns:p14="http://schemas.microsoft.com/office/powerpoint/2010/main" val="2870794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F8C77-FDA6-37FC-F365-23A180F2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デスクトップアプリに汎用ホストを組み込む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F8CB1E-45C6-3B4B-C429-ED6066FD7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>
                <a:hlinkClick r:id="rId2"/>
              </a:rPr>
              <a:t>https://github.com/Tocchann/GenericHostSample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079095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BA5FFB7-8127-979E-DFCC-372A2AD1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ベースアプリ</a:t>
            </a:r>
            <a:r>
              <a:rPr lang="en-US" altLang="ja-JP"/>
              <a:t>-</a:t>
            </a:r>
            <a:r>
              <a:rPr lang="en-US" altLang="ja-JP" err="1"/>
              <a:t>ImageViewer</a:t>
            </a:r>
            <a:endParaRPr lang="en-US" altLang="ja-JP"/>
          </a:p>
          <a:p>
            <a:pPr lvl="1"/>
            <a:r>
              <a:rPr lang="en-US" altLang="ja-JP"/>
              <a:t>WPF</a:t>
            </a:r>
            <a:r>
              <a:rPr lang="ja-JP" altLang="en-US"/>
              <a:t>製の画像ビュワー</a:t>
            </a:r>
            <a:endParaRPr lang="en-US" altLang="ja-JP"/>
          </a:p>
          <a:p>
            <a:pPr lvl="1"/>
            <a:r>
              <a:rPr lang="en-US" altLang="ja-JP"/>
              <a:t>.NET 7</a:t>
            </a:r>
            <a:r>
              <a:rPr lang="ja-JP" altLang="en-US"/>
              <a:t>製</a:t>
            </a:r>
            <a:endParaRPr lang="en-US" altLang="ja-JP"/>
          </a:p>
          <a:p>
            <a:pPr lvl="1"/>
            <a:r>
              <a:rPr lang="en-US" altLang="ja-JP"/>
              <a:t>MVVM </a:t>
            </a:r>
            <a:r>
              <a:rPr lang="ja-JP" altLang="en-US"/>
              <a:t>に </a:t>
            </a:r>
            <a:r>
              <a:rPr lang="en-US" altLang="ja-JP" err="1"/>
              <a:t>Communitytoolkit.Mvvm</a:t>
            </a:r>
            <a:r>
              <a:rPr lang="en-US" altLang="ja-JP"/>
              <a:t> </a:t>
            </a:r>
            <a:r>
              <a:rPr lang="ja-JP" altLang="en-US"/>
              <a:t>を採用</a:t>
            </a:r>
            <a:endParaRPr lang="en-US" altLang="ja-JP"/>
          </a:p>
          <a:p>
            <a:pPr lvl="2"/>
            <a:r>
              <a:rPr lang="en-US" altLang="ja-JP" err="1"/>
              <a:t>MessageBo</a:t>
            </a:r>
            <a:r>
              <a:rPr lang="ja-JP" altLang="en-US"/>
              <a:t>ｘ 直接呼びだし</a:t>
            </a:r>
            <a:endParaRPr lang="en-US" altLang="ja-JP"/>
          </a:p>
          <a:p>
            <a:pPr lvl="2"/>
            <a:r>
              <a:rPr lang="ja-JP" altLang="en-US"/>
              <a:t>ファイルダイアログ直接呼び出し</a:t>
            </a:r>
            <a:endParaRPr lang="en-US" altLang="ja-JP"/>
          </a:p>
          <a:p>
            <a:r>
              <a:rPr lang="ja-JP" altLang="en-US"/>
              <a:t>バグ</a:t>
            </a:r>
            <a:endParaRPr lang="en-US" altLang="ja-JP"/>
          </a:p>
          <a:p>
            <a:pPr lvl="1"/>
            <a:r>
              <a:rPr lang="en-US" altLang="ja-JP"/>
              <a:t>X</a:t>
            </a:r>
            <a:r>
              <a:rPr lang="ja-JP" altLang="en-US"/>
              <a:t>ボタンで終了すると問い合わせメッセージが出ない</a:t>
            </a:r>
            <a:endParaRPr lang="en-US" altLang="ja-JP"/>
          </a:p>
          <a:p>
            <a:r>
              <a:rPr lang="ja-JP" altLang="en-US"/>
              <a:t>課題</a:t>
            </a:r>
            <a:endParaRPr lang="en-US" altLang="ja-JP"/>
          </a:p>
          <a:p>
            <a:pPr lvl="1"/>
            <a:r>
              <a:rPr lang="ja-JP" altLang="en-US"/>
              <a:t>モーダルダイアログの関係で</a:t>
            </a:r>
            <a:r>
              <a:rPr lang="en-US" altLang="ja-JP"/>
              <a:t>Unit</a:t>
            </a:r>
            <a:r>
              <a:rPr lang="ja-JP" altLang="en-US"/>
              <a:t>テストが組めない</a:t>
            </a:r>
            <a:endParaRPr lang="en-US" altLang="ja-JP"/>
          </a:p>
          <a:p>
            <a:pPr lvl="2"/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pPr lvl="1"/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DF02E21-7E23-CE25-84EA-B9232025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サンプルアプリについて</a:t>
            </a:r>
          </a:p>
        </p:txBody>
      </p:sp>
    </p:spTree>
    <p:extLst>
      <p:ext uri="{BB962C8B-B14F-4D97-AF65-F5344CB8AC3E}">
        <p14:creationId xmlns:p14="http://schemas.microsoft.com/office/powerpoint/2010/main" val="3034707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BA5FFB7-8127-979E-DFCC-372A2AD1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ベースアプリ</a:t>
            </a:r>
            <a:r>
              <a:rPr lang="en-US" altLang="ja-JP"/>
              <a:t>-</a:t>
            </a:r>
            <a:r>
              <a:rPr lang="en-US" altLang="ja-JP" err="1"/>
              <a:t>ImageViewer</a:t>
            </a:r>
            <a:endParaRPr lang="en-US" altLang="ja-JP"/>
          </a:p>
          <a:p>
            <a:pPr lvl="1"/>
            <a:r>
              <a:rPr lang="en-US" altLang="ja-JP"/>
              <a:t>WPF</a:t>
            </a:r>
            <a:r>
              <a:rPr lang="ja-JP" altLang="en-US"/>
              <a:t>製の超高性能画像ビュワー</a:t>
            </a:r>
            <a:endParaRPr lang="en-US" altLang="ja-JP"/>
          </a:p>
          <a:p>
            <a:pPr lvl="1"/>
            <a:r>
              <a:rPr lang="en-US" altLang="ja-JP"/>
              <a:t>.NET 7</a:t>
            </a:r>
            <a:r>
              <a:rPr lang="ja-JP" altLang="en-US"/>
              <a:t>製</a:t>
            </a:r>
            <a:endParaRPr lang="en-US" altLang="ja-JP"/>
          </a:p>
          <a:p>
            <a:pPr lvl="1"/>
            <a:r>
              <a:rPr lang="en-US" altLang="ja-JP"/>
              <a:t>MVVM </a:t>
            </a:r>
            <a:r>
              <a:rPr lang="ja-JP" altLang="en-US"/>
              <a:t>に </a:t>
            </a:r>
            <a:r>
              <a:rPr lang="en-US" altLang="ja-JP" err="1"/>
              <a:t>Communitytoolkit.Mvvm</a:t>
            </a:r>
            <a:r>
              <a:rPr lang="en-US" altLang="ja-JP"/>
              <a:t> </a:t>
            </a:r>
            <a:r>
              <a:rPr lang="ja-JP" altLang="en-US"/>
              <a:t>を採用</a:t>
            </a:r>
            <a:endParaRPr lang="en-US" altLang="ja-JP"/>
          </a:p>
          <a:p>
            <a:pPr lvl="2"/>
            <a:r>
              <a:rPr lang="en-US" altLang="ja-JP" err="1"/>
              <a:t>MessageBo</a:t>
            </a:r>
            <a:r>
              <a:rPr lang="ja-JP" altLang="en-US"/>
              <a:t>ｘ 直接呼びだし</a:t>
            </a:r>
            <a:endParaRPr lang="en-US" altLang="ja-JP"/>
          </a:p>
          <a:p>
            <a:pPr lvl="2"/>
            <a:r>
              <a:rPr lang="ja-JP" altLang="en-US"/>
              <a:t>ファイルダイアログ直接呼び出し</a:t>
            </a:r>
            <a:endParaRPr lang="en-US" altLang="ja-JP"/>
          </a:p>
          <a:p>
            <a:r>
              <a:rPr lang="ja-JP" altLang="en-US"/>
              <a:t>バグ</a:t>
            </a:r>
            <a:endParaRPr lang="en-US" altLang="ja-JP"/>
          </a:p>
          <a:p>
            <a:pPr lvl="1"/>
            <a:r>
              <a:rPr lang="en-US" altLang="ja-JP"/>
              <a:t>X</a:t>
            </a:r>
            <a:r>
              <a:rPr lang="ja-JP" altLang="en-US"/>
              <a:t>ボタンで終了すると問い合わせメッセージが出ない</a:t>
            </a:r>
            <a:endParaRPr lang="en-US" altLang="ja-JP"/>
          </a:p>
          <a:p>
            <a:r>
              <a:rPr lang="ja-JP" altLang="en-US"/>
              <a:t>課題</a:t>
            </a:r>
            <a:endParaRPr lang="en-US" altLang="ja-JP"/>
          </a:p>
          <a:p>
            <a:pPr lvl="1"/>
            <a:r>
              <a:rPr lang="ja-JP" altLang="en-US"/>
              <a:t>モーダルダイアログの関係で</a:t>
            </a:r>
            <a:r>
              <a:rPr lang="en-US" altLang="ja-JP"/>
              <a:t>Unit</a:t>
            </a:r>
            <a:r>
              <a:rPr lang="ja-JP" altLang="en-US"/>
              <a:t>テストが組めない</a:t>
            </a:r>
            <a:endParaRPr lang="en-US" altLang="ja-JP"/>
          </a:p>
          <a:p>
            <a:pPr lvl="2"/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pPr lvl="1"/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DF02E21-7E23-CE25-84EA-B9232025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サンプルアプリについて</a:t>
            </a:r>
          </a:p>
        </p:txBody>
      </p:sp>
    </p:spTree>
    <p:extLst>
      <p:ext uri="{BB962C8B-B14F-4D97-AF65-F5344CB8AC3E}">
        <p14:creationId xmlns:p14="http://schemas.microsoft.com/office/powerpoint/2010/main" val="3682448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BEC4880-D5E4-81D7-3C52-17472AD4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App </a:t>
            </a:r>
            <a:r>
              <a:rPr kumimoji="1" lang="ja-JP" altLang="en-US"/>
              <a:t>クラスの修正</a:t>
            </a:r>
            <a:endParaRPr kumimoji="1" lang="en-US" altLang="ja-JP"/>
          </a:p>
          <a:p>
            <a:pPr lvl="1"/>
            <a:r>
              <a:rPr lang="en-US" altLang="ja-JP" err="1"/>
              <a:t>IHost</a:t>
            </a:r>
            <a:r>
              <a:rPr lang="en-US" altLang="ja-JP"/>
              <a:t> </a:t>
            </a:r>
            <a:r>
              <a:rPr lang="ja-JP" altLang="en-US"/>
              <a:t>の用意</a:t>
            </a:r>
            <a:endParaRPr lang="en-US" altLang="ja-JP"/>
          </a:p>
          <a:p>
            <a:pPr lvl="1"/>
            <a:r>
              <a:rPr kumimoji="1" lang="en-US" altLang="ja-JP" err="1"/>
              <a:t>IHost</a:t>
            </a:r>
            <a:r>
              <a:rPr lang="en-US" altLang="ja-JP" err="1"/>
              <a:t>.Service.GetService</a:t>
            </a:r>
            <a:r>
              <a:rPr lang="en-US" altLang="ja-JP"/>
              <a:t>() </a:t>
            </a:r>
            <a:r>
              <a:rPr lang="ja-JP" altLang="en-US"/>
              <a:t>用呼び出しラッパーの作成</a:t>
            </a:r>
            <a:endParaRPr lang="en-US" altLang="ja-JP"/>
          </a:p>
          <a:p>
            <a:pPr lvl="1"/>
            <a:r>
              <a:rPr lang="en-US" altLang="ja-JP"/>
              <a:t>Startup</a:t>
            </a:r>
            <a:r>
              <a:rPr lang="ja-JP" altLang="en-US"/>
              <a:t>に</a:t>
            </a:r>
            <a:r>
              <a:rPr lang="en-US" altLang="ja-JP" err="1"/>
              <a:t>HostBuilder</a:t>
            </a:r>
            <a:r>
              <a:rPr lang="ja-JP" altLang="en-US"/>
              <a:t>の呼び出し処理の追加</a:t>
            </a:r>
            <a:endParaRPr lang="en-US" altLang="ja-JP"/>
          </a:p>
          <a:p>
            <a:pPr lvl="1"/>
            <a:r>
              <a:rPr lang="en-US" altLang="ja-JP"/>
              <a:t>Exit </a:t>
            </a:r>
            <a:r>
              <a:rPr lang="ja-JP" altLang="en-US"/>
              <a:t>に </a:t>
            </a:r>
            <a:r>
              <a:rPr lang="en-US" altLang="ja-JP" err="1"/>
              <a:t>IHost.StopAsync</a:t>
            </a:r>
            <a:r>
              <a:rPr lang="ja-JP" altLang="en-US"/>
              <a:t>の呼び出しを追加</a:t>
            </a:r>
            <a:endParaRPr lang="en-US" altLang="ja-JP"/>
          </a:p>
          <a:p>
            <a:pPr lvl="1"/>
            <a:r>
              <a:rPr lang="en-US" altLang="ja-JP" err="1"/>
              <a:t>DispatcherUnhandledException</a:t>
            </a:r>
            <a:r>
              <a:rPr lang="en-US" altLang="ja-JP"/>
              <a:t> </a:t>
            </a:r>
            <a:r>
              <a:rPr lang="ja-JP" altLang="en-US"/>
              <a:t>を実装</a:t>
            </a:r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42D57DC-937D-1349-0892-260929E2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汎用ホスト組み込みの主な作業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57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735A2BF-5679-0B48-02E2-DCD22284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kumimoji="1" lang="ja-JP" altLang="en-US" dirty="0"/>
              <a:t>とっちゃん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わんくま同盟</a:t>
            </a:r>
            <a:endParaRPr kumimoji="1" lang="en-US" altLang="ja-JP" dirty="0"/>
          </a:p>
          <a:p>
            <a:r>
              <a:rPr lang="en-US" altLang="ja-JP" dirty="0"/>
              <a:t>Microsoft</a:t>
            </a:r>
            <a:r>
              <a:rPr lang="ja-JP" altLang="en-US" dirty="0"/>
              <a:t> </a:t>
            </a:r>
            <a:r>
              <a:rPr lang="en-US" altLang="ja-JP" dirty="0"/>
              <a:t>MVP</a:t>
            </a:r>
          </a:p>
          <a:p>
            <a:pPr lvl="1"/>
            <a:r>
              <a:rPr kumimoji="1" lang="en-US" altLang="ja-JP" sz="2000" dirty="0"/>
              <a:t>2005/10–2008/09</a:t>
            </a:r>
          </a:p>
          <a:p>
            <a:pPr lvl="2"/>
            <a:r>
              <a:rPr kumimoji="1" lang="en-US" altLang="ja-JP" sz="1800" dirty="0"/>
              <a:t>Windows SDK</a:t>
            </a:r>
          </a:p>
          <a:p>
            <a:pPr lvl="1"/>
            <a:r>
              <a:rPr kumimoji="1" lang="en-US" altLang="ja-JP" sz="2000" dirty="0"/>
              <a:t>2008/10-2016/09</a:t>
            </a:r>
          </a:p>
          <a:p>
            <a:pPr lvl="2"/>
            <a:r>
              <a:rPr lang="en-US" altLang="ja-JP" sz="1800" dirty="0"/>
              <a:t>Visual C++</a:t>
            </a:r>
          </a:p>
          <a:p>
            <a:pPr lvl="1"/>
            <a:r>
              <a:rPr kumimoji="1" lang="en-US" altLang="ja-JP" sz="2000" dirty="0"/>
              <a:t>2016/10-2018</a:t>
            </a:r>
          </a:p>
          <a:p>
            <a:pPr lvl="2"/>
            <a:r>
              <a:rPr lang="en-US" altLang="ja-JP" sz="1800" dirty="0"/>
              <a:t>Visual Studio and Development Technologies</a:t>
            </a:r>
          </a:p>
          <a:p>
            <a:pPr lvl="1"/>
            <a:r>
              <a:rPr lang="en-US" altLang="ja-JP" sz="2000" dirty="0"/>
              <a:t>2018-</a:t>
            </a:r>
          </a:p>
          <a:p>
            <a:pPr lvl="2"/>
            <a:r>
              <a:rPr kumimoji="1" lang="en-US" altLang="ja-JP" sz="1800" dirty="0"/>
              <a:t>Developer Technologies</a:t>
            </a:r>
            <a:endParaRPr kumimoji="1" lang="en-US" altLang="ja-JP" dirty="0"/>
          </a:p>
          <a:p>
            <a:r>
              <a:rPr lang="ja-JP" altLang="en-US" dirty="0"/>
              <a:t>会社員</a:t>
            </a:r>
            <a:endParaRPr lang="en-US" altLang="ja-JP" dirty="0"/>
          </a:p>
          <a:p>
            <a:pPr lvl="1"/>
            <a:r>
              <a:rPr lang="ja-JP" altLang="en-US" dirty="0"/>
              <a:t>市販パッケージソフト開発</a:t>
            </a:r>
            <a:endParaRPr lang="en-US" altLang="ja-JP" dirty="0"/>
          </a:p>
          <a:p>
            <a:pPr lvl="1"/>
            <a:r>
              <a:rPr lang="en-US" altLang="ja-JP" dirty="0"/>
              <a:t>ISV</a:t>
            </a:r>
          </a:p>
          <a:p>
            <a:pPr lvl="2"/>
            <a:r>
              <a:rPr lang="en-US" altLang="ja-JP" sz="2000" dirty="0"/>
              <a:t>Independent Software Vender</a:t>
            </a:r>
          </a:p>
          <a:p>
            <a:pPr lvl="2"/>
            <a:r>
              <a:rPr kumimoji="1" lang="ja-JP" altLang="en-US" dirty="0"/>
              <a:t>昭和のソフトハウス</a:t>
            </a:r>
            <a:endParaRPr kumimoji="1" lang="en-US" altLang="ja-JP" dirty="0"/>
          </a:p>
          <a:p>
            <a:pPr lvl="1"/>
            <a:r>
              <a:rPr lang="ja-JP" altLang="en-US" dirty="0"/>
              <a:t>絶賛リモートワーク中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8DDA376-5F9E-6E77-614F-F7D858D8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C069E3-2C1E-A54D-B521-EB684401B9B1}"/>
              </a:ext>
            </a:extLst>
          </p:cNvPr>
          <p:cNvSpPr txBox="1"/>
          <p:nvPr/>
        </p:nvSpPr>
        <p:spPr>
          <a:xfrm>
            <a:off x="442433" y="5352176"/>
            <a:ext cx="113071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000" dirty="0">
                <a:hlinkClick r:id="rId2"/>
              </a:rPr>
              <a:t>https://github.com/Tocchann/GenericHostSample</a:t>
            </a:r>
            <a:endParaRPr lang="en-US" altLang="ja-JP" sz="4000" dirty="0"/>
          </a:p>
          <a:p>
            <a:pPr algn="ctr"/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97397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5C77D1A-0A88-B291-9EBB-15A18640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モーダル呼び出しをサービスとして分離</a:t>
            </a:r>
            <a:endParaRPr kumimoji="1" lang="en-US" altLang="ja-JP"/>
          </a:p>
          <a:p>
            <a:pPr lvl="1"/>
            <a:r>
              <a:rPr kumimoji="1" lang="ja-JP" altLang="en-US"/>
              <a:t>ファイルダイアログをサービスとして分離</a:t>
            </a:r>
            <a:endParaRPr kumimoji="1" lang="en-US" altLang="ja-JP"/>
          </a:p>
          <a:p>
            <a:pPr lvl="2"/>
            <a:r>
              <a:rPr lang="en-US" altLang="ja-JP" err="1"/>
              <a:t>ISelectFileService</a:t>
            </a:r>
            <a:r>
              <a:rPr lang="en-US" altLang="ja-JP"/>
              <a:t> </a:t>
            </a:r>
            <a:r>
              <a:rPr lang="ja-JP" altLang="en-US"/>
              <a:t>インターフェースの作成</a:t>
            </a:r>
            <a:endParaRPr lang="en-US" altLang="ja-JP"/>
          </a:p>
          <a:p>
            <a:pPr lvl="2"/>
            <a:r>
              <a:rPr lang="en-US" altLang="ja-JP" err="1"/>
              <a:t>SelectFileService</a:t>
            </a:r>
            <a:r>
              <a:rPr lang="ja-JP" altLang="en-US"/>
              <a:t> クラスの作成</a:t>
            </a:r>
            <a:endParaRPr lang="en-US" altLang="ja-JP"/>
          </a:p>
          <a:p>
            <a:pPr lvl="1"/>
            <a:r>
              <a:rPr lang="ja-JP" altLang="en-US"/>
              <a:t>メッセージボックスをサービスとして分離</a:t>
            </a:r>
            <a:endParaRPr lang="en-US" altLang="ja-JP"/>
          </a:p>
          <a:p>
            <a:pPr lvl="2"/>
            <a:r>
              <a:rPr lang="en-US" altLang="ja-JP" err="1"/>
              <a:t>IMessageBoxService</a:t>
            </a:r>
            <a:r>
              <a:rPr lang="en-US" altLang="ja-JP"/>
              <a:t> </a:t>
            </a:r>
            <a:r>
              <a:rPr lang="ja-JP" altLang="en-US"/>
              <a:t>インターフェースの作成</a:t>
            </a:r>
            <a:endParaRPr lang="en-US" altLang="ja-JP"/>
          </a:p>
          <a:p>
            <a:pPr lvl="2"/>
            <a:r>
              <a:rPr lang="en-US" altLang="ja-JP" err="1"/>
              <a:t>MessageBoxService</a:t>
            </a:r>
            <a:r>
              <a:rPr lang="en-US" altLang="ja-JP"/>
              <a:t> </a:t>
            </a:r>
            <a:r>
              <a:rPr lang="ja-JP" altLang="en-US"/>
              <a:t>クラスの作成</a:t>
            </a:r>
            <a:endParaRPr lang="en-US" altLang="ja-JP"/>
          </a:p>
          <a:p>
            <a:endParaRPr lang="en-US" altLang="ja-JP"/>
          </a:p>
          <a:p>
            <a:pPr lvl="1"/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FA39C67-0BA9-05E2-456E-6A93E6BF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汎用ホスト組み込みの主な作業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197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CDB1EAB-4B05-A916-6863-5A4CED4B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err="1"/>
              <a:t>MainWindowViewModel</a:t>
            </a:r>
            <a:r>
              <a:rPr kumimoji="1" lang="en-US" altLang="ja-JP"/>
              <a:t> </a:t>
            </a:r>
            <a:r>
              <a:rPr kumimoji="1" lang="ja-JP" altLang="en-US"/>
              <a:t>の修正</a:t>
            </a:r>
            <a:endParaRPr kumimoji="1" lang="en-US" altLang="ja-JP"/>
          </a:p>
          <a:p>
            <a:pPr lvl="1"/>
            <a:r>
              <a:rPr kumimoji="1" lang="en-US" altLang="ja-JP" err="1"/>
              <a:t>MessageBox</a:t>
            </a:r>
            <a:r>
              <a:rPr kumimoji="1" lang="ja-JP" altLang="en-US"/>
              <a:t> </a:t>
            </a:r>
            <a:r>
              <a:rPr lang="ja-JP" altLang="en-US"/>
              <a:t>をサービスに差し替え</a:t>
            </a:r>
            <a:endParaRPr lang="en-US" altLang="ja-JP"/>
          </a:p>
          <a:p>
            <a:pPr lvl="1"/>
            <a:r>
              <a:rPr lang="ja-JP" altLang="en-US"/>
              <a:t>ファイルダイアログをサービスに差し替え</a:t>
            </a:r>
            <a:endParaRPr lang="en-US" altLang="ja-JP"/>
          </a:p>
          <a:p>
            <a:pPr lvl="1"/>
            <a:r>
              <a:rPr lang="en-US" altLang="ja-JP" err="1"/>
              <a:t>IHostApplicationLifeTime</a:t>
            </a:r>
            <a:r>
              <a:rPr lang="en-US" altLang="ja-JP"/>
              <a:t> </a:t>
            </a:r>
            <a:r>
              <a:rPr lang="ja-JP" altLang="en-US"/>
              <a:t>を終了トリガーに変更</a:t>
            </a:r>
            <a:endParaRPr lang="en-US" altLang="ja-JP"/>
          </a:p>
          <a:p>
            <a:r>
              <a:rPr lang="en-US" altLang="ja-JP" err="1"/>
              <a:t>MainWindow.xaml</a:t>
            </a:r>
            <a:r>
              <a:rPr lang="en-US" altLang="ja-JP"/>
              <a:t> </a:t>
            </a:r>
            <a:r>
              <a:rPr lang="ja-JP" altLang="en-US"/>
              <a:t>の修正</a:t>
            </a:r>
            <a:endParaRPr lang="en-US" altLang="ja-JP"/>
          </a:p>
          <a:p>
            <a:pPr lvl="1"/>
            <a:r>
              <a:rPr lang="en-US" altLang="ja-JP"/>
              <a:t>Window</a:t>
            </a:r>
            <a:r>
              <a:rPr lang="ja-JP" altLang="en-US"/>
              <a:t>クローズイベントを処理するように修正</a:t>
            </a:r>
            <a:endParaRPr lang="en-US" altLang="ja-JP"/>
          </a:p>
          <a:p>
            <a:pPr lvl="2"/>
            <a:r>
              <a:rPr lang="ja-JP" altLang="en-US"/>
              <a:t>状態遷移に </a:t>
            </a:r>
            <a:r>
              <a:rPr lang="en-US" altLang="ja-JP" err="1"/>
              <a:t>IHostApplicationLifeTime</a:t>
            </a:r>
            <a:r>
              <a:rPr lang="en-US" altLang="ja-JP"/>
              <a:t> </a:t>
            </a:r>
            <a:r>
              <a:rPr lang="ja-JP" altLang="en-US"/>
              <a:t>を活用</a:t>
            </a:r>
            <a:endParaRPr lang="en-US" altLang="ja-JP"/>
          </a:p>
          <a:p>
            <a:pPr lvl="1"/>
            <a:r>
              <a:rPr lang="ja-JP" altLang="en-US"/>
              <a:t>ＶｉｅｗＭｏｄｅｌをＤＩで受け取るように修正</a:t>
            </a:r>
            <a:endParaRPr lang="en-US" altLang="ja-JP"/>
          </a:p>
          <a:p>
            <a:r>
              <a:rPr lang="ja-JP" altLang="en-US"/>
              <a:t>時間があれば</a:t>
            </a:r>
            <a:endParaRPr lang="en-US" altLang="ja-JP"/>
          </a:p>
          <a:p>
            <a:pPr lvl="1"/>
            <a:r>
              <a:rPr lang="ja-JP" altLang="en-US"/>
              <a:t>各クラスに</a:t>
            </a:r>
            <a:r>
              <a:rPr lang="en-US" altLang="ja-JP" err="1"/>
              <a:t>ILogger</a:t>
            </a:r>
            <a:r>
              <a:rPr lang="ja-JP" altLang="en-US"/>
              <a:t>呼び出しを追加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7FC76A0-45B5-3F86-27A0-4060641A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汎用ホスト組み込みの主な作業</a:t>
            </a:r>
          </a:p>
        </p:txBody>
      </p:sp>
    </p:spTree>
    <p:extLst>
      <p:ext uri="{BB962C8B-B14F-4D97-AF65-F5344CB8AC3E}">
        <p14:creationId xmlns:p14="http://schemas.microsoft.com/office/powerpoint/2010/main" val="332396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B269C-A1C2-0D96-8819-5A029B9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6A7B6B-EDD6-0C3E-FACD-B88F20E2A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4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009BDBF-D4ED-F6A6-E10D-28131943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err="1"/>
              <a:t>GenericHost</a:t>
            </a:r>
            <a:r>
              <a:rPr kumimoji="1" lang="ja-JP" altLang="en-US"/>
              <a:t>とは</a:t>
            </a:r>
            <a:r>
              <a:rPr lang="en-US" altLang="ja-JP"/>
              <a:t>…</a:t>
            </a:r>
          </a:p>
          <a:p>
            <a:pPr lvl="1"/>
            <a:r>
              <a:rPr kumimoji="1" lang="en-US" altLang="ja-JP"/>
              <a:t>DI</a:t>
            </a:r>
            <a:r>
              <a:rPr kumimoji="1" lang="ja-JP" altLang="en-US"/>
              <a:t>パターンを活用した汎用化</a:t>
            </a:r>
            <a:endParaRPr kumimoji="1" lang="en-US" altLang="ja-JP"/>
          </a:p>
          <a:p>
            <a:pPr lvl="1"/>
            <a:r>
              <a:rPr kumimoji="1" lang="ja-JP" altLang="en-US"/>
              <a:t>構成やロガー</a:t>
            </a:r>
            <a:r>
              <a:rPr lang="ja-JP" altLang="en-US"/>
              <a:t>といった基本構成をパッケージ化</a:t>
            </a:r>
            <a:endParaRPr lang="en-US" altLang="ja-JP"/>
          </a:p>
          <a:p>
            <a:pPr lvl="1"/>
            <a:r>
              <a:rPr lang="ja-JP" altLang="en-US"/>
              <a:t>基本機能はデフォルトでサービスとしてホスティング</a:t>
            </a:r>
            <a:endParaRPr lang="en-US" altLang="ja-JP"/>
          </a:p>
          <a:p>
            <a:r>
              <a:rPr lang="ja-JP" altLang="en-US"/>
              <a:t>様々な</a:t>
            </a:r>
            <a:r>
              <a:rPr kumimoji="1" lang="ja-JP" altLang="en-US"/>
              <a:t>プラットフォームで利用可能</a:t>
            </a:r>
            <a:endParaRPr kumimoji="1" lang="en-US" altLang="ja-JP"/>
          </a:p>
          <a:p>
            <a:pPr lvl="1"/>
            <a:r>
              <a:rPr kumimoji="1" lang="en-US" altLang="ja-JP"/>
              <a:t>Web</a:t>
            </a:r>
            <a:r>
              <a:rPr kumimoji="1" lang="ja-JP" altLang="en-US"/>
              <a:t> </a:t>
            </a:r>
            <a:r>
              <a:rPr kumimoji="1" lang="en-US" altLang="ja-JP"/>
              <a:t>Server</a:t>
            </a:r>
            <a:r>
              <a:rPr kumimoji="1" lang="ja-JP" altLang="en-US"/>
              <a:t>（</a:t>
            </a:r>
            <a:r>
              <a:rPr kumimoji="1" lang="en-US" altLang="ja-JP"/>
              <a:t>ASP.NET Core)</a:t>
            </a:r>
          </a:p>
          <a:p>
            <a:pPr lvl="1"/>
            <a:r>
              <a:rPr lang="en-US" altLang="ja-JP"/>
              <a:t>Web</a:t>
            </a:r>
            <a:r>
              <a:rPr lang="ja-JP" altLang="en-US"/>
              <a:t> </a:t>
            </a:r>
            <a:r>
              <a:rPr lang="en-US" altLang="ja-JP"/>
              <a:t>Client(Blazer)</a:t>
            </a:r>
          </a:p>
          <a:p>
            <a:pPr lvl="1"/>
            <a:r>
              <a:rPr lang="en-US" altLang="ja-JP"/>
              <a:t>S</a:t>
            </a:r>
            <a:r>
              <a:rPr kumimoji="1" lang="en-US" altLang="ja-JP"/>
              <a:t>ervice(</a:t>
            </a:r>
            <a:r>
              <a:rPr kumimoji="1" lang="en-US" altLang="ja-JP" err="1"/>
              <a:t>BackgroundService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/>
              <a:t>Console</a:t>
            </a:r>
            <a:endParaRPr lang="en-US" altLang="ja-JP"/>
          </a:p>
          <a:p>
            <a:pPr lvl="1"/>
            <a:r>
              <a:rPr kumimoji="1" lang="en-US" altLang="ja-JP"/>
              <a:t>GUI(WPF/WinUI/UWP/MAUI)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097868-0632-746E-5CFC-B52E2C8D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49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523321F-C1A7-1501-1E52-5F7BBA15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DI</a:t>
            </a:r>
            <a:r>
              <a:rPr kumimoji="1" lang="ja-JP" altLang="en-US"/>
              <a:t>パターンの採用</a:t>
            </a:r>
            <a:endParaRPr kumimoji="1" lang="en-US" altLang="ja-JP"/>
          </a:p>
          <a:p>
            <a:pPr lvl="1"/>
            <a:r>
              <a:rPr kumimoji="1" lang="ja-JP" altLang="en-US"/>
              <a:t>依存性の</a:t>
            </a:r>
            <a:r>
              <a:rPr lang="ja-JP" altLang="en-US"/>
              <a:t>排除</a:t>
            </a:r>
            <a:endParaRPr kumimoji="1" lang="en-US" altLang="ja-JP"/>
          </a:p>
          <a:p>
            <a:r>
              <a:rPr lang="ja-JP" altLang="en-US"/>
              <a:t>依存性の排除</a:t>
            </a:r>
            <a:endParaRPr lang="en-US" altLang="ja-JP"/>
          </a:p>
          <a:p>
            <a:pPr lvl="1"/>
            <a:r>
              <a:rPr kumimoji="1" lang="ja-JP" altLang="en-US"/>
              <a:t>機能間の分離</a:t>
            </a:r>
            <a:endParaRPr kumimoji="1" lang="en-US" altLang="ja-JP"/>
          </a:p>
          <a:p>
            <a:r>
              <a:rPr kumimoji="1" lang="ja-JP" altLang="en-US"/>
              <a:t>機能間の分離</a:t>
            </a:r>
            <a:endParaRPr kumimoji="1" lang="en-US" altLang="ja-JP"/>
          </a:p>
          <a:p>
            <a:pPr lvl="1"/>
            <a:r>
              <a:rPr kumimoji="1" lang="ja-JP" altLang="en-US"/>
              <a:t>ユニットテストのしやすさ</a:t>
            </a:r>
            <a:endParaRPr kumimoji="1" lang="en-US" altLang="ja-JP"/>
          </a:p>
          <a:p>
            <a:pPr lvl="1"/>
            <a:r>
              <a:rPr kumimoji="1" lang="ja-JP" altLang="en-US"/>
              <a:t>プラットフォーム間の移植性強化</a:t>
            </a:r>
            <a:endParaRPr kumimoji="1" lang="en-US" altLang="ja-JP"/>
          </a:p>
          <a:p>
            <a:r>
              <a:rPr lang="ja-JP" altLang="en-US"/>
              <a:t>移植性強化</a:t>
            </a:r>
            <a:endParaRPr lang="en-US" altLang="ja-JP"/>
          </a:p>
          <a:p>
            <a:pPr lvl="1"/>
            <a:r>
              <a:rPr kumimoji="1" lang="en-US" altLang="ja-JP"/>
              <a:t>.NET MAUI </a:t>
            </a:r>
            <a:r>
              <a:rPr kumimoji="1" lang="ja-JP" altLang="en-US"/>
              <a:t>のようなマルチプラットフォームで対応しやすく</a:t>
            </a:r>
            <a:endParaRPr kumimoji="1"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8C4D862-A09B-A048-4120-FF6E38FF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12020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27387EC-2328-4F1F-7D49-3F8CDC6C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22" y="728803"/>
            <a:ext cx="11049077" cy="5292485"/>
          </a:xfrm>
        </p:spPr>
        <p:txBody>
          <a:bodyPr/>
          <a:lstStyle/>
          <a:p>
            <a:r>
              <a:rPr lang="en-US" altLang="ja-JP"/>
              <a:t>Template</a:t>
            </a:r>
            <a:r>
              <a:rPr lang="ja-JP" altLang="en-US"/>
              <a:t> </a:t>
            </a:r>
            <a:r>
              <a:rPr lang="en-US" altLang="ja-JP"/>
              <a:t>Studio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WPF(</a:t>
            </a:r>
            <a:r>
              <a:rPr lang="en-US" altLang="ja-JP" err="1"/>
              <a:t>WinUI</a:t>
            </a:r>
            <a:r>
              <a:rPr lang="en-US" altLang="ja-JP"/>
              <a:t>)</a:t>
            </a:r>
            <a:r>
              <a:rPr lang="ja-JP" altLang="en-US"/>
              <a:t>も参考に！</a:t>
            </a:r>
            <a:endParaRPr lang="en-US" altLang="ja-JP"/>
          </a:p>
          <a:p>
            <a:pPr lvl="1"/>
            <a:r>
              <a:rPr lang="ja-JP" altLang="en-US"/>
              <a:t>今回のデスクトップアプリも大元では </a:t>
            </a:r>
            <a:r>
              <a:rPr lang="en-US" altLang="ja-JP"/>
              <a:t>Template </a:t>
            </a:r>
            <a:r>
              <a:rPr lang="en-US" altLang="ja-JP" err="1"/>
              <a:t>Stduio</a:t>
            </a:r>
            <a:r>
              <a:rPr lang="ja-JP" altLang="en-US"/>
              <a:t> をかなり参考にしている</a:t>
            </a:r>
            <a:endParaRPr lang="en-US" altLang="ja-JP"/>
          </a:p>
          <a:p>
            <a:pPr lvl="1"/>
            <a:r>
              <a:rPr lang="ja-JP" altLang="en-US"/>
              <a:t>アプリ固有部分をどういう形ではがすかが課題</a:t>
            </a:r>
            <a:endParaRPr lang="en-US" altLang="ja-JP"/>
          </a:p>
          <a:p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D39D5C-E6E1-37BE-0066-E6A8356D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244333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507F552-BB6E-0157-0027-D7B73BCE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Learn</a:t>
            </a:r>
          </a:p>
          <a:p>
            <a:pPr lvl="1"/>
            <a:r>
              <a:rPr kumimoji="1" lang="en-US" altLang="ja-JP">
                <a:hlinkClick r:id="rId2"/>
              </a:rPr>
              <a:t>.NET </a:t>
            </a:r>
            <a:r>
              <a:rPr kumimoji="1" lang="ja-JP" altLang="en-US">
                <a:hlinkClick r:id="rId2"/>
              </a:rPr>
              <a:t>での汎用ホスト</a:t>
            </a:r>
            <a:endParaRPr kumimoji="1" lang="en-US" altLang="ja-JP"/>
          </a:p>
          <a:p>
            <a:pPr lvl="1"/>
            <a:r>
              <a:rPr kumimoji="1" lang="en-US" altLang="ja-JP">
                <a:hlinkClick r:id="rId3"/>
              </a:rPr>
              <a:t>.NET </a:t>
            </a:r>
            <a:r>
              <a:rPr kumimoji="1" lang="ja-JP" altLang="en-US">
                <a:hlinkClick r:id="rId3"/>
              </a:rPr>
              <a:t>での依存関係の挿入</a:t>
            </a:r>
            <a:endParaRPr kumimoji="1" lang="en-US" altLang="ja-JP"/>
          </a:p>
          <a:p>
            <a:r>
              <a:rPr lang="en-US" altLang="ja-JP"/>
              <a:t>Wikipedia</a:t>
            </a:r>
          </a:p>
          <a:p>
            <a:pPr lvl="1"/>
            <a:r>
              <a:rPr lang="ja-JP" altLang="en-US">
                <a:hlinkClick r:id="rId4"/>
              </a:rPr>
              <a:t>制御の反転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780CFE6-F40C-7F6D-B603-4A2B9577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1128434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01F47BF-98A1-81C9-8316-D2BEE0FA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.NET </a:t>
            </a:r>
            <a:r>
              <a:rPr kumimoji="1" lang="ja-JP" altLang="en-US"/>
              <a:t>汎用ホスト</a:t>
            </a:r>
            <a:r>
              <a:rPr kumimoji="1" lang="en-US" altLang="ja-JP"/>
              <a:t>(Generic Host)</a:t>
            </a:r>
            <a:r>
              <a:rPr kumimoji="1" lang="ja-JP" altLang="en-US"/>
              <a:t>とは</a:t>
            </a:r>
            <a:endParaRPr lang="en-US" altLang="ja-JP"/>
          </a:p>
          <a:p>
            <a:r>
              <a:rPr lang="ja-JP" altLang="en-US"/>
              <a:t>汎用ホストでの</a:t>
            </a:r>
            <a:r>
              <a:rPr lang="en-US" altLang="ja-JP"/>
              <a:t>DI</a:t>
            </a:r>
          </a:p>
          <a:p>
            <a:r>
              <a:rPr kumimoji="1" lang="ja-JP" altLang="en-US"/>
              <a:t>汎用ホストで用意されたサービス</a:t>
            </a:r>
            <a:endParaRPr kumimoji="1" lang="en-US" altLang="ja-JP"/>
          </a:p>
          <a:p>
            <a:r>
              <a:rPr kumimoji="1" lang="ja-JP" altLang="en-US"/>
              <a:t>デスクトップアプリで汎用ホストを使うには？</a:t>
            </a:r>
            <a:endParaRPr kumimoji="1" lang="en-US" altLang="ja-JP"/>
          </a:p>
          <a:p>
            <a:r>
              <a:rPr lang="ja-JP" altLang="en-US"/>
              <a:t>デスクトップアプリに汎用ホストを組み込む</a:t>
            </a:r>
            <a:endParaRPr lang="en-US" altLang="ja-JP"/>
          </a:p>
          <a:p>
            <a:r>
              <a:rPr kumimoji="1" lang="ja-JP" altLang="en-US"/>
              <a:t>まとめ</a:t>
            </a:r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190D60F-D1B3-58E3-9C8C-C201053A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お品書き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865702-97E9-DCDD-5BEB-649217F329DF}"/>
              </a:ext>
            </a:extLst>
          </p:cNvPr>
          <p:cNvSpPr txBox="1"/>
          <p:nvPr/>
        </p:nvSpPr>
        <p:spPr>
          <a:xfrm>
            <a:off x="442433" y="5352176"/>
            <a:ext cx="113071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000" dirty="0">
                <a:hlinkClick r:id="rId2"/>
              </a:rPr>
              <a:t>https://github.com/Tocchann/GenericHostSample</a:t>
            </a:r>
            <a:endParaRPr lang="en-US" altLang="ja-JP" sz="4000" dirty="0"/>
          </a:p>
          <a:p>
            <a:pPr algn="ctr"/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7195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13DD5AA-5508-AFD2-76C2-AF17331E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Microsoft </a:t>
            </a:r>
            <a:r>
              <a:rPr kumimoji="1" lang="ja-JP" altLang="en-US"/>
              <a:t>製の</a:t>
            </a:r>
            <a:r>
              <a:rPr kumimoji="1" lang="en-US" altLang="ja-JP"/>
              <a:t>.NET</a:t>
            </a:r>
            <a:r>
              <a:rPr kumimoji="1" lang="ja-JP" altLang="en-US"/>
              <a:t>用汎用型 </a:t>
            </a:r>
            <a:r>
              <a:rPr kumimoji="1" lang="en-US" altLang="ja-JP"/>
              <a:t>Hosted Services.</a:t>
            </a:r>
          </a:p>
          <a:p>
            <a:r>
              <a:rPr kumimoji="1" lang="en-US" altLang="ja-JP"/>
              <a:t>DI </a:t>
            </a:r>
            <a:r>
              <a:rPr kumimoji="1" lang="ja-JP" altLang="en-US"/>
              <a:t>コンテナベース</a:t>
            </a:r>
            <a:endParaRPr kumimoji="1" lang="en-US" altLang="ja-JP"/>
          </a:p>
          <a:p>
            <a:pPr lvl="1"/>
            <a:r>
              <a:rPr kumimoji="1" lang="en-US" altLang="ja-JP" sz="2000" err="1"/>
              <a:t>Microsoft.Extensions.DependencyInjection</a:t>
            </a:r>
            <a:endParaRPr kumimoji="1" lang="en-US" altLang="ja-JP" sz="2000"/>
          </a:p>
          <a:p>
            <a:r>
              <a:rPr kumimoji="1" lang="ja-JP" altLang="en-US"/>
              <a:t>各種拡張コンテナを統合</a:t>
            </a:r>
            <a:endParaRPr kumimoji="1" lang="en-US" altLang="ja-JP"/>
          </a:p>
          <a:p>
            <a:pPr lvl="1"/>
            <a:r>
              <a:rPr kumimoji="1" lang="ja-JP" altLang="en-US"/>
              <a:t>構成</a:t>
            </a:r>
            <a:r>
              <a:rPr kumimoji="1" lang="en-US" altLang="ja-JP"/>
              <a:t>(Configuration)</a:t>
            </a:r>
          </a:p>
          <a:p>
            <a:pPr lvl="2"/>
            <a:r>
              <a:rPr lang="en-US" altLang="ja-JP" sz="2000" err="1"/>
              <a:t>Microsoft.Extensions.Configuration</a:t>
            </a:r>
            <a:endParaRPr lang="en-US" altLang="ja-JP" sz="2000"/>
          </a:p>
          <a:p>
            <a:pPr lvl="1"/>
            <a:r>
              <a:rPr lang="ja-JP" altLang="en-US"/>
              <a:t>オプション</a:t>
            </a:r>
            <a:r>
              <a:rPr lang="en-US" altLang="ja-JP"/>
              <a:t>(Optional)</a:t>
            </a:r>
          </a:p>
          <a:p>
            <a:pPr lvl="2"/>
            <a:r>
              <a:rPr lang="en-US" altLang="ja-JP" sz="2000" err="1"/>
              <a:t>Microsoft.Extensions.Options</a:t>
            </a:r>
            <a:endParaRPr lang="en-US" altLang="ja-JP"/>
          </a:p>
          <a:p>
            <a:pPr lvl="1"/>
            <a:r>
              <a:rPr kumimoji="1" lang="ja-JP" altLang="en-US"/>
              <a:t>ログ</a:t>
            </a:r>
            <a:r>
              <a:rPr kumimoji="1" lang="en-US" altLang="ja-JP"/>
              <a:t>(Logging)</a:t>
            </a:r>
          </a:p>
          <a:p>
            <a:pPr lvl="2"/>
            <a:r>
              <a:rPr kumimoji="1" lang="en-US" altLang="ja-JP" sz="2000"/>
              <a:t>Microsoft.Extensions.Logging.*</a:t>
            </a:r>
          </a:p>
          <a:p>
            <a:r>
              <a:rPr lang="ja-JP" altLang="en-US"/>
              <a:t>計</a:t>
            </a:r>
            <a:r>
              <a:rPr lang="en-US" altLang="ja-JP"/>
              <a:t>20</a:t>
            </a:r>
            <a:r>
              <a:rPr lang="ja-JP" altLang="en-US"/>
              <a:t>以上のコンポーネントを統合したパッケージ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9EC4E67-4337-264C-5EFF-39A9DB40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.NET </a:t>
            </a:r>
            <a:r>
              <a:rPr kumimoji="1" lang="ja-JP" altLang="en-US"/>
              <a:t>汎用ホスト</a:t>
            </a:r>
            <a:r>
              <a:rPr kumimoji="1" lang="en-US" altLang="ja-JP"/>
              <a:t>(Generic Host)</a:t>
            </a:r>
            <a:r>
              <a:rPr kumimoji="1" lang="ja-JP" altLang="en-US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27308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EB3EF0-CB62-5362-4E4C-C76C6BF2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様々なサービスの融合</a:t>
            </a:r>
            <a:endParaRPr lang="en-US" altLang="ja-JP"/>
          </a:p>
          <a:p>
            <a:r>
              <a:rPr lang="ja-JP" altLang="en-US"/>
              <a:t>サービス</a:t>
            </a:r>
            <a:r>
              <a:rPr kumimoji="1" lang="ja-JP" altLang="en-US"/>
              <a:t>のホスティング</a:t>
            </a:r>
            <a:endParaRPr kumimoji="1" lang="en-US" altLang="ja-JP"/>
          </a:p>
          <a:p>
            <a:r>
              <a:rPr kumimoji="1" lang="ja-JP" altLang="en-US"/>
              <a:t>ライフサイクル管理</a:t>
            </a:r>
            <a:endParaRPr kumimoji="1" lang="en-US" altLang="ja-JP"/>
          </a:p>
          <a:p>
            <a:r>
              <a:rPr kumimoji="1" lang="ja-JP" altLang="en-US"/>
              <a:t>環境からの依存性の排除</a:t>
            </a:r>
            <a:endParaRPr kumimoji="1" lang="en-US" altLang="ja-JP"/>
          </a:p>
          <a:p>
            <a:pPr lvl="1"/>
            <a:r>
              <a:rPr lang="en-US" altLang="ja-JP"/>
              <a:t>Web Server</a:t>
            </a:r>
          </a:p>
          <a:p>
            <a:pPr lvl="1"/>
            <a:r>
              <a:rPr lang="en-US" altLang="ja-JP"/>
              <a:t>Web Front-end</a:t>
            </a:r>
          </a:p>
          <a:p>
            <a:pPr lvl="1"/>
            <a:r>
              <a:rPr kumimoji="1" lang="en-US" altLang="ja-JP"/>
              <a:t>Console</a:t>
            </a:r>
          </a:p>
          <a:p>
            <a:pPr lvl="1"/>
            <a:r>
              <a:rPr kumimoji="1" lang="en-US" altLang="ja-JP"/>
              <a:t>Desktop Apps</a:t>
            </a:r>
          </a:p>
          <a:p>
            <a:pPr lvl="1"/>
            <a:r>
              <a:rPr lang="en-US" altLang="ja-JP"/>
              <a:t>UWP</a:t>
            </a:r>
          </a:p>
          <a:p>
            <a:pPr lvl="1"/>
            <a:r>
              <a:rPr kumimoji="1" lang="en-US" altLang="ja-JP"/>
              <a:t>.NET MAUI</a:t>
            </a: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24068BA-DFE5-6AB5-735C-633838DE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.NET </a:t>
            </a:r>
            <a:r>
              <a:rPr kumimoji="1" lang="ja-JP" altLang="en-US"/>
              <a:t>汎用ホスト</a:t>
            </a:r>
            <a:r>
              <a:rPr kumimoji="1" lang="en-US" altLang="ja-JP"/>
              <a:t>(Generic Host)</a:t>
            </a:r>
            <a:r>
              <a:rPr kumimoji="1" lang="ja-JP" altLang="en-US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2280039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21FEB74-0AFE-7EE4-E980-D5B88A85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err="1"/>
              <a:t>nuget</a:t>
            </a:r>
            <a:r>
              <a:rPr kumimoji="1" lang="en-US" altLang="ja-JP"/>
              <a:t> </a:t>
            </a:r>
            <a:r>
              <a:rPr kumimoji="1" lang="ja-JP" altLang="en-US"/>
              <a:t>で提供</a:t>
            </a:r>
            <a:r>
              <a:rPr kumimoji="1" lang="en-US" altLang="ja-JP"/>
              <a:t>(</a:t>
            </a:r>
            <a:r>
              <a:rPr kumimoji="1" lang="en-US" altLang="ja-JP" err="1"/>
              <a:t>Microsoft.Extensions.Hosting</a:t>
            </a:r>
            <a:r>
              <a:rPr kumimoji="1" lang="en-US" altLang="ja-JP"/>
              <a:t>)</a:t>
            </a:r>
            <a:endParaRPr lang="en-US" altLang="ja-JP"/>
          </a:p>
          <a:p>
            <a:pPr lvl="1"/>
            <a:r>
              <a:rPr kumimoji="1" lang="en-US" altLang="ja-JP"/>
              <a:t>net6.0</a:t>
            </a:r>
          </a:p>
          <a:p>
            <a:pPr lvl="1"/>
            <a:r>
              <a:rPr kumimoji="1" lang="en-US" altLang="ja-JP"/>
              <a:t>net7.0</a:t>
            </a:r>
          </a:p>
          <a:p>
            <a:pPr lvl="1"/>
            <a:r>
              <a:rPr kumimoji="1" lang="en-US" altLang="ja-JP"/>
              <a:t>.</a:t>
            </a:r>
            <a:r>
              <a:rPr kumimoji="1" lang="en-US" altLang="ja-JP" err="1"/>
              <a:t>NETFramework,Version</a:t>
            </a:r>
            <a:r>
              <a:rPr kumimoji="1" lang="en-US" altLang="ja-JP"/>
              <a:t>=4.6.2</a:t>
            </a:r>
            <a:endParaRPr lang="en-US" altLang="ja-JP"/>
          </a:p>
          <a:p>
            <a:pPr lvl="1"/>
            <a:r>
              <a:rPr kumimoji="1" lang="en-US" altLang="ja-JP"/>
              <a:t>.</a:t>
            </a:r>
            <a:r>
              <a:rPr kumimoji="1" lang="en-US" altLang="ja-JP" err="1"/>
              <a:t>NETStandard,Version</a:t>
            </a:r>
            <a:r>
              <a:rPr kumimoji="1" lang="en-US" altLang="ja-JP"/>
              <a:t>=2.0</a:t>
            </a:r>
          </a:p>
          <a:p>
            <a:pPr lvl="1"/>
            <a:r>
              <a:rPr kumimoji="1" lang="en-US" altLang="ja-JP"/>
              <a:t>.</a:t>
            </a:r>
            <a:r>
              <a:rPr kumimoji="1" lang="en-US" altLang="ja-JP" err="1"/>
              <a:t>NETStandard,Version</a:t>
            </a:r>
            <a:r>
              <a:rPr kumimoji="1" lang="en-US" altLang="ja-JP"/>
              <a:t>=2.1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A764544-95CC-9244-1C62-20A80ABC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.NET </a:t>
            </a:r>
            <a:r>
              <a:rPr kumimoji="1" lang="ja-JP" altLang="en-US"/>
              <a:t>汎用ホスト</a:t>
            </a:r>
            <a:r>
              <a:rPr kumimoji="1" lang="en-US" altLang="ja-JP"/>
              <a:t>(Generic Host)</a:t>
            </a:r>
            <a:r>
              <a:rPr kumimoji="1" lang="ja-JP" altLang="en-US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4140460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95E37-BEC2-022A-5FED-4218A22C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DI</a:t>
            </a:r>
            <a:r>
              <a:rPr kumimoji="1" lang="ja-JP" altLang="en-US"/>
              <a:t>を簡単におさらい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F47880-4E1A-999B-0B1C-8DF01F761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117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979F3EA4-5D00-0A93-0279-4DD75509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Dependency Injection </a:t>
            </a:r>
            <a:r>
              <a:rPr lang="ja-JP" altLang="en-US"/>
              <a:t>パターンの略</a:t>
            </a:r>
            <a:endParaRPr lang="en-US" altLang="ja-JP"/>
          </a:p>
          <a:p>
            <a:pPr lvl="1"/>
            <a:r>
              <a:rPr lang="en-US" altLang="ja-JP"/>
              <a:t>Dependency = </a:t>
            </a:r>
            <a:r>
              <a:rPr lang="ja-JP" altLang="en-US"/>
              <a:t>依存性、依存関係</a:t>
            </a:r>
            <a:endParaRPr lang="en-US" altLang="ja-JP"/>
          </a:p>
          <a:p>
            <a:pPr lvl="1"/>
            <a:r>
              <a:rPr lang="en-US" altLang="ja-JP"/>
              <a:t>Injection = </a:t>
            </a:r>
            <a:r>
              <a:rPr lang="ja-JP" altLang="en-US"/>
              <a:t>注入</a:t>
            </a:r>
            <a:endParaRPr lang="en-US" altLang="ja-JP"/>
          </a:p>
          <a:p>
            <a:r>
              <a:rPr lang="en-US" altLang="ja-JP"/>
              <a:t>DI</a:t>
            </a:r>
            <a:r>
              <a:rPr lang="ja-JP" altLang="en-US"/>
              <a:t>パターンとも呼ばれる</a:t>
            </a:r>
            <a:endParaRPr lang="en-US" altLang="ja-JP"/>
          </a:p>
          <a:p>
            <a:pPr lvl="1"/>
            <a:r>
              <a:rPr lang="ja-JP" altLang="en-US"/>
              <a:t>現代ソフトウェアデザインパターン</a:t>
            </a:r>
            <a:r>
              <a:rPr lang="en-US" altLang="ja-JP"/>
              <a:t>(</a:t>
            </a:r>
            <a:r>
              <a:rPr lang="ja-JP" altLang="en-US"/>
              <a:t>実装パターン</a:t>
            </a:r>
            <a:r>
              <a:rPr lang="en-US" altLang="ja-JP"/>
              <a:t>)</a:t>
            </a:r>
            <a:r>
              <a:rPr lang="ja-JP" altLang="en-US"/>
              <a:t>の一種</a:t>
            </a:r>
            <a:endParaRPr lang="en-US" altLang="ja-JP"/>
          </a:p>
          <a:p>
            <a:r>
              <a:rPr lang="ja-JP" altLang="en-US"/>
              <a:t>制御の反転</a:t>
            </a:r>
            <a:r>
              <a:rPr lang="en-US" altLang="ja-JP"/>
              <a:t>(</a:t>
            </a:r>
            <a:r>
              <a:rPr lang="en-US" altLang="ja-JP" err="1"/>
              <a:t>IoC:Inversion</a:t>
            </a:r>
            <a:r>
              <a:rPr lang="en-US" altLang="ja-JP"/>
              <a:t> of Control) </a:t>
            </a:r>
            <a:r>
              <a:rPr lang="ja-JP" altLang="en-US"/>
              <a:t>の実装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endParaRPr lang="en-US" altLang="ja-JP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EC7AAA78-F2E8-A071-7488-8440E6F8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DI</a:t>
            </a:r>
            <a:r>
              <a:rPr kumimoji="1" lang="ja-JP" altLang="en-US"/>
              <a:t>とは？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2635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スライドマスタN05">
  <a:themeElements>
    <a:clrScheme name="プレゼンテーション1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BIZ UDPゴシック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プレゼンテーション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わんくまテンプレ_BIZUDP.potx" id="{FDF84B46-D8AC-488C-AE61-5B792BEA735F}" vid="{3840E7DA-C4B8-476D-A06D-FC6286FEB7F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1529</Words>
  <Application>Microsoft Office PowerPoint</Application>
  <PresentationFormat>ワイド画面</PresentationFormat>
  <Paragraphs>293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0" baseType="lpstr">
      <vt:lpstr>BIZ UDPゴシック</vt:lpstr>
      <vt:lpstr>Arial</vt:lpstr>
      <vt:lpstr>Calibri</vt:lpstr>
      <vt:lpstr>スライドマスタN05</vt:lpstr>
      <vt:lpstr>つづきは…15:20からです</vt:lpstr>
      <vt:lpstr>.NET 汎用ホスト (Generic Host) ってなにもの？</vt:lpstr>
      <vt:lpstr>自己紹介</vt:lpstr>
      <vt:lpstr>お品書き</vt:lpstr>
      <vt:lpstr>.NET 汎用ホスト(Generic Host)とは</vt:lpstr>
      <vt:lpstr>.NET 汎用ホスト(Generic Host)とは</vt:lpstr>
      <vt:lpstr>.NET 汎用ホスト(Generic Host)とは</vt:lpstr>
      <vt:lpstr>DIを簡単におさらい</vt:lpstr>
      <vt:lpstr>DIとは？</vt:lpstr>
      <vt:lpstr>制御の反転(IoC:Inversion of Control) とは？</vt:lpstr>
      <vt:lpstr>制御の反転(IoC:Inversion of Control) とは？</vt:lpstr>
      <vt:lpstr>DIとは？</vt:lpstr>
      <vt:lpstr>汎用ホストでのDI</vt:lpstr>
      <vt:lpstr>汎用ホストでのDI</vt:lpstr>
      <vt:lpstr>汎用ホストでのDI</vt:lpstr>
      <vt:lpstr>汎用ホストで用意されたサービス</vt:lpstr>
      <vt:lpstr>汎用ホストで用意されたサービス（主なもの）</vt:lpstr>
      <vt:lpstr>DIとして提供されるサービス</vt:lpstr>
      <vt:lpstr>ホスティング用サービス</vt:lpstr>
      <vt:lpstr>ホスティング用サービス</vt:lpstr>
      <vt:lpstr>DIとして提供するサービス</vt:lpstr>
      <vt:lpstr>デスクトップアプリで汎用ホストを使うには？</vt:lpstr>
      <vt:lpstr>デスクトップアプリで汎用ホストを使うには？</vt:lpstr>
      <vt:lpstr>デスクトップアプリに汎用ホストを組み込む</vt:lpstr>
      <vt:lpstr>サンプルプロジェクトについて</vt:lpstr>
      <vt:lpstr>デスクトップアプリに汎用ホストを組み込む</vt:lpstr>
      <vt:lpstr>サンプルアプリについて</vt:lpstr>
      <vt:lpstr>サンプルアプリについて</vt:lpstr>
      <vt:lpstr>汎用ホスト組み込みの主な作業</vt:lpstr>
      <vt:lpstr>汎用ホスト組み込みの主な作業</vt:lpstr>
      <vt:lpstr>汎用ホスト組み込みの主な作業</vt:lpstr>
      <vt:lpstr>まとめ</vt:lpstr>
      <vt:lpstr>まとめ</vt:lpstr>
      <vt:lpstr>まとめ</vt:lpstr>
      <vt:lpstr>まとめ</vt:lpstr>
      <vt:lpstr>参考資料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高萩俊行</dc:creator>
  <cp:lastModifiedBy>高萩 俊行 とっちゃん</cp:lastModifiedBy>
  <cp:revision>1</cp:revision>
  <dcterms:created xsi:type="dcterms:W3CDTF">2020-08-20T02:19:38Z</dcterms:created>
  <dcterms:modified xsi:type="dcterms:W3CDTF">2022-12-17T06:15:56Z</dcterms:modified>
</cp:coreProperties>
</file>