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handoutMasterIdLst>
    <p:handoutMasterId r:id="rId9"/>
  </p:handoutMasterIdLst>
  <p:sldIdLst>
    <p:sldId id="256" r:id="rId2"/>
    <p:sldId id="258" r:id="rId3"/>
    <p:sldId id="257" r:id="rId4"/>
    <p:sldId id="259" r:id="rId5"/>
    <p:sldId id="261" r:id="rId6"/>
    <p:sldId id="260" r:id="rId7"/>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43" autoAdjust="0"/>
  </p:normalViewPr>
  <p:slideViewPr>
    <p:cSldViewPr>
      <p:cViewPr varScale="1">
        <p:scale>
          <a:sx n="101" d="100"/>
          <a:sy n="101" d="100"/>
        </p:scale>
        <p:origin x="126" y="2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err="1">
                  <a:solidFill>
                    <a:schemeClr val="tx2"/>
                  </a:solidFill>
                  <a:latin typeface="+mn-ea"/>
                  <a:ea typeface="+mn-ea"/>
                </a:rPr>
                <a:t>わんくま</a:t>
              </a:r>
              <a:r>
                <a:rPr kumimoji="0" lang="ja-JP" altLang="en-US" sz="2300" dirty="0">
                  <a:solidFill>
                    <a:schemeClr val="tx2"/>
                  </a:solidFill>
                  <a:latin typeface="+mn-ea"/>
                  <a:ea typeface="+mn-ea"/>
                </a:rPr>
                <a:t>同盟 勉強会</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p:txBody>
          <a:bodyPr/>
          <a:lstStyle/>
          <a:p>
            <a:r>
              <a:rPr lang="ja-JP" altLang="en-US" sz="6600" dirty="0"/>
              <a:t>デスクトップの </a:t>
            </a:r>
            <a:r>
              <a:rPr lang="en-US" altLang="ja-JP" sz="6600" dirty="0"/>
              <a:t>.NET </a:t>
            </a:r>
            <a:r>
              <a:rPr lang="ja-JP" altLang="en-US" sz="6600" dirty="0"/>
              <a:t>アプリで </a:t>
            </a:r>
            <a:r>
              <a:rPr lang="en-US" altLang="ja-JP" sz="6600" dirty="0" err="1"/>
              <a:t>IFileOpenDialog</a:t>
            </a:r>
            <a:r>
              <a:rPr lang="en-US" altLang="ja-JP" sz="6600" dirty="0"/>
              <a:t> </a:t>
            </a:r>
            <a:r>
              <a:rPr lang="ja-JP" altLang="en-US" sz="6600" dirty="0"/>
              <a:t>版フォルダ選択ダイアログを使ってみよう</a:t>
            </a:r>
            <a:endParaRPr kumimoji="1" lang="ja-JP" altLang="en-US" sz="66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dirty="0"/>
              <a:t>とっちゃん</a:t>
            </a:r>
            <a:r>
              <a:rPr lang="en-US" altLang="ja-JP" dirty="0"/>
              <a:t>(</a:t>
            </a:r>
            <a:r>
              <a:rPr lang="ja-JP" altLang="en-US" dirty="0"/>
              <a:t>高萩 俊行</a:t>
            </a:r>
            <a:r>
              <a:rPr lang="en-US" altLang="ja-JP" dirty="0"/>
              <a:t>)</a:t>
            </a:r>
          </a:p>
          <a:p>
            <a:r>
              <a:rPr lang="en-US" altLang="ja-JP" dirty="0"/>
              <a:t>Microsoft MVP - Developer Technologies</a:t>
            </a:r>
          </a:p>
          <a:p>
            <a:r>
              <a:rPr lang="en-US" altLang="ja-JP" dirty="0"/>
              <a:t>http://blogs.wankuma.com/tocchann/default.aspx</a:t>
            </a:r>
          </a:p>
          <a:p>
            <a:r>
              <a:rPr lang="en-US" altLang="ja-JP" dirty="0"/>
              <a:t>https://github.com/tocchann/</a:t>
            </a:r>
          </a:p>
        </p:txBody>
      </p:sp>
    </p:spTree>
    <p:extLst>
      <p:ext uri="{BB962C8B-B14F-4D97-AF65-F5344CB8AC3E}">
        <p14:creationId xmlns:p14="http://schemas.microsoft.com/office/powerpoint/2010/main" val="44586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D7DE32B-F739-421E-A2AD-028730A3F839}"/>
              </a:ext>
            </a:extLst>
          </p:cNvPr>
          <p:cNvSpPr/>
          <p:nvPr/>
        </p:nvSpPr>
        <p:spPr>
          <a:xfrm>
            <a:off x="551384" y="332656"/>
            <a:ext cx="11089232" cy="5262979"/>
          </a:xfrm>
          <a:prstGeom prst="rect">
            <a:avLst/>
          </a:prstGeom>
        </p:spPr>
        <p:txBody>
          <a:bodyPr wrap="square">
            <a:spAutoFit/>
          </a:bodyPr>
          <a:lstStyle/>
          <a:p>
            <a:r>
              <a:rPr lang="en-US" altLang="ja-JP" sz="2800" dirty="0">
                <a:solidFill>
                  <a:srgbClr val="000000"/>
                </a:solidFill>
                <a:latin typeface="+mj-lt"/>
                <a:ea typeface="+mj-ea"/>
              </a:rPr>
              <a:t>Vista </a:t>
            </a:r>
            <a:r>
              <a:rPr lang="ja-JP" altLang="en-US" sz="2800" dirty="0">
                <a:solidFill>
                  <a:srgbClr val="000000"/>
                </a:solidFill>
                <a:latin typeface="+mj-lt"/>
                <a:ea typeface="+mj-ea"/>
              </a:rPr>
              <a:t>からファイルダイアログが刷新されました。</a:t>
            </a:r>
            <a:endParaRPr lang="en-US" altLang="ja-JP" sz="2800" dirty="0">
              <a:solidFill>
                <a:srgbClr val="000000"/>
              </a:solidFill>
              <a:latin typeface="+mj-lt"/>
              <a:ea typeface="+mj-ea"/>
            </a:endParaRPr>
          </a:p>
          <a:p>
            <a:r>
              <a:rPr lang="ja-JP" altLang="en-US" sz="2800" dirty="0">
                <a:solidFill>
                  <a:srgbClr val="000000"/>
                </a:solidFill>
                <a:latin typeface="+mj-lt"/>
                <a:ea typeface="+mj-ea"/>
              </a:rPr>
              <a:t>ファイル選択については </a:t>
            </a:r>
            <a:r>
              <a:rPr lang="en-US" altLang="ja-JP" sz="2800" dirty="0">
                <a:solidFill>
                  <a:srgbClr val="000000"/>
                </a:solidFill>
                <a:latin typeface="+mj-lt"/>
                <a:ea typeface="+mj-ea"/>
              </a:rPr>
              <a:t>.NET </a:t>
            </a:r>
            <a:r>
              <a:rPr lang="ja-JP" altLang="en-US" sz="2800" dirty="0">
                <a:solidFill>
                  <a:srgbClr val="000000"/>
                </a:solidFill>
                <a:latin typeface="+mj-lt"/>
                <a:ea typeface="+mj-ea"/>
              </a:rPr>
              <a:t>アプリでも新しいファイルダイアログを使うようになりましたが、フォルダ選択はなぜかいつまでたっても用意されません。</a:t>
            </a:r>
          </a:p>
          <a:p>
            <a:endParaRPr lang="ja-JP" altLang="en-US" sz="2800" dirty="0">
              <a:solidFill>
                <a:srgbClr val="000000"/>
              </a:solidFill>
              <a:latin typeface="+mj-lt"/>
              <a:ea typeface="+mj-ea"/>
            </a:endParaRPr>
          </a:p>
          <a:p>
            <a:r>
              <a:rPr lang="ja-JP" altLang="en-US" sz="2800" dirty="0">
                <a:solidFill>
                  <a:srgbClr val="000000"/>
                </a:solidFill>
                <a:latin typeface="+mj-lt"/>
                <a:ea typeface="+mj-ea"/>
              </a:rPr>
              <a:t>自分が必要としているので、もう何番煎じかわかりませんが、商利用でも耐えられる程度の耐性を持つ最小限実装を作ってみました。</a:t>
            </a:r>
          </a:p>
          <a:p>
            <a:endParaRPr lang="ja-JP" altLang="en-US" sz="2800" dirty="0">
              <a:solidFill>
                <a:srgbClr val="000000"/>
              </a:solidFill>
              <a:latin typeface="+mj-lt"/>
              <a:ea typeface="+mj-ea"/>
            </a:endParaRPr>
          </a:p>
          <a:p>
            <a:r>
              <a:rPr lang="ja-JP" altLang="en-US" sz="2800" dirty="0">
                <a:solidFill>
                  <a:srgbClr val="000000"/>
                </a:solidFill>
                <a:latin typeface="+mj-lt"/>
                <a:ea typeface="+mj-ea"/>
              </a:rPr>
              <a:t>最小限なので、</a:t>
            </a:r>
            <a:r>
              <a:rPr lang="en-US" altLang="ja-JP" sz="2800" dirty="0">
                <a:solidFill>
                  <a:srgbClr val="000000"/>
                </a:solidFill>
                <a:latin typeface="+mj-lt"/>
                <a:ea typeface="+mj-ea"/>
              </a:rPr>
              <a:t>COM</a:t>
            </a:r>
            <a:r>
              <a:rPr lang="ja-JP" altLang="en-US" sz="2800" dirty="0">
                <a:solidFill>
                  <a:srgbClr val="000000"/>
                </a:solidFill>
                <a:latin typeface="+mj-lt"/>
                <a:ea typeface="+mj-ea"/>
              </a:rPr>
              <a:t>の定義も使うところだけの最小限です。</a:t>
            </a:r>
            <a:endParaRPr lang="en-US" altLang="ja-JP" sz="2800" dirty="0">
              <a:solidFill>
                <a:srgbClr val="000000"/>
              </a:solidFill>
              <a:latin typeface="+mj-lt"/>
              <a:ea typeface="+mj-ea"/>
            </a:endParaRPr>
          </a:p>
          <a:p>
            <a:r>
              <a:rPr lang="ja-JP" altLang="en-US" sz="2800" dirty="0">
                <a:solidFill>
                  <a:srgbClr val="000000"/>
                </a:solidFill>
                <a:latin typeface="+mj-lt"/>
                <a:ea typeface="+mj-ea"/>
              </a:rPr>
              <a:t>どこが省略出来て、どれが省略できないのか？</a:t>
            </a:r>
            <a:endParaRPr lang="en-US" altLang="ja-JP" sz="2800" dirty="0">
              <a:solidFill>
                <a:srgbClr val="000000"/>
              </a:solidFill>
              <a:latin typeface="+mj-lt"/>
              <a:ea typeface="+mj-ea"/>
            </a:endParaRPr>
          </a:p>
          <a:p>
            <a:r>
              <a:rPr lang="ja-JP" altLang="en-US" sz="2800" dirty="0">
                <a:solidFill>
                  <a:srgbClr val="000000"/>
                </a:solidFill>
                <a:latin typeface="+mj-lt"/>
                <a:ea typeface="+mj-ea"/>
              </a:rPr>
              <a:t>なんてことを </a:t>
            </a:r>
            <a:r>
              <a:rPr lang="en-US" altLang="ja-JP" sz="2800" dirty="0" err="1">
                <a:solidFill>
                  <a:srgbClr val="000000"/>
                </a:solidFill>
                <a:latin typeface="+mj-lt"/>
                <a:ea typeface="+mj-ea"/>
              </a:rPr>
              <a:t>IFileOpenDialog</a:t>
            </a:r>
            <a:r>
              <a:rPr lang="en-US" altLang="ja-JP" sz="2800" dirty="0">
                <a:solidFill>
                  <a:srgbClr val="000000"/>
                </a:solidFill>
                <a:latin typeface="+mj-lt"/>
                <a:ea typeface="+mj-ea"/>
              </a:rPr>
              <a:t> </a:t>
            </a:r>
            <a:r>
              <a:rPr lang="ja-JP" altLang="en-US" sz="2800" dirty="0">
                <a:solidFill>
                  <a:srgbClr val="000000"/>
                </a:solidFill>
                <a:latin typeface="+mj-lt"/>
                <a:ea typeface="+mj-ea"/>
              </a:rPr>
              <a:t>の </a:t>
            </a:r>
            <a:r>
              <a:rPr lang="en-US" altLang="ja-JP" sz="2800" dirty="0">
                <a:solidFill>
                  <a:srgbClr val="000000"/>
                </a:solidFill>
                <a:latin typeface="+mj-lt"/>
                <a:ea typeface="+mj-ea"/>
              </a:rPr>
              <a:t>C#</a:t>
            </a:r>
            <a:r>
              <a:rPr lang="ja-JP" altLang="en-US" sz="2800" dirty="0">
                <a:solidFill>
                  <a:srgbClr val="000000"/>
                </a:solidFill>
                <a:latin typeface="+mj-lt"/>
                <a:ea typeface="+mj-ea"/>
              </a:rPr>
              <a:t>版呼び出しコードを題材にお話ししてみたいと思います。</a:t>
            </a:r>
            <a:endParaRPr lang="ja-JP" altLang="en-US" sz="2800" dirty="0">
              <a:latin typeface="+mj-lt"/>
              <a:ea typeface="+mj-ea"/>
            </a:endParaRPr>
          </a:p>
        </p:txBody>
      </p:sp>
    </p:spTree>
    <p:extLst>
      <p:ext uri="{BB962C8B-B14F-4D97-AF65-F5344CB8AC3E}">
        <p14:creationId xmlns:p14="http://schemas.microsoft.com/office/powerpoint/2010/main" val="387306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lang="ja-JP" altLang="en-US" dirty="0"/>
              <a:t>オーナーウィンドウは意識していますか？</a:t>
            </a:r>
            <a:endParaRPr lang="en-US" altLang="ja-JP" dirty="0"/>
          </a:p>
          <a:p>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目次的なもの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595939" y="3596823"/>
            <a:ext cx="11000126" cy="1200329"/>
          </a:xfrm>
          <a:prstGeom prst="rect">
            <a:avLst/>
          </a:prstGeom>
          <a:noFill/>
        </p:spPr>
        <p:txBody>
          <a:bodyPr wrap="none" rtlCol="0">
            <a:spAutoFit/>
          </a:bodyPr>
          <a:lstStyle/>
          <a:p>
            <a:pPr algn="ctr"/>
            <a:r>
              <a:rPr lang="ja-JP" altLang="en-US" sz="3600" dirty="0">
                <a:latin typeface="+mn-ea"/>
                <a:ea typeface="+mn-ea"/>
              </a:rPr>
              <a:t>サンプルプロジェクトはこちら↓</a:t>
            </a:r>
            <a:br>
              <a:rPr lang="en-US" altLang="ja-JP" sz="3600" dirty="0">
                <a:latin typeface="+mn-ea"/>
                <a:ea typeface="+mn-ea"/>
              </a:rPr>
            </a:br>
            <a:r>
              <a:rPr lang="en-US" altLang="ja-JP" sz="3600" dirty="0">
                <a:latin typeface="+mn-ea"/>
                <a:ea typeface="+mn-ea"/>
                <a:hlinkClick r:id="rId2"/>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336206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stretch>
            <a:fillRect/>
          </a:stretch>
        </p:blipFill>
        <p:spPr>
          <a:xfrm>
            <a:off x="1588459" y="831495"/>
            <a:ext cx="9011908" cy="5077534"/>
          </a:xfrm>
          <a:prstGeom prst="rect">
            <a:avLst/>
          </a:prstGeom>
        </p:spPr>
      </p:pic>
    </p:spTree>
    <p:extLst>
      <p:ext uri="{BB962C8B-B14F-4D97-AF65-F5344CB8AC3E}">
        <p14:creationId xmlns:p14="http://schemas.microsoft.com/office/powerpoint/2010/main" val="327070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Common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インターフェースを介したやり取り形式</a:t>
            </a:r>
            <a:endParaRPr kumimoji="1" lang="en-US" altLang="ja-JP" dirty="0"/>
          </a:p>
          <a:p>
            <a:r>
              <a:rPr kumimoji="1" lang="ja-JP" altLang="en-US" dirty="0"/>
              <a:t>関数テーブル構造</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の構造体と同等</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関数の位置情報だけなので、名前</a:t>
            </a:r>
            <a:r>
              <a:rPr lang="ja-JP" altLang="en-US" dirty="0"/>
              <a:t>装飾の影響を受けない</a:t>
            </a:r>
            <a:endParaRPr lang="en-US" altLang="ja-JP" dirty="0"/>
          </a:p>
          <a:p>
            <a:r>
              <a:rPr kumimoji="1" lang="ja-JP" altLang="en-US" dirty="0"/>
              <a:t>インターフェース自体は </a:t>
            </a:r>
            <a:r>
              <a:rPr kumimoji="1" lang="en-US" altLang="ja-JP" dirty="0"/>
              <a:t>Widows </a:t>
            </a:r>
            <a:r>
              <a:rPr kumimoji="1" lang="ja-JP" altLang="en-US" dirty="0"/>
              <a:t>に依存しない</a:t>
            </a:r>
            <a:endParaRPr kumimoji="1"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D デジタル 教科書体 NK-R">
      <a:majorFont>
        <a:latin typeface="UD デジタル 教科書体 NK-R"/>
        <a:ea typeface="UD デジタル 教科書体 NK-R"/>
        <a:cs typeface=""/>
      </a:majorFont>
      <a:minorFont>
        <a:latin typeface="UD デジタル 教科書体 NK-R"/>
        <a:ea typeface="UD デジタル 教科書体 NK-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22</TotalTime>
  <Words>285</Words>
  <Application>Microsoft Office PowerPoint</Application>
  <PresentationFormat>ワイド画面</PresentationFormat>
  <Paragraphs>31</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UD デジタル 教科書体 NK-R</vt:lpstr>
      <vt:lpstr>Arial</vt:lpstr>
      <vt:lpstr>Calibri</vt:lpstr>
      <vt:lpstr>スライドマスタN05</vt:lpstr>
      <vt:lpstr>デスクトップの .NET アプリで IFileOpenDialog 版フォルダ選択ダイアログを使ってみよう</vt:lpstr>
      <vt:lpstr>PowerPoint プレゼンテーション</vt:lpstr>
      <vt:lpstr>目次的なもの</vt:lpstr>
      <vt:lpstr>IFileOpenDialog 版フォルダ選択ダイアログ</vt:lpstr>
      <vt:lpstr>今時のCOMって？</vt:lpstr>
      <vt:lpstr>今時のCOMならこんな解釈で十分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デスクトップの .NET アプリで IFileOpenDialog 版フォルダ選択ダイアログを使ってみよう</dc:title>
  <dc:creator>高萩俊行</dc:creator>
  <cp:lastModifiedBy>高萩俊行</cp:lastModifiedBy>
  <cp:revision>3</cp:revision>
  <dcterms:created xsi:type="dcterms:W3CDTF">2020-09-08T12:47:01Z</dcterms:created>
  <dcterms:modified xsi:type="dcterms:W3CDTF">2020-09-08T13:12:00Z</dcterms:modified>
</cp:coreProperties>
</file>