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8" r:id="rId3"/>
    <p:sldId id="257"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43" autoAdjust="0"/>
  </p:normalViewPr>
  <p:slideViewPr>
    <p:cSldViewPr>
      <p:cViewPr varScale="1">
        <p:scale>
          <a:sx n="101" d="100"/>
          <a:sy n="101" d="100"/>
        </p:scale>
        <p:origin x="126" y="2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s.wankuma.com/tocchann/default.aspx" TargetMode="External"/><Relationship Id="rId2" Type="http://schemas.openxmlformats.org/officeDocument/2006/relationships/hyperlink" Target="https://github.com/tocchan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dirty="0"/>
              <a:t>とっちゃん</a:t>
            </a:r>
            <a:r>
              <a:rPr lang="en-US" altLang="ja-JP" dirty="0"/>
              <a:t>(</a:t>
            </a:r>
            <a:r>
              <a:rPr lang="ja-JP" altLang="en-US" dirty="0"/>
              <a:t>高萩 俊行</a:t>
            </a:r>
            <a:r>
              <a:rPr lang="en-US" altLang="ja-JP" dirty="0"/>
              <a:t>)</a:t>
            </a:r>
          </a:p>
          <a:p>
            <a:r>
              <a:rPr lang="en-US" altLang="ja-JP" dirty="0"/>
              <a:t>Microsoft MVP - Developer Technologies</a:t>
            </a:r>
          </a:p>
          <a:p>
            <a:r>
              <a:rPr lang="en-US" altLang="ja-JP" dirty="0">
                <a:hlinkClick r:id="rId2"/>
              </a:rPr>
              <a:t>https://github.com/tocchann/</a:t>
            </a:r>
            <a:endParaRPr lang="en-US" altLang="ja-JP" dirty="0"/>
          </a:p>
          <a:p>
            <a:r>
              <a:rPr lang="en-US" altLang="ja-JP" dirty="0">
                <a:hlinkClick r:id="rId3"/>
              </a:rPr>
              <a:t>http://blogs.wankuma.com/tocchann/default.aspx</a:t>
            </a:r>
            <a:endParaRPr lang="en-US" altLang="ja-JP" dirty="0"/>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引数にある構造体や </a:t>
            </a:r>
            <a:r>
              <a:rPr lang="en-US" altLang="ja-JP" dirty="0"/>
              <a:t>interface </a:t>
            </a:r>
            <a:r>
              <a:rPr lang="ja-JP" altLang="en-US" dirty="0"/>
              <a:t>も？</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のインターフェースは関数テーブル構造</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402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では、</a:t>
            </a:r>
            <a:r>
              <a:rPr lang="en-US" altLang="ja-JP" dirty="0"/>
              <a:t>RCW(Runtime Callable Wrapper) </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のメソッドは構造体の変数と同等</a:t>
            </a:r>
            <a:endParaRPr lang="en-US" altLang="ja-JP" dirty="0"/>
          </a:p>
          <a:p>
            <a:r>
              <a:rPr lang="ja-JP" altLang="en-US" dirty="0"/>
              <a:t>使わないメソッドの引数は省略できる</a:t>
            </a:r>
            <a:endParaRPr lang="en-US" altLang="ja-JP" dirty="0"/>
          </a:p>
          <a:p>
            <a:r>
              <a:rPr lang="ja-JP" altLang="en-US" dirty="0"/>
              <a:t>実行時規約なので名前</a:t>
            </a:r>
            <a:r>
              <a:rPr lang="en-US" altLang="ja-JP" dirty="0"/>
              <a:t>(</a:t>
            </a:r>
            <a:r>
              <a:rPr lang="ja-JP" altLang="en-US" dirty="0"/>
              <a:t>変数名</a:t>
            </a:r>
            <a:r>
              <a:rPr lang="en-US" altLang="ja-JP" dirty="0"/>
              <a:t>)</a:t>
            </a:r>
            <a:r>
              <a:rPr lang="ja-JP" altLang="en-US" dirty="0"/>
              <a:t>を変えても動作</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D7DE32B-F739-421E-A2AD-028730A3F839}"/>
              </a:ext>
            </a:extLst>
          </p:cNvPr>
          <p:cNvSpPr/>
          <p:nvPr/>
        </p:nvSpPr>
        <p:spPr>
          <a:xfrm>
            <a:off x="551384" y="332656"/>
            <a:ext cx="11089232" cy="4401205"/>
          </a:xfrm>
          <a:prstGeom prst="rect">
            <a:avLst/>
          </a:prstGeom>
        </p:spPr>
        <p:txBody>
          <a:bodyPr wrap="square">
            <a:spAutoFit/>
          </a:bodyPr>
          <a:lstStyle/>
          <a:p>
            <a:r>
              <a:rPr lang="en-US" altLang="ja-JP" sz="2800" dirty="0">
                <a:solidFill>
                  <a:srgbClr val="000000"/>
                </a:solidFill>
                <a:latin typeface="+mj-lt"/>
                <a:ea typeface="+mj-ea"/>
              </a:rPr>
              <a:t>Vista </a:t>
            </a:r>
            <a:r>
              <a:rPr lang="ja-JP" altLang="en-US" sz="2800" dirty="0">
                <a:solidFill>
                  <a:srgbClr val="000000"/>
                </a:solidFill>
                <a:latin typeface="+mj-lt"/>
                <a:ea typeface="+mj-ea"/>
              </a:rPr>
              <a:t>からファイルダイアログが刷新されました。</a:t>
            </a:r>
            <a:endParaRPr lang="en-US" altLang="ja-JP" sz="2800" dirty="0">
              <a:solidFill>
                <a:srgbClr val="000000"/>
              </a:solidFill>
              <a:latin typeface="+mj-lt"/>
              <a:ea typeface="+mj-ea"/>
            </a:endParaRPr>
          </a:p>
          <a:p>
            <a:r>
              <a:rPr lang="ja-JP" altLang="en-US" sz="2800" dirty="0">
                <a:solidFill>
                  <a:srgbClr val="000000"/>
                </a:solidFill>
                <a:latin typeface="+mj-lt"/>
                <a:ea typeface="+mj-ea"/>
              </a:rPr>
              <a:t>ファイル選択については </a:t>
            </a:r>
            <a:r>
              <a:rPr lang="en-US" altLang="ja-JP" sz="2800" dirty="0">
                <a:solidFill>
                  <a:srgbClr val="000000"/>
                </a:solidFill>
                <a:latin typeface="+mj-lt"/>
                <a:ea typeface="+mj-ea"/>
              </a:rPr>
              <a:t>.NET </a:t>
            </a:r>
            <a:r>
              <a:rPr lang="ja-JP" altLang="en-US" sz="2800" dirty="0">
                <a:solidFill>
                  <a:srgbClr val="000000"/>
                </a:solidFill>
                <a:latin typeface="+mj-lt"/>
                <a:ea typeface="+mj-ea"/>
              </a:rPr>
              <a:t>アプリでも新しいファイルダイアログを使うようになりましたが、フォルダ選択はなぜかいつまでたっても用意されません。</a:t>
            </a:r>
          </a:p>
          <a:p>
            <a:r>
              <a:rPr lang="ja-JP" altLang="en-US" sz="2800" dirty="0">
                <a:solidFill>
                  <a:srgbClr val="000000"/>
                </a:solidFill>
                <a:latin typeface="+mj-lt"/>
                <a:ea typeface="+mj-ea"/>
              </a:rPr>
              <a:t>自分が必要としているので、もう何番煎じかわかりませんが、商利用でも耐えられる程度の耐性を持つ最小限実装を作ってみました。</a:t>
            </a:r>
          </a:p>
          <a:p>
            <a:r>
              <a:rPr lang="ja-JP" altLang="en-US" sz="2800" dirty="0">
                <a:solidFill>
                  <a:srgbClr val="000000"/>
                </a:solidFill>
                <a:latin typeface="+mj-lt"/>
                <a:ea typeface="+mj-ea"/>
              </a:rPr>
              <a:t>最小限なので、</a:t>
            </a:r>
            <a:r>
              <a:rPr lang="en-US" altLang="ja-JP" sz="2800" dirty="0">
                <a:solidFill>
                  <a:srgbClr val="000000"/>
                </a:solidFill>
                <a:latin typeface="+mj-lt"/>
                <a:ea typeface="+mj-ea"/>
              </a:rPr>
              <a:t>COM</a:t>
            </a:r>
            <a:r>
              <a:rPr lang="ja-JP" altLang="en-US" sz="2800" dirty="0">
                <a:solidFill>
                  <a:srgbClr val="000000"/>
                </a:solidFill>
                <a:latin typeface="+mj-lt"/>
                <a:ea typeface="+mj-ea"/>
              </a:rPr>
              <a:t>の定義も使うところだけの最小限です。</a:t>
            </a:r>
            <a:endParaRPr lang="en-US" altLang="ja-JP" sz="2800" dirty="0">
              <a:solidFill>
                <a:srgbClr val="000000"/>
              </a:solidFill>
              <a:latin typeface="+mj-lt"/>
              <a:ea typeface="+mj-ea"/>
            </a:endParaRPr>
          </a:p>
          <a:p>
            <a:r>
              <a:rPr lang="ja-JP" altLang="en-US" sz="2800" dirty="0">
                <a:solidFill>
                  <a:srgbClr val="000000"/>
                </a:solidFill>
                <a:latin typeface="+mj-lt"/>
                <a:ea typeface="+mj-ea"/>
              </a:rPr>
              <a:t>どこが省略出来て、どれが省略できないのか？</a:t>
            </a:r>
            <a:endParaRPr lang="en-US" altLang="ja-JP" sz="2800" dirty="0">
              <a:solidFill>
                <a:srgbClr val="000000"/>
              </a:solidFill>
              <a:latin typeface="+mj-lt"/>
              <a:ea typeface="+mj-ea"/>
            </a:endParaRPr>
          </a:p>
          <a:p>
            <a:r>
              <a:rPr lang="ja-JP" altLang="en-US" sz="2800" dirty="0">
                <a:solidFill>
                  <a:srgbClr val="000000"/>
                </a:solidFill>
                <a:latin typeface="+mj-lt"/>
                <a:ea typeface="+mj-ea"/>
              </a:rPr>
              <a:t>なんてことを </a:t>
            </a:r>
            <a:r>
              <a:rPr lang="en-US" altLang="ja-JP" sz="2800" dirty="0" err="1">
                <a:solidFill>
                  <a:srgbClr val="000000"/>
                </a:solidFill>
                <a:latin typeface="+mj-lt"/>
                <a:ea typeface="+mj-ea"/>
              </a:rPr>
              <a:t>IFileOpenDialog</a:t>
            </a:r>
            <a:r>
              <a:rPr lang="en-US" altLang="ja-JP" sz="2800" dirty="0">
                <a:solidFill>
                  <a:srgbClr val="000000"/>
                </a:solidFill>
                <a:latin typeface="+mj-lt"/>
                <a:ea typeface="+mj-ea"/>
              </a:rPr>
              <a:t> </a:t>
            </a:r>
            <a:r>
              <a:rPr lang="ja-JP" altLang="en-US" sz="2800" dirty="0">
                <a:solidFill>
                  <a:srgbClr val="000000"/>
                </a:solidFill>
                <a:latin typeface="+mj-lt"/>
                <a:ea typeface="+mj-ea"/>
              </a:rPr>
              <a:t>の </a:t>
            </a:r>
            <a:r>
              <a:rPr lang="en-US" altLang="ja-JP" sz="2800" dirty="0">
                <a:solidFill>
                  <a:srgbClr val="000000"/>
                </a:solidFill>
                <a:latin typeface="+mj-lt"/>
                <a:ea typeface="+mj-ea"/>
              </a:rPr>
              <a:t>C#</a:t>
            </a:r>
            <a:r>
              <a:rPr lang="ja-JP" altLang="en-US" sz="2800" dirty="0">
                <a:solidFill>
                  <a:srgbClr val="000000"/>
                </a:solidFill>
                <a:latin typeface="+mj-lt"/>
                <a:ea typeface="+mj-ea"/>
              </a:rPr>
              <a:t>版呼び出しコードを題材にお話ししてみたいと思います。</a:t>
            </a:r>
            <a:endParaRPr lang="ja-JP" altLang="en-US" sz="2800" dirty="0">
              <a:latin typeface="+mj-lt"/>
              <a:ea typeface="+mj-ea"/>
            </a:endParaRPr>
          </a:p>
        </p:txBody>
      </p:sp>
      <p:sp>
        <p:nvSpPr>
          <p:cNvPr id="3" name="テキスト ボックス 2">
            <a:extLst>
              <a:ext uri="{FF2B5EF4-FFF2-40B4-BE49-F238E27FC236}">
                <a16:creationId xmlns:a16="http://schemas.microsoft.com/office/drawing/2014/main" id="{B6E86857-3D4C-4676-B06D-096C0F309CCC}"/>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87306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目次的なもの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2"/>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595939" y="3717032"/>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3"/>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136</TotalTime>
  <Words>605</Words>
  <Application>Microsoft Office PowerPoint</Application>
  <PresentationFormat>ワイド画面</PresentationFormat>
  <Paragraphs>75</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UD デジタル 教科書体 NK-R</vt:lpstr>
      <vt:lpstr>Arial</vt:lpstr>
      <vt:lpstr>Calibri</vt:lpstr>
      <vt:lpstr>スライドマスタN05</vt:lpstr>
      <vt:lpstr>デスクトップの .NET アプリで IFileOpenDialog 版フォルダ選択ダイアログを使ってみよう</vt:lpstr>
      <vt:lpstr>PowerPoint プレゼンテーション</vt:lpstr>
      <vt:lpstr>目次的なもの</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13</cp:revision>
  <dcterms:created xsi:type="dcterms:W3CDTF">2020-09-08T12:47:01Z</dcterms:created>
  <dcterms:modified xsi:type="dcterms:W3CDTF">2020-09-13T07:59:41Z</dcterms:modified>
</cp:coreProperties>
</file>