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8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FA3723-C8AF-4B50-A578-0422A94A4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A437F8-9888-49B8-963E-059C2B782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5D5E91-555D-4844-B378-9B6B88CD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48F0-8D54-48A7-9210-32EC7E10790F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BC263C-DFF9-4576-84A4-9FB56667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F38D51-8053-4CF2-B0FA-BF741944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BFAD-153D-46F2-84AE-BF81ED448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7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28CAC-61D2-4CEB-98F3-4DCBDFE5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A762A2-6086-444B-AEFF-54D737952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A88C4C-96B7-4FE2-B40C-A845DB50F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48F0-8D54-48A7-9210-32EC7E10790F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BEC4C0-975C-4313-9193-B3D50CFB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2D62C-DEBF-46C6-9F39-C9F481CB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BFAD-153D-46F2-84AE-BF81ED448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96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5A71C4-D039-439E-9A9C-773256F34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2A92465-4E35-462C-A63D-4DAE08883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2F52D9-6185-42B6-8AF3-72EAB88D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48F0-8D54-48A7-9210-32EC7E10790F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AD75C2-60F0-48F5-B5CE-10635661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98AC2F-99EF-4A3E-9B13-030A3171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BFAD-153D-46F2-84AE-BF81ED448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9A5E01-446E-4B87-B038-A5A93797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8D9C76-3BD0-4BF5-9401-41E3AFBDB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2FFC8C-CA0F-49CD-AE4E-009804D9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48F0-8D54-48A7-9210-32EC7E10790F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DDB9CE-F4C4-40BF-9587-1CE3DF2B6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3A350F-DA1E-4B7F-A6E5-DB36F796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BFAD-153D-46F2-84AE-BF81ED448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75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75A91-D8F8-4661-8D59-4184CA99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1F86D5-C93B-46F9-85BC-E772AFA8D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96C59E-5290-49D8-AB76-D3FBAB309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48F0-8D54-48A7-9210-32EC7E10790F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F725DB-81F4-4831-A84A-39505258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9B5B71-B93A-4AA2-BDF6-E3EC4584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BFAD-153D-46F2-84AE-BF81ED448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1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AC948-AD7D-4E43-B6FF-57BCC673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B9CE7-3A4D-4796-8741-41C90F1B1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17AAB1-8205-417A-BD96-F26FF7C88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30173C-32A9-4B55-8AF7-521E5F242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48F0-8D54-48A7-9210-32EC7E10790F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643608-DD3D-45A0-B5B8-E2CEEE505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C4890B-577B-45BF-A75B-76C9C56E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BFAD-153D-46F2-84AE-BF81ED448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52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171420-104D-44A6-A5CE-E5B5BD948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B22BFB-C5B4-488A-BBC6-658CD3F9F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553AAF-C685-4A65-860D-726EBCC34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8E11E5E-16EF-45E3-8B1D-82119CB9D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25234BA-CA66-4CF3-8789-4553EACF7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238140F-A14D-4E20-8091-239471773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48F0-8D54-48A7-9210-32EC7E10790F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91FD90C-335A-4ED9-816D-2021FADE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20D3B0-9AF7-4A26-9929-8D61DE16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BFAD-153D-46F2-84AE-BF81ED448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29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811DA-37A8-4AF6-A761-637395F9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94E9DEC-CE6E-4AA6-9B13-CD5C26FE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48F0-8D54-48A7-9210-32EC7E10790F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051CFB-F9A7-4F9E-8634-79C0F646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670950-2E1F-4540-B21B-E57E2EC2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BFAD-153D-46F2-84AE-BF81ED448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99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D308E36-4690-478B-BDF8-3B4C94B6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48F0-8D54-48A7-9210-32EC7E10790F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2B8243F-0E6B-49BD-B6D6-845A9528D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1260E0-FC38-4DA4-9D74-C7CA4F83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BFAD-153D-46F2-84AE-BF81ED448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12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8228F1-EC9B-4595-AFA7-B9EE6372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35CB1C-0F6C-48F9-B023-9A39362D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1A4ECB-13BD-4106-BCD2-1CB59DF3F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0C64DE-78A1-426B-B4B9-177E43D7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48F0-8D54-48A7-9210-32EC7E10790F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70F411-4F34-4F92-AAE5-C8C4E3C0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9313BE-283F-4C21-9678-326923FCD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BFAD-153D-46F2-84AE-BF81ED448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56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387B95-0C2C-4856-9867-D5CD58FE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2B2F186-35F4-419F-BE6F-0F02BA5F4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8FAE2F-F1F1-42E8-A0DB-96B091CB7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FAAA22-2C4E-464C-B9DD-EBCC8DED5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48F0-8D54-48A7-9210-32EC7E10790F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FE4734-C71D-404A-8AA1-381EA98D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C956E5-8ADD-4068-ADAA-1A69ACAF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BFAD-153D-46F2-84AE-BF81ED448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22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4499D0D-26C8-468F-8278-B0554D2A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EA8E02-303D-4720-942C-33125E6F8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1198C3-0734-4965-9288-CA67FAF18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948F0-8D54-48A7-9210-32EC7E10790F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DC5FBC-8DEA-4450-9370-EE1DC823E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C3DB58-A4FE-4C15-8956-6347CBA9C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3BFAD-153D-46F2-84AE-BF81ED448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75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9973B2B-AB27-477B-AB40-8DA120BCB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075710"/>
            <a:ext cx="4809505" cy="337558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0103F33-61E8-400D-8C24-FF4C82915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659"/>
            <a:ext cx="4809504" cy="118753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5362835-3049-4B00-9C3E-C0CBA3707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45670"/>
            <a:ext cx="4809504" cy="89658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7E6CCC5-DA79-4AE2-8106-EC70D1686249}"/>
              </a:ext>
            </a:extLst>
          </p:cNvPr>
          <p:cNvSpPr txBox="1"/>
          <p:nvPr/>
        </p:nvSpPr>
        <p:spPr>
          <a:xfrm>
            <a:off x="0" y="1376338"/>
            <a:ext cx="67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40495D-806F-41F9-BF56-401FA36C9DEE}"/>
              </a:ext>
            </a:extLst>
          </p:cNvPr>
          <p:cNvSpPr txBox="1"/>
          <p:nvPr/>
        </p:nvSpPr>
        <p:spPr>
          <a:xfrm>
            <a:off x="0" y="-64904"/>
            <a:ext cx="156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Adhésions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2A5A157-6835-4286-8259-9B1CFF479A93}"/>
              </a:ext>
            </a:extLst>
          </p:cNvPr>
          <p:cNvSpPr txBox="1"/>
          <p:nvPr/>
        </p:nvSpPr>
        <p:spPr>
          <a:xfrm>
            <a:off x="-59376" y="2725386"/>
            <a:ext cx="18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Adhérent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DBB54E7-623F-48EB-93B4-8EF84500DF64}"/>
              </a:ext>
            </a:extLst>
          </p:cNvPr>
          <p:cNvSpPr txBox="1"/>
          <p:nvPr/>
        </p:nvSpPr>
        <p:spPr>
          <a:xfrm>
            <a:off x="7836726" y="-80350"/>
            <a:ext cx="211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Paiments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D92EB6C-DBE0-4782-ABDB-C7687ECE4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5759" y="222659"/>
            <a:ext cx="6875990" cy="115367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06025CC-FC10-432E-AED4-BB9D365186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7555" y="1468460"/>
            <a:ext cx="4007697" cy="498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701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Bastien Marchant</dc:creator>
  <cp:lastModifiedBy>Bastien Marchant</cp:lastModifiedBy>
  <cp:revision>2</cp:revision>
  <dcterms:created xsi:type="dcterms:W3CDTF">2024-05-21T07:46:07Z</dcterms:created>
  <dcterms:modified xsi:type="dcterms:W3CDTF">2024-05-21T07:50:22Z</dcterms:modified>
</cp:coreProperties>
</file>