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2" r:id="rId7"/>
    <p:sldId id="261" r:id="rId8"/>
    <p:sldId id="260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004F5F-8316-4348-989F-BBFF4A400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5FE3DB1-D342-4CF4-99ED-16D6B1DDE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2ACC5C-ED2C-4267-8DE2-8D9B3353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ABD9-448C-4011-9801-B5493C93536A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A34346-7D81-4BD1-87E3-17B84DFFD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E91051-ECD5-49BB-9590-3D1BD111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1F62-4ECD-4F9B-946D-BC818D042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53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B2F728-48FA-4C46-AE06-4F5904293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1353A9-44FB-473B-8482-2F80E3BB2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0753C2-A09C-422C-959D-EFD054D2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ABD9-448C-4011-9801-B5493C93536A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13943A-DCB5-4E8B-9597-B4DB50F1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8BF844-7F64-4F89-9B2F-58881A353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1F62-4ECD-4F9B-946D-BC818D042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57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C83E9B7-16F6-4ECC-9126-3971768C0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9859EE8-6B26-40B5-A502-4E7A2EBA7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97E78D-7A2E-461A-8615-BBBCC637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ABD9-448C-4011-9801-B5493C93536A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3E117E-DB94-4645-8ACF-1472D6C2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6C8D75-86FF-4117-A739-3049C1BE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1F62-4ECD-4F9B-946D-BC818D042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738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17E91B-8ED6-4A0C-95D5-54DBFD009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253590-CC72-4652-B823-49C715B43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A0C4D2-B117-4451-B5DE-F882CCF4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ABD9-448C-4011-9801-B5493C93536A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120EE9-8500-48F4-8A2A-3CE70D139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A4344F-EEEC-4E21-A2E6-2EFBEFAF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1F62-4ECD-4F9B-946D-BC818D042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332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CEA413-1ECD-4E14-AA96-5333962C4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9EF55F-0A28-456E-8676-F9465BA16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AEE48B-793B-4C2D-93B8-E0B59AAAA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ABD9-448C-4011-9801-B5493C93536A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9E1448-BDBD-426D-B8C5-C0E31A195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C11262-29DE-4C15-A47A-42C3D227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1F62-4ECD-4F9B-946D-BC818D042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9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560BD5-2227-4675-9BF9-14B1B2CB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E3D0C4-EADC-42BA-9628-185024E05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AE8A092-E164-424F-8129-C70ABF529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B62FFF-1205-40B3-935A-5351D3D01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ABD9-448C-4011-9801-B5493C93536A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BDCAD3-CFA6-44BD-84D5-812150C26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66C9F7-63C8-4004-9D80-65D2F01E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1F62-4ECD-4F9B-946D-BC818D042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70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D72EF-D518-40F3-97CD-E1AA2339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2CB316-B21D-4070-9E09-C85AC5B5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FF0CE0-1671-4FF2-829E-B35113E64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B097A7-A160-4E33-8DED-064882259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C1CE1A0-2135-4E89-A786-9E29BAA33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1DDC501-D2D7-483B-9197-C03C14FB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ABD9-448C-4011-9801-B5493C93536A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7A605C5-E9A5-40FE-A395-7AC36F484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3060A16-DC1A-4B9A-A115-0A8A4B8A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1F62-4ECD-4F9B-946D-BC818D042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95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ED437B-E2F3-4FA6-A339-7B23BCA76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6BF0396-ACC2-4165-BB5F-489866FA1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ABD9-448C-4011-9801-B5493C93536A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7A5385-DCF5-4AD7-B355-8DCF6CEA5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F0A4BF4-89E9-499E-8C33-31CB91BD8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1F62-4ECD-4F9B-946D-BC818D042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44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0A83336-2F66-41B1-B966-4C50C344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ABD9-448C-4011-9801-B5493C93536A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5D8CFAA-5FC9-4855-9AD7-92FE9812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EEE0ED-ECB1-4FE4-86EC-0A1B06D6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1F62-4ECD-4F9B-946D-BC818D042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304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B6D3CF-7818-4924-8371-5856360A3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D119F3-9A15-49AD-8747-3FE58CF9F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0EE563-8682-4A9D-B43A-51B8125BF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7D0068-3905-468E-BE4D-BC5C9EE24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ABD9-448C-4011-9801-B5493C93536A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F70E25-FA8E-4BF8-9A29-7904A0883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DF3A0D-1B55-4794-A0DD-20A78AF8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1F62-4ECD-4F9B-946D-BC818D042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131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E09408-B2C8-49ED-92D8-B4AFB450A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F25A015-3594-4B53-A15F-846573E328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483B12-943E-474D-B5BE-2FFBBB287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3E76596-0E2A-4A89-BF7E-0FF784F87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ABD9-448C-4011-9801-B5493C93536A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E2CE31-CB10-420E-8D78-FF887F990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761EF2-0DCF-4D2E-8E80-DF5C962B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1F62-4ECD-4F9B-946D-BC818D042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409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64BD594-AAC1-4ACD-8626-E149FD4E2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2F0F65-F1C8-4812-8586-4C5CE33FC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5A6B39-9171-455F-A19F-BB14BA66D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9ABD9-448C-4011-9801-B5493C93536A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DB2B05-E5CA-4102-B1C5-342F3739A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1BEC33-909D-43B0-B683-F0FCE5C68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A1F62-4ECD-4F9B-946D-BC818D042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87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B6EC690B-0634-4FF5-82DF-7BE8E6B85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938" y="-6"/>
            <a:ext cx="1567543" cy="803707"/>
          </a:xfrm>
          <a:solidFill>
            <a:schemeClr val="bg2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fr-FR" sz="1600" dirty="0"/>
              <a:t>Accueil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89738FE2-5AE6-4264-8C2E-66FC52A7F8BD}"/>
              </a:ext>
            </a:extLst>
          </p:cNvPr>
          <p:cNvSpPr txBox="1">
            <a:spLocks/>
          </p:cNvSpPr>
          <p:nvPr/>
        </p:nvSpPr>
        <p:spPr>
          <a:xfrm>
            <a:off x="1567544" y="0"/>
            <a:ext cx="1567543" cy="8037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Profil</a:t>
            </a: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B5FC425F-B4EE-4F7D-8CB7-22DDA5F6FE44}"/>
              </a:ext>
            </a:extLst>
          </p:cNvPr>
          <p:cNvSpPr txBox="1">
            <a:spLocks/>
          </p:cNvSpPr>
          <p:nvPr/>
        </p:nvSpPr>
        <p:spPr>
          <a:xfrm>
            <a:off x="3135087" y="-3"/>
            <a:ext cx="1567543" cy="8037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Formation</a:t>
            </a:r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BEA098A6-D254-485E-A1C9-0C6B40DA545A}"/>
              </a:ext>
            </a:extLst>
          </p:cNvPr>
          <p:cNvSpPr txBox="1">
            <a:spLocks/>
          </p:cNvSpPr>
          <p:nvPr/>
        </p:nvSpPr>
        <p:spPr>
          <a:xfrm>
            <a:off x="4702630" y="5936"/>
            <a:ext cx="1567543" cy="8037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Expériences professionnelle</a:t>
            </a:r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D2B1FF86-A7E9-4CC8-B916-DEA9B53B2767}"/>
              </a:ext>
            </a:extLst>
          </p:cNvPr>
          <p:cNvSpPr txBox="1">
            <a:spLocks/>
          </p:cNvSpPr>
          <p:nvPr/>
        </p:nvSpPr>
        <p:spPr>
          <a:xfrm>
            <a:off x="6264235" y="0"/>
            <a:ext cx="1567543" cy="8155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Compétences</a:t>
            </a:r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id="{C2D839EF-347F-40FF-A2CB-D8A8578F32BA}"/>
              </a:ext>
            </a:extLst>
          </p:cNvPr>
          <p:cNvSpPr txBox="1">
            <a:spLocks/>
          </p:cNvSpPr>
          <p:nvPr/>
        </p:nvSpPr>
        <p:spPr>
          <a:xfrm>
            <a:off x="7837716" y="5936"/>
            <a:ext cx="1567543" cy="8037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Soft </a:t>
            </a:r>
            <a:r>
              <a:rPr lang="fr-FR" sz="1600" dirty="0" err="1"/>
              <a:t>Skills</a:t>
            </a:r>
            <a:endParaRPr lang="fr-FR" sz="1600" dirty="0"/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3493883E-AAC8-431D-98D0-0619B4CECCC3}"/>
              </a:ext>
            </a:extLst>
          </p:cNvPr>
          <p:cNvSpPr txBox="1">
            <a:spLocks/>
          </p:cNvSpPr>
          <p:nvPr/>
        </p:nvSpPr>
        <p:spPr>
          <a:xfrm>
            <a:off x="10836234" y="0"/>
            <a:ext cx="1355765" cy="8037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Contact</a:t>
            </a:r>
          </a:p>
        </p:txBody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id="{385682EC-2FE1-486A-9E14-876FC17F1CEB}"/>
              </a:ext>
            </a:extLst>
          </p:cNvPr>
          <p:cNvSpPr txBox="1">
            <a:spLocks/>
          </p:cNvSpPr>
          <p:nvPr/>
        </p:nvSpPr>
        <p:spPr>
          <a:xfrm>
            <a:off x="9405260" y="-5"/>
            <a:ext cx="1430974" cy="8037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Centre d’intérêt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41123F-8BBD-46AB-A6C1-62F8F52F51FD}"/>
              </a:ext>
            </a:extLst>
          </p:cNvPr>
          <p:cNvSpPr/>
          <p:nvPr/>
        </p:nvSpPr>
        <p:spPr>
          <a:xfrm>
            <a:off x="967839" y="1674421"/>
            <a:ext cx="10491849" cy="4637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DB921-F25C-406B-92C6-1776E8B0ECD1}"/>
              </a:ext>
            </a:extLst>
          </p:cNvPr>
          <p:cNvSpPr/>
          <p:nvPr/>
        </p:nvSpPr>
        <p:spPr>
          <a:xfrm>
            <a:off x="2259282" y="2095143"/>
            <a:ext cx="8021782" cy="5047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89D7EA-BFF7-43F8-B8A7-DF3A64250E2C}"/>
              </a:ext>
            </a:extLst>
          </p:cNvPr>
          <p:cNvSpPr/>
          <p:nvPr/>
        </p:nvSpPr>
        <p:spPr>
          <a:xfrm>
            <a:off x="2259282" y="2998519"/>
            <a:ext cx="8021782" cy="28916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73E718-AF3A-451A-B7B5-5E7FE28112A1}"/>
              </a:ext>
            </a:extLst>
          </p:cNvPr>
          <p:cNvSpPr/>
          <p:nvPr/>
        </p:nvSpPr>
        <p:spPr>
          <a:xfrm>
            <a:off x="967839" y="5890161"/>
            <a:ext cx="10491849" cy="4215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A8E223CC-0307-4CF5-B60B-8EE329512BA0}"/>
              </a:ext>
            </a:extLst>
          </p:cNvPr>
          <p:cNvCxnSpPr/>
          <p:nvPr/>
        </p:nvCxnSpPr>
        <p:spPr>
          <a:xfrm flipV="1">
            <a:off x="659081" y="676894"/>
            <a:ext cx="409698" cy="463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290B3378-6638-4A53-AD35-78660C5719B1}"/>
              </a:ext>
            </a:extLst>
          </p:cNvPr>
          <p:cNvSpPr txBox="1"/>
          <p:nvPr/>
        </p:nvSpPr>
        <p:spPr>
          <a:xfrm>
            <a:off x="124691" y="1140031"/>
            <a:ext cx="11756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Navigation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48731565-E659-4F5B-9286-2662295A85D6}"/>
              </a:ext>
            </a:extLst>
          </p:cNvPr>
          <p:cNvCxnSpPr>
            <a:cxnSpLocks/>
          </p:cNvCxnSpPr>
          <p:nvPr/>
        </p:nvCxnSpPr>
        <p:spPr>
          <a:xfrm flipH="1">
            <a:off x="10551227" y="1478475"/>
            <a:ext cx="285007" cy="3800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252BF9FA-2178-43E3-9F5A-9C4AFE7479F5}"/>
              </a:ext>
            </a:extLst>
          </p:cNvPr>
          <p:cNvSpPr txBox="1"/>
          <p:nvPr/>
        </p:nvSpPr>
        <p:spPr>
          <a:xfrm>
            <a:off x="10168481" y="1110220"/>
            <a:ext cx="14962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Bloc principal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8E986282-8264-4E99-A89B-C81E1DE21314}"/>
              </a:ext>
            </a:extLst>
          </p:cNvPr>
          <p:cNvCxnSpPr>
            <a:cxnSpLocks/>
          </p:cNvCxnSpPr>
          <p:nvPr/>
        </p:nvCxnSpPr>
        <p:spPr>
          <a:xfrm>
            <a:off x="4714504" y="1539257"/>
            <a:ext cx="343160" cy="719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2ACA2301-0AEF-4A68-A59A-6144FA9AABF7}"/>
              </a:ext>
            </a:extLst>
          </p:cNvPr>
          <p:cNvSpPr txBox="1"/>
          <p:nvPr/>
        </p:nvSpPr>
        <p:spPr>
          <a:xfrm>
            <a:off x="4307381" y="1163986"/>
            <a:ext cx="643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Titre 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700DDFC4-404D-4324-9014-362E43266AFC}"/>
              </a:ext>
            </a:extLst>
          </p:cNvPr>
          <p:cNvCxnSpPr>
            <a:cxnSpLocks/>
          </p:cNvCxnSpPr>
          <p:nvPr/>
        </p:nvCxnSpPr>
        <p:spPr>
          <a:xfrm flipV="1">
            <a:off x="1858879" y="3820026"/>
            <a:ext cx="583532" cy="26149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FF513E52-E87C-4282-B576-A4823490550D}"/>
              </a:ext>
            </a:extLst>
          </p:cNvPr>
          <p:cNvSpPr txBox="1"/>
          <p:nvPr/>
        </p:nvSpPr>
        <p:spPr>
          <a:xfrm>
            <a:off x="124691" y="6434959"/>
            <a:ext cx="3018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Texte de présentation du site 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8479900E-BA36-4819-ADE7-F01CFE22162C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5907974" y="5967663"/>
            <a:ext cx="41643" cy="467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C0783C60-C4CA-4547-8BAD-C90FDAA237D9}"/>
              </a:ext>
            </a:extLst>
          </p:cNvPr>
          <p:cNvSpPr txBox="1"/>
          <p:nvPr/>
        </p:nvSpPr>
        <p:spPr>
          <a:xfrm>
            <a:off x="5486400" y="6434959"/>
            <a:ext cx="843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9792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B6EC690B-0634-4FF5-82DF-7BE8E6B85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938" y="-6"/>
            <a:ext cx="1567543" cy="80370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fr-FR" sz="1600" dirty="0"/>
              <a:t>Accueil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89738FE2-5AE6-4264-8C2E-66FC52A7F8BD}"/>
              </a:ext>
            </a:extLst>
          </p:cNvPr>
          <p:cNvSpPr txBox="1">
            <a:spLocks/>
          </p:cNvSpPr>
          <p:nvPr/>
        </p:nvSpPr>
        <p:spPr>
          <a:xfrm>
            <a:off x="1567544" y="0"/>
            <a:ext cx="1567543" cy="8037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Profil</a:t>
            </a: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B5FC425F-B4EE-4F7D-8CB7-22DDA5F6FE44}"/>
              </a:ext>
            </a:extLst>
          </p:cNvPr>
          <p:cNvSpPr txBox="1">
            <a:spLocks/>
          </p:cNvSpPr>
          <p:nvPr/>
        </p:nvSpPr>
        <p:spPr>
          <a:xfrm>
            <a:off x="3135087" y="-3"/>
            <a:ext cx="1567543" cy="8037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Formation</a:t>
            </a:r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BEA098A6-D254-485E-A1C9-0C6B40DA545A}"/>
              </a:ext>
            </a:extLst>
          </p:cNvPr>
          <p:cNvSpPr txBox="1">
            <a:spLocks/>
          </p:cNvSpPr>
          <p:nvPr/>
        </p:nvSpPr>
        <p:spPr>
          <a:xfrm>
            <a:off x="4702630" y="5936"/>
            <a:ext cx="1567543" cy="8037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Expériences professionnelle</a:t>
            </a:r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D2B1FF86-A7E9-4CC8-B916-DEA9B53B2767}"/>
              </a:ext>
            </a:extLst>
          </p:cNvPr>
          <p:cNvSpPr txBox="1">
            <a:spLocks/>
          </p:cNvSpPr>
          <p:nvPr/>
        </p:nvSpPr>
        <p:spPr>
          <a:xfrm>
            <a:off x="6270173" y="-4"/>
            <a:ext cx="1567543" cy="8037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Compétences</a:t>
            </a:r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id="{C2D839EF-347F-40FF-A2CB-D8A8578F32BA}"/>
              </a:ext>
            </a:extLst>
          </p:cNvPr>
          <p:cNvSpPr txBox="1">
            <a:spLocks/>
          </p:cNvSpPr>
          <p:nvPr/>
        </p:nvSpPr>
        <p:spPr>
          <a:xfrm>
            <a:off x="7837716" y="5936"/>
            <a:ext cx="1567543" cy="8037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Soft </a:t>
            </a:r>
            <a:r>
              <a:rPr lang="fr-FR" sz="1600" dirty="0" err="1"/>
              <a:t>Skills</a:t>
            </a:r>
            <a:endParaRPr lang="fr-FR" sz="1600" dirty="0"/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3493883E-AAC8-431D-98D0-0619B4CECCC3}"/>
              </a:ext>
            </a:extLst>
          </p:cNvPr>
          <p:cNvSpPr txBox="1">
            <a:spLocks/>
          </p:cNvSpPr>
          <p:nvPr/>
        </p:nvSpPr>
        <p:spPr>
          <a:xfrm>
            <a:off x="10836234" y="0"/>
            <a:ext cx="1355765" cy="8037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Contact</a:t>
            </a:r>
          </a:p>
        </p:txBody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id="{385682EC-2FE1-486A-9E14-876FC17F1CEB}"/>
              </a:ext>
            </a:extLst>
          </p:cNvPr>
          <p:cNvSpPr txBox="1">
            <a:spLocks/>
          </p:cNvSpPr>
          <p:nvPr/>
        </p:nvSpPr>
        <p:spPr>
          <a:xfrm>
            <a:off x="9405260" y="-5"/>
            <a:ext cx="1430974" cy="8037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Centre d’intérêt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41123F-8BBD-46AB-A6C1-62F8F52F51FD}"/>
              </a:ext>
            </a:extLst>
          </p:cNvPr>
          <p:cNvSpPr/>
          <p:nvPr/>
        </p:nvSpPr>
        <p:spPr>
          <a:xfrm>
            <a:off x="967839" y="1674421"/>
            <a:ext cx="10491849" cy="4637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DB921-F25C-406B-92C6-1776E8B0ECD1}"/>
              </a:ext>
            </a:extLst>
          </p:cNvPr>
          <p:cNvSpPr/>
          <p:nvPr/>
        </p:nvSpPr>
        <p:spPr>
          <a:xfrm>
            <a:off x="2259282" y="2095143"/>
            <a:ext cx="8021782" cy="5047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89D7EA-BFF7-43F8-B8A7-DF3A64250E2C}"/>
              </a:ext>
            </a:extLst>
          </p:cNvPr>
          <p:cNvSpPr/>
          <p:nvPr/>
        </p:nvSpPr>
        <p:spPr>
          <a:xfrm>
            <a:off x="2259282" y="2998519"/>
            <a:ext cx="8021782" cy="28916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73E718-AF3A-451A-B7B5-5E7FE28112A1}"/>
              </a:ext>
            </a:extLst>
          </p:cNvPr>
          <p:cNvSpPr/>
          <p:nvPr/>
        </p:nvSpPr>
        <p:spPr>
          <a:xfrm>
            <a:off x="967839" y="5890161"/>
            <a:ext cx="10491849" cy="4215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A8E223CC-0307-4CF5-B60B-8EE329512BA0}"/>
              </a:ext>
            </a:extLst>
          </p:cNvPr>
          <p:cNvCxnSpPr/>
          <p:nvPr/>
        </p:nvCxnSpPr>
        <p:spPr>
          <a:xfrm flipV="1">
            <a:off x="659081" y="676894"/>
            <a:ext cx="409698" cy="463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290B3378-6638-4A53-AD35-78660C5719B1}"/>
              </a:ext>
            </a:extLst>
          </p:cNvPr>
          <p:cNvSpPr txBox="1"/>
          <p:nvPr/>
        </p:nvSpPr>
        <p:spPr>
          <a:xfrm>
            <a:off x="124691" y="1140031"/>
            <a:ext cx="11756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Navigation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48731565-E659-4F5B-9286-2662295A85D6}"/>
              </a:ext>
            </a:extLst>
          </p:cNvPr>
          <p:cNvCxnSpPr>
            <a:cxnSpLocks/>
          </p:cNvCxnSpPr>
          <p:nvPr/>
        </p:nvCxnSpPr>
        <p:spPr>
          <a:xfrm flipH="1">
            <a:off x="10551227" y="1478475"/>
            <a:ext cx="285007" cy="3800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252BF9FA-2178-43E3-9F5A-9C4AFE7479F5}"/>
              </a:ext>
            </a:extLst>
          </p:cNvPr>
          <p:cNvSpPr txBox="1"/>
          <p:nvPr/>
        </p:nvSpPr>
        <p:spPr>
          <a:xfrm>
            <a:off x="10168481" y="1110220"/>
            <a:ext cx="14962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Bloc principal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8E986282-8264-4E99-A89B-C81E1DE21314}"/>
              </a:ext>
            </a:extLst>
          </p:cNvPr>
          <p:cNvCxnSpPr>
            <a:cxnSpLocks/>
          </p:cNvCxnSpPr>
          <p:nvPr/>
        </p:nvCxnSpPr>
        <p:spPr>
          <a:xfrm>
            <a:off x="4714504" y="1539257"/>
            <a:ext cx="343160" cy="719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2ACA2301-0AEF-4A68-A59A-6144FA9AABF7}"/>
              </a:ext>
            </a:extLst>
          </p:cNvPr>
          <p:cNvSpPr txBox="1"/>
          <p:nvPr/>
        </p:nvSpPr>
        <p:spPr>
          <a:xfrm>
            <a:off x="4307381" y="1163986"/>
            <a:ext cx="643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Titre 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700DDFC4-404D-4324-9014-362E43266AFC}"/>
              </a:ext>
            </a:extLst>
          </p:cNvPr>
          <p:cNvCxnSpPr>
            <a:cxnSpLocks/>
          </p:cNvCxnSpPr>
          <p:nvPr/>
        </p:nvCxnSpPr>
        <p:spPr>
          <a:xfrm flipV="1">
            <a:off x="1858879" y="3820026"/>
            <a:ext cx="583532" cy="26149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FF513E52-E87C-4282-B576-A4823490550D}"/>
              </a:ext>
            </a:extLst>
          </p:cNvPr>
          <p:cNvSpPr txBox="1"/>
          <p:nvPr/>
        </p:nvSpPr>
        <p:spPr>
          <a:xfrm>
            <a:off x="124691" y="6434959"/>
            <a:ext cx="35922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Texte de présentation de mon profil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8479900E-BA36-4819-ADE7-F01CFE22162C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5907974" y="5967663"/>
            <a:ext cx="41642" cy="467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C0783C60-C4CA-4547-8BAD-C90FDAA237D9}"/>
              </a:ext>
            </a:extLst>
          </p:cNvPr>
          <p:cNvSpPr txBox="1"/>
          <p:nvPr/>
        </p:nvSpPr>
        <p:spPr>
          <a:xfrm>
            <a:off x="5486400" y="6434959"/>
            <a:ext cx="843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18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B6EC690B-0634-4FF5-82DF-7BE8E6B85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938" y="-6"/>
            <a:ext cx="1567543" cy="80370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fr-FR" sz="1600" dirty="0"/>
              <a:t>Accueil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89738FE2-5AE6-4264-8C2E-66FC52A7F8BD}"/>
              </a:ext>
            </a:extLst>
          </p:cNvPr>
          <p:cNvSpPr txBox="1">
            <a:spLocks/>
          </p:cNvSpPr>
          <p:nvPr/>
        </p:nvSpPr>
        <p:spPr>
          <a:xfrm>
            <a:off x="1567544" y="0"/>
            <a:ext cx="1567543" cy="8037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Profil</a:t>
            </a: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B5FC425F-B4EE-4F7D-8CB7-22DDA5F6FE44}"/>
              </a:ext>
            </a:extLst>
          </p:cNvPr>
          <p:cNvSpPr txBox="1">
            <a:spLocks/>
          </p:cNvSpPr>
          <p:nvPr/>
        </p:nvSpPr>
        <p:spPr>
          <a:xfrm>
            <a:off x="3135087" y="-3"/>
            <a:ext cx="1567543" cy="8037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Formation</a:t>
            </a:r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BEA098A6-D254-485E-A1C9-0C6B40DA545A}"/>
              </a:ext>
            </a:extLst>
          </p:cNvPr>
          <p:cNvSpPr txBox="1">
            <a:spLocks/>
          </p:cNvSpPr>
          <p:nvPr/>
        </p:nvSpPr>
        <p:spPr>
          <a:xfrm>
            <a:off x="4702630" y="5936"/>
            <a:ext cx="1567543" cy="8037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Expériences professionnelle</a:t>
            </a:r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D2B1FF86-A7E9-4CC8-B916-DEA9B53B2767}"/>
              </a:ext>
            </a:extLst>
          </p:cNvPr>
          <p:cNvSpPr txBox="1">
            <a:spLocks/>
          </p:cNvSpPr>
          <p:nvPr/>
        </p:nvSpPr>
        <p:spPr>
          <a:xfrm>
            <a:off x="6270173" y="-4"/>
            <a:ext cx="1567543" cy="8037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Compétences</a:t>
            </a:r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id="{C2D839EF-347F-40FF-A2CB-D8A8578F32BA}"/>
              </a:ext>
            </a:extLst>
          </p:cNvPr>
          <p:cNvSpPr txBox="1">
            <a:spLocks/>
          </p:cNvSpPr>
          <p:nvPr/>
        </p:nvSpPr>
        <p:spPr>
          <a:xfrm>
            <a:off x="7837716" y="5936"/>
            <a:ext cx="1567543" cy="8037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Soft </a:t>
            </a:r>
            <a:r>
              <a:rPr lang="fr-FR" sz="1600" dirty="0" err="1"/>
              <a:t>Skills</a:t>
            </a:r>
            <a:endParaRPr lang="fr-FR" sz="1600" dirty="0"/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3493883E-AAC8-431D-98D0-0619B4CECCC3}"/>
              </a:ext>
            </a:extLst>
          </p:cNvPr>
          <p:cNvSpPr txBox="1">
            <a:spLocks/>
          </p:cNvSpPr>
          <p:nvPr/>
        </p:nvSpPr>
        <p:spPr>
          <a:xfrm>
            <a:off x="10836234" y="0"/>
            <a:ext cx="1355765" cy="8037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Contact</a:t>
            </a:r>
          </a:p>
        </p:txBody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id="{385682EC-2FE1-486A-9E14-876FC17F1CEB}"/>
              </a:ext>
            </a:extLst>
          </p:cNvPr>
          <p:cNvSpPr txBox="1">
            <a:spLocks/>
          </p:cNvSpPr>
          <p:nvPr/>
        </p:nvSpPr>
        <p:spPr>
          <a:xfrm>
            <a:off x="9405260" y="-5"/>
            <a:ext cx="1430974" cy="8037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Centre d’intérêt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41123F-8BBD-46AB-A6C1-62F8F52F51FD}"/>
              </a:ext>
            </a:extLst>
          </p:cNvPr>
          <p:cNvSpPr/>
          <p:nvPr/>
        </p:nvSpPr>
        <p:spPr>
          <a:xfrm>
            <a:off x="967839" y="1674421"/>
            <a:ext cx="10491849" cy="4637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DB921-F25C-406B-92C6-1776E8B0ECD1}"/>
              </a:ext>
            </a:extLst>
          </p:cNvPr>
          <p:cNvSpPr/>
          <p:nvPr/>
        </p:nvSpPr>
        <p:spPr>
          <a:xfrm>
            <a:off x="2259282" y="2095143"/>
            <a:ext cx="8021782" cy="5047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89D7EA-BFF7-43F8-B8A7-DF3A64250E2C}"/>
              </a:ext>
            </a:extLst>
          </p:cNvPr>
          <p:cNvSpPr/>
          <p:nvPr/>
        </p:nvSpPr>
        <p:spPr>
          <a:xfrm>
            <a:off x="2259282" y="2998519"/>
            <a:ext cx="8021782" cy="28916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73E718-AF3A-451A-B7B5-5E7FE28112A1}"/>
              </a:ext>
            </a:extLst>
          </p:cNvPr>
          <p:cNvSpPr/>
          <p:nvPr/>
        </p:nvSpPr>
        <p:spPr>
          <a:xfrm>
            <a:off x="967839" y="5890161"/>
            <a:ext cx="10491849" cy="4215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A8E223CC-0307-4CF5-B60B-8EE329512BA0}"/>
              </a:ext>
            </a:extLst>
          </p:cNvPr>
          <p:cNvCxnSpPr/>
          <p:nvPr/>
        </p:nvCxnSpPr>
        <p:spPr>
          <a:xfrm flipV="1">
            <a:off x="659081" y="676894"/>
            <a:ext cx="409698" cy="463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290B3378-6638-4A53-AD35-78660C5719B1}"/>
              </a:ext>
            </a:extLst>
          </p:cNvPr>
          <p:cNvSpPr txBox="1"/>
          <p:nvPr/>
        </p:nvSpPr>
        <p:spPr>
          <a:xfrm>
            <a:off x="124691" y="1140031"/>
            <a:ext cx="11756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Navigation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48731565-E659-4F5B-9286-2662295A85D6}"/>
              </a:ext>
            </a:extLst>
          </p:cNvPr>
          <p:cNvCxnSpPr>
            <a:cxnSpLocks/>
          </p:cNvCxnSpPr>
          <p:nvPr/>
        </p:nvCxnSpPr>
        <p:spPr>
          <a:xfrm flipH="1">
            <a:off x="10551227" y="1478475"/>
            <a:ext cx="285007" cy="3800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252BF9FA-2178-43E3-9F5A-9C4AFE7479F5}"/>
              </a:ext>
            </a:extLst>
          </p:cNvPr>
          <p:cNvSpPr txBox="1"/>
          <p:nvPr/>
        </p:nvSpPr>
        <p:spPr>
          <a:xfrm>
            <a:off x="10168481" y="1110220"/>
            <a:ext cx="14962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Bloc principal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8E986282-8264-4E99-A89B-C81E1DE21314}"/>
              </a:ext>
            </a:extLst>
          </p:cNvPr>
          <p:cNvCxnSpPr>
            <a:cxnSpLocks/>
          </p:cNvCxnSpPr>
          <p:nvPr/>
        </p:nvCxnSpPr>
        <p:spPr>
          <a:xfrm>
            <a:off x="4714504" y="1539257"/>
            <a:ext cx="343160" cy="719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2ACA2301-0AEF-4A68-A59A-6144FA9AABF7}"/>
              </a:ext>
            </a:extLst>
          </p:cNvPr>
          <p:cNvSpPr txBox="1"/>
          <p:nvPr/>
        </p:nvSpPr>
        <p:spPr>
          <a:xfrm>
            <a:off x="4307381" y="1163986"/>
            <a:ext cx="643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Titre 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700DDFC4-404D-4324-9014-362E43266AFC}"/>
              </a:ext>
            </a:extLst>
          </p:cNvPr>
          <p:cNvCxnSpPr>
            <a:cxnSpLocks/>
          </p:cNvCxnSpPr>
          <p:nvPr/>
        </p:nvCxnSpPr>
        <p:spPr>
          <a:xfrm flipV="1">
            <a:off x="1858879" y="3820026"/>
            <a:ext cx="583532" cy="26149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FF513E52-E87C-4282-B576-A4823490550D}"/>
              </a:ext>
            </a:extLst>
          </p:cNvPr>
          <p:cNvSpPr txBox="1"/>
          <p:nvPr/>
        </p:nvSpPr>
        <p:spPr>
          <a:xfrm>
            <a:off x="124691" y="6434959"/>
            <a:ext cx="40257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Texte de présentation de mes formations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8479900E-BA36-4819-ADE7-F01CFE22162C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5905005" y="5967663"/>
            <a:ext cx="44611" cy="467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C0783C60-C4CA-4547-8BAD-C90FDAA237D9}"/>
              </a:ext>
            </a:extLst>
          </p:cNvPr>
          <p:cNvSpPr txBox="1"/>
          <p:nvPr/>
        </p:nvSpPr>
        <p:spPr>
          <a:xfrm>
            <a:off x="5486400" y="6434959"/>
            <a:ext cx="8372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175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B6EC690B-0634-4FF5-82DF-7BE8E6B85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938" y="-6"/>
            <a:ext cx="1567543" cy="80370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fr-FR" sz="1600" dirty="0"/>
              <a:t>Accueil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89738FE2-5AE6-4264-8C2E-66FC52A7F8BD}"/>
              </a:ext>
            </a:extLst>
          </p:cNvPr>
          <p:cNvSpPr txBox="1">
            <a:spLocks/>
          </p:cNvSpPr>
          <p:nvPr/>
        </p:nvSpPr>
        <p:spPr>
          <a:xfrm>
            <a:off x="1567544" y="0"/>
            <a:ext cx="1567543" cy="8037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Profil</a:t>
            </a: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B5FC425F-B4EE-4F7D-8CB7-22DDA5F6FE44}"/>
              </a:ext>
            </a:extLst>
          </p:cNvPr>
          <p:cNvSpPr txBox="1">
            <a:spLocks/>
          </p:cNvSpPr>
          <p:nvPr/>
        </p:nvSpPr>
        <p:spPr>
          <a:xfrm>
            <a:off x="3135087" y="-3"/>
            <a:ext cx="1567543" cy="8037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Formation</a:t>
            </a:r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BEA098A6-D254-485E-A1C9-0C6B40DA545A}"/>
              </a:ext>
            </a:extLst>
          </p:cNvPr>
          <p:cNvSpPr txBox="1">
            <a:spLocks/>
          </p:cNvSpPr>
          <p:nvPr/>
        </p:nvSpPr>
        <p:spPr>
          <a:xfrm>
            <a:off x="4702630" y="5936"/>
            <a:ext cx="1567543" cy="8037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Expériences professionnelle</a:t>
            </a:r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D2B1FF86-A7E9-4CC8-B916-DEA9B53B2767}"/>
              </a:ext>
            </a:extLst>
          </p:cNvPr>
          <p:cNvSpPr txBox="1">
            <a:spLocks/>
          </p:cNvSpPr>
          <p:nvPr/>
        </p:nvSpPr>
        <p:spPr>
          <a:xfrm>
            <a:off x="6270173" y="-4"/>
            <a:ext cx="1567543" cy="8037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Compétences</a:t>
            </a:r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id="{C2D839EF-347F-40FF-A2CB-D8A8578F32BA}"/>
              </a:ext>
            </a:extLst>
          </p:cNvPr>
          <p:cNvSpPr txBox="1">
            <a:spLocks/>
          </p:cNvSpPr>
          <p:nvPr/>
        </p:nvSpPr>
        <p:spPr>
          <a:xfrm>
            <a:off x="7837716" y="5936"/>
            <a:ext cx="1567543" cy="8037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Soft </a:t>
            </a:r>
            <a:r>
              <a:rPr lang="fr-FR" sz="1600" dirty="0" err="1"/>
              <a:t>Skills</a:t>
            </a:r>
            <a:endParaRPr lang="fr-FR" sz="1600" dirty="0"/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3493883E-AAC8-431D-98D0-0619B4CECCC3}"/>
              </a:ext>
            </a:extLst>
          </p:cNvPr>
          <p:cNvSpPr txBox="1">
            <a:spLocks/>
          </p:cNvSpPr>
          <p:nvPr/>
        </p:nvSpPr>
        <p:spPr>
          <a:xfrm>
            <a:off x="10836234" y="0"/>
            <a:ext cx="1355765" cy="8037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Contact</a:t>
            </a:r>
          </a:p>
        </p:txBody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id="{385682EC-2FE1-486A-9E14-876FC17F1CEB}"/>
              </a:ext>
            </a:extLst>
          </p:cNvPr>
          <p:cNvSpPr txBox="1">
            <a:spLocks/>
          </p:cNvSpPr>
          <p:nvPr/>
        </p:nvSpPr>
        <p:spPr>
          <a:xfrm>
            <a:off x="9405260" y="-5"/>
            <a:ext cx="1430974" cy="8037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Centre d’intérêt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41123F-8BBD-46AB-A6C1-62F8F52F51FD}"/>
              </a:ext>
            </a:extLst>
          </p:cNvPr>
          <p:cNvSpPr/>
          <p:nvPr/>
        </p:nvSpPr>
        <p:spPr>
          <a:xfrm>
            <a:off x="967839" y="1674421"/>
            <a:ext cx="10491849" cy="4637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DB921-F25C-406B-92C6-1776E8B0ECD1}"/>
              </a:ext>
            </a:extLst>
          </p:cNvPr>
          <p:cNvSpPr/>
          <p:nvPr/>
        </p:nvSpPr>
        <p:spPr>
          <a:xfrm>
            <a:off x="2259282" y="2095143"/>
            <a:ext cx="8021782" cy="5047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89D7EA-BFF7-43F8-B8A7-DF3A64250E2C}"/>
              </a:ext>
            </a:extLst>
          </p:cNvPr>
          <p:cNvSpPr/>
          <p:nvPr/>
        </p:nvSpPr>
        <p:spPr>
          <a:xfrm>
            <a:off x="2259282" y="2998519"/>
            <a:ext cx="8021782" cy="28916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73E718-AF3A-451A-B7B5-5E7FE28112A1}"/>
              </a:ext>
            </a:extLst>
          </p:cNvPr>
          <p:cNvSpPr/>
          <p:nvPr/>
        </p:nvSpPr>
        <p:spPr>
          <a:xfrm>
            <a:off x="967839" y="5890161"/>
            <a:ext cx="10491849" cy="4215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A8E223CC-0307-4CF5-B60B-8EE329512BA0}"/>
              </a:ext>
            </a:extLst>
          </p:cNvPr>
          <p:cNvCxnSpPr/>
          <p:nvPr/>
        </p:nvCxnSpPr>
        <p:spPr>
          <a:xfrm flipV="1">
            <a:off x="659081" y="676894"/>
            <a:ext cx="409698" cy="463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290B3378-6638-4A53-AD35-78660C5719B1}"/>
              </a:ext>
            </a:extLst>
          </p:cNvPr>
          <p:cNvSpPr txBox="1"/>
          <p:nvPr/>
        </p:nvSpPr>
        <p:spPr>
          <a:xfrm>
            <a:off x="124691" y="1140031"/>
            <a:ext cx="11756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Navigation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48731565-E659-4F5B-9286-2662295A85D6}"/>
              </a:ext>
            </a:extLst>
          </p:cNvPr>
          <p:cNvCxnSpPr>
            <a:cxnSpLocks/>
          </p:cNvCxnSpPr>
          <p:nvPr/>
        </p:nvCxnSpPr>
        <p:spPr>
          <a:xfrm flipH="1">
            <a:off x="10551227" y="1478475"/>
            <a:ext cx="285007" cy="3800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252BF9FA-2178-43E3-9F5A-9C4AFE7479F5}"/>
              </a:ext>
            </a:extLst>
          </p:cNvPr>
          <p:cNvSpPr txBox="1"/>
          <p:nvPr/>
        </p:nvSpPr>
        <p:spPr>
          <a:xfrm>
            <a:off x="10168481" y="1110220"/>
            <a:ext cx="14962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Bloc principal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8E986282-8264-4E99-A89B-C81E1DE21314}"/>
              </a:ext>
            </a:extLst>
          </p:cNvPr>
          <p:cNvCxnSpPr>
            <a:cxnSpLocks/>
          </p:cNvCxnSpPr>
          <p:nvPr/>
        </p:nvCxnSpPr>
        <p:spPr>
          <a:xfrm>
            <a:off x="4714504" y="1539257"/>
            <a:ext cx="343160" cy="719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2ACA2301-0AEF-4A68-A59A-6144FA9AABF7}"/>
              </a:ext>
            </a:extLst>
          </p:cNvPr>
          <p:cNvSpPr txBox="1"/>
          <p:nvPr/>
        </p:nvSpPr>
        <p:spPr>
          <a:xfrm>
            <a:off x="4307381" y="1163986"/>
            <a:ext cx="643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Titre 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700DDFC4-404D-4324-9014-362E43266AFC}"/>
              </a:ext>
            </a:extLst>
          </p:cNvPr>
          <p:cNvCxnSpPr>
            <a:cxnSpLocks/>
          </p:cNvCxnSpPr>
          <p:nvPr/>
        </p:nvCxnSpPr>
        <p:spPr>
          <a:xfrm flipV="1">
            <a:off x="1858879" y="3820026"/>
            <a:ext cx="583532" cy="26149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FF513E52-E87C-4282-B576-A4823490550D}"/>
              </a:ext>
            </a:extLst>
          </p:cNvPr>
          <p:cNvSpPr txBox="1"/>
          <p:nvPr/>
        </p:nvSpPr>
        <p:spPr>
          <a:xfrm>
            <a:off x="124691" y="6434959"/>
            <a:ext cx="57951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Texte de présentation de mes expériences professionnelles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8479900E-BA36-4819-ADE7-F01CFE22162C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8107878" y="5967663"/>
            <a:ext cx="38673" cy="467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C0783C60-C4CA-4547-8BAD-C90FDAA237D9}"/>
              </a:ext>
            </a:extLst>
          </p:cNvPr>
          <p:cNvSpPr txBox="1"/>
          <p:nvPr/>
        </p:nvSpPr>
        <p:spPr>
          <a:xfrm>
            <a:off x="7683335" y="6434959"/>
            <a:ext cx="8490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9490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B6EC690B-0634-4FF5-82DF-7BE8E6B85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938" y="-6"/>
            <a:ext cx="1567543" cy="80370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fr-FR" sz="1600" dirty="0"/>
              <a:t>Accueil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89738FE2-5AE6-4264-8C2E-66FC52A7F8BD}"/>
              </a:ext>
            </a:extLst>
          </p:cNvPr>
          <p:cNvSpPr txBox="1">
            <a:spLocks/>
          </p:cNvSpPr>
          <p:nvPr/>
        </p:nvSpPr>
        <p:spPr>
          <a:xfrm>
            <a:off x="1567544" y="0"/>
            <a:ext cx="1567543" cy="8037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Profil</a:t>
            </a: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B5FC425F-B4EE-4F7D-8CB7-22DDA5F6FE44}"/>
              </a:ext>
            </a:extLst>
          </p:cNvPr>
          <p:cNvSpPr txBox="1">
            <a:spLocks/>
          </p:cNvSpPr>
          <p:nvPr/>
        </p:nvSpPr>
        <p:spPr>
          <a:xfrm>
            <a:off x="3135087" y="-3"/>
            <a:ext cx="1567543" cy="8037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Formation</a:t>
            </a:r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BEA098A6-D254-485E-A1C9-0C6B40DA545A}"/>
              </a:ext>
            </a:extLst>
          </p:cNvPr>
          <p:cNvSpPr txBox="1">
            <a:spLocks/>
          </p:cNvSpPr>
          <p:nvPr/>
        </p:nvSpPr>
        <p:spPr>
          <a:xfrm>
            <a:off x="4702630" y="5936"/>
            <a:ext cx="1567543" cy="8037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Expériences professionnelle</a:t>
            </a:r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D2B1FF86-A7E9-4CC8-B916-DEA9B53B2767}"/>
              </a:ext>
            </a:extLst>
          </p:cNvPr>
          <p:cNvSpPr txBox="1">
            <a:spLocks/>
          </p:cNvSpPr>
          <p:nvPr/>
        </p:nvSpPr>
        <p:spPr>
          <a:xfrm>
            <a:off x="6270173" y="-4"/>
            <a:ext cx="1567543" cy="8037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Compétences</a:t>
            </a:r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id="{C2D839EF-347F-40FF-A2CB-D8A8578F32BA}"/>
              </a:ext>
            </a:extLst>
          </p:cNvPr>
          <p:cNvSpPr txBox="1">
            <a:spLocks/>
          </p:cNvSpPr>
          <p:nvPr/>
        </p:nvSpPr>
        <p:spPr>
          <a:xfrm>
            <a:off x="7837716" y="5936"/>
            <a:ext cx="1567543" cy="8037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Soft </a:t>
            </a:r>
            <a:r>
              <a:rPr lang="fr-FR" sz="1600" dirty="0" err="1"/>
              <a:t>Skills</a:t>
            </a:r>
            <a:endParaRPr lang="fr-FR" sz="1600" dirty="0"/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3493883E-AAC8-431D-98D0-0619B4CECCC3}"/>
              </a:ext>
            </a:extLst>
          </p:cNvPr>
          <p:cNvSpPr txBox="1">
            <a:spLocks/>
          </p:cNvSpPr>
          <p:nvPr/>
        </p:nvSpPr>
        <p:spPr>
          <a:xfrm>
            <a:off x="10836234" y="0"/>
            <a:ext cx="1355765" cy="8037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Contact</a:t>
            </a:r>
          </a:p>
        </p:txBody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id="{385682EC-2FE1-486A-9E14-876FC17F1CEB}"/>
              </a:ext>
            </a:extLst>
          </p:cNvPr>
          <p:cNvSpPr txBox="1">
            <a:spLocks/>
          </p:cNvSpPr>
          <p:nvPr/>
        </p:nvSpPr>
        <p:spPr>
          <a:xfrm>
            <a:off x="9405260" y="-5"/>
            <a:ext cx="1430974" cy="8037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Centre d’intérêt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41123F-8BBD-46AB-A6C1-62F8F52F51FD}"/>
              </a:ext>
            </a:extLst>
          </p:cNvPr>
          <p:cNvSpPr/>
          <p:nvPr/>
        </p:nvSpPr>
        <p:spPr>
          <a:xfrm>
            <a:off x="967839" y="1674421"/>
            <a:ext cx="10491849" cy="4637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DB921-F25C-406B-92C6-1776E8B0ECD1}"/>
              </a:ext>
            </a:extLst>
          </p:cNvPr>
          <p:cNvSpPr/>
          <p:nvPr/>
        </p:nvSpPr>
        <p:spPr>
          <a:xfrm>
            <a:off x="2259282" y="2095143"/>
            <a:ext cx="8021782" cy="5047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89D7EA-BFF7-43F8-B8A7-DF3A64250E2C}"/>
              </a:ext>
            </a:extLst>
          </p:cNvPr>
          <p:cNvSpPr/>
          <p:nvPr/>
        </p:nvSpPr>
        <p:spPr>
          <a:xfrm>
            <a:off x="2259282" y="2998519"/>
            <a:ext cx="8021782" cy="28916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73E718-AF3A-451A-B7B5-5E7FE28112A1}"/>
              </a:ext>
            </a:extLst>
          </p:cNvPr>
          <p:cNvSpPr/>
          <p:nvPr/>
        </p:nvSpPr>
        <p:spPr>
          <a:xfrm>
            <a:off x="967839" y="5890161"/>
            <a:ext cx="10491849" cy="4215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A8E223CC-0307-4CF5-B60B-8EE329512BA0}"/>
              </a:ext>
            </a:extLst>
          </p:cNvPr>
          <p:cNvCxnSpPr/>
          <p:nvPr/>
        </p:nvCxnSpPr>
        <p:spPr>
          <a:xfrm flipV="1">
            <a:off x="659081" y="676894"/>
            <a:ext cx="409698" cy="463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290B3378-6638-4A53-AD35-78660C5719B1}"/>
              </a:ext>
            </a:extLst>
          </p:cNvPr>
          <p:cNvSpPr txBox="1"/>
          <p:nvPr/>
        </p:nvSpPr>
        <p:spPr>
          <a:xfrm>
            <a:off x="124691" y="1140031"/>
            <a:ext cx="11756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Navigation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48731565-E659-4F5B-9286-2662295A85D6}"/>
              </a:ext>
            </a:extLst>
          </p:cNvPr>
          <p:cNvCxnSpPr>
            <a:cxnSpLocks/>
          </p:cNvCxnSpPr>
          <p:nvPr/>
        </p:nvCxnSpPr>
        <p:spPr>
          <a:xfrm flipH="1">
            <a:off x="10551227" y="1478475"/>
            <a:ext cx="285007" cy="3800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252BF9FA-2178-43E3-9F5A-9C4AFE7479F5}"/>
              </a:ext>
            </a:extLst>
          </p:cNvPr>
          <p:cNvSpPr txBox="1"/>
          <p:nvPr/>
        </p:nvSpPr>
        <p:spPr>
          <a:xfrm>
            <a:off x="10168481" y="1110220"/>
            <a:ext cx="14962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Bloc principal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8E986282-8264-4E99-A89B-C81E1DE21314}"/>
              </a:ext>
            </a:extLst>
          </p:cNvPr>
          <p:cNvCxnSpPr>
            <a:cxnSpLocks/>
          </p:cNvCxnSpPr>
          <p:nvPr/>
        </p:nvCxnSpPr>
        <p:spPr>
          <a:xfrm>
            <a:off x="4714504" y="1539257"/>
            <a:ext cx="343160" cy="719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2ACA2301-0AEF-4A68-A59A-6144FA9AABF7}"/>
              </a:ext>
            </a:extLst>
          </p:cNvPr>
          <p:cNvSpPr txBox="1"/>
          <p:nvPr/>
        </p:nvSpPr>
        <p:spPr>
          <a:xfrm>
            <a:off x="4307381" y="1163986"/>
            <a:ext cx="643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Titre 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700DDFC4-404D-4324-9014-362E43266AFC}"/>
              </a:ext>
            </a:extLst>
          </p:cNvPr>
          <p:cNvCxnSpPr>
            <a:cxnSpLocks/>
          </p:cNvCxnSpPr>
          <p:nvPr/>
        </p:nvCxnSpPr>
        <p:spPr>
          <a:xfrm flipV="1">
            <a:off x="1858879" y="3820026"/>
            <a:ext cx="583532" cy="26149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FF513E52-E87C-4282-B576-A4823490550D}"/>
              </a:ext>
            </a:extLst>
          </p:cNvPr>
          <p:cNvSpPr txBox="1"/>
          <p:nvPr/>
        </p:nvSpPr>
        <p:spPr>
          <a:xfrm>
            <a:off x="124691" y="6434959"/>
            <a:ext cx="45898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Texte de présentation de mes compétences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8479900E-BA36-4819-ADE7-F01CFE22162C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5916881" y="5967663"/>
            <a:ext cx="32735" cy="467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C0783C60-C4CA-4547-8BAD-C90FDAA237D9}"/>
              </a:ext>
            </a:extLst>
          </p:cNvPr>
          <p:cNvSpPr txBox="1"/>
          <p:nvPr/>
        </p:nvSpPr>
        <p:spPr>
          <a:xfrm>
            <a:off x="5486400" y="6434959"/>
            <a:ext cx="8609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0538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B6EC690B-0634-4FF5-82DF-7BE8E6B85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938" y="-6"/>
            <a:ext cx="1567543" cy="80370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fr-FR" sz="1600" dirty="0"/>
              <a:t>Accueil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89738FE2-5AE6-4264-8C2E-66FC52A7F8BD}"/>
              </a:ext>
            </a:extLst>
          </p:cNvPr>
          <p:cNvSpPr txBox="1">
            <a:spLocks/>
          </p:cNvSpPr>
          <p:nvPr/>
        </p:nvSpPr>
        <p:spPr>
          <a:xfrm>
            <a:off x="1567544" y="0"/>
            <a:ext cx="1567543" cy="8037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Profil</a:t>
            </a: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B5FC425F-B4EE-4F7D-8CB7-22DDA5F6FE44}"/>
              </a:ext>
            </a:extLst>
          </p:cNvPr>
          <p:cNvSpPr txBox="1">
            <a:spLocks/>
          </p:cNvSpPr>
          <p:nvPr/>
        </p:nvSpPr>
        <p:spPr>
          <a:xfrm>
            <a:off x="3135087" y="-3"/>
            <a:ext cx="1567543" cy="8037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Formation</a:t>
            </a:r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BEA098A6-D254-485E-A1C9-0C6B40DA545A}"/>
              </a:ext>
            </a:extLst>
          </p:cNvPr>
          <p:cNvSpPr txBox="1">
            <a:spLocks/>
          </p:cNvSpPr>
          <p:nvPr/>
        </p:nvSpPr>
        <p:spPr>
          <a:xfrm>
            <a:off x="4702630" y="5936"/>
            <a:ext cx="1567543" cy="8037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Expériences professionnelle</a:t>
            </a:r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D2B1FF86-A7E9-4CC8-B916-DEA9B53B2767}"/>
              </a:ext>
            </a:extLst>
          </p:cNvPr>
          <p:cNvSpPr txBox="1">
            <a:spLocks/>
          </p:cNvSpPr>
          <p:nvPr/>
        </p:nvSpPr>
        <p:spPr>
          <a:xfrm>
            <a:off x="6270173" y="-4"/>
            <a:ext cx="1567543" cy="8037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Compétences</a:t>
            </a:r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id="{C2D839EF-347F-40FF-A2CB-D8A8578F32BA}"/>
              </a:ext>
            </a:extLst>
          </p:cNvPr>
          <p:cNvSpPr txBox="1">
            <a:spLocks/>
          </p:cNvSpPr>
          <p:nvPr/>
        </p:nvSpPr>
        <p:spPr>
          <a:xfrm>
            <a:off x="7837716" y="5936"/>
            <a:ext cx="1567543" cy="8037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Soft </a:t>
            </a:r>
            <a:r>
              <a:rPr lang="fr-FR" sz="1600" dirty="0" err="1"/>
              <a:t>Skills</a:t>
            </a:r>
            <a:endParaRPr lang="fr-FR" sz="1600" dirty="0"/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3493883E-AAC8-431D-98D0-0619B4CECCC3}"/>
              </a:ext>
            </a:extLst>
          </p:cNvPr>
          <p:cNvSpPr txBox="1">
            <a:spLocks/>
          </p:cNvSpPr>
          <p:nvPr/>
        </p:nvSpPr>
        <p:spPr>
          <a:xfrm>
            <a:off x="10836234" y="0"/>
            <a:ext cx="1355765" cy="8037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Contact</a:t>
            </a:r>
          </a:p>
        </p:txBody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id="{385682EC-2FE1-486A-9E14-876FC17F1CEB}"/>
              </a:ext>
            </a:extLst>
          </p:cNvPr>
          <p:cNvSpPr txBox="1">
            <a:spLocks/>
          </p:cNvSpPr>
          <p:nvPr/>
        </p:nvSpPr>
        <p:spPr>
          <a:xfrm>
            <a:off x="9405260" y="-5"/>
            <a:ext cx="1430974" cy="8037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Centre d’intérêt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41123F-8BBD-46AB-A6C1-62F8F52F51FD}"/>
              </a:ext>
            </a:extLst>
          </p:cNvPr>
          <p:cNvSpPr/>
          <p:nvPr/>
        </p:nvSpPr>
        <p:spPr>
          <a:xfrm>
            <a:off x="967839" y="1674421"/>
            <a:ext cx="10491849" cy="4637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DB921-F25C-406B-92C6-1776E8B0ECD1}"/>
              </a:ext>
            </a:extLst>
          </p:cNvPr>
          <p:cNvSpPr/>
          <p:nvPr/>
        </p:nvSpPr>
        <p:spPr>
          <a:xfrm>
            <a:off x="2259282" y="2095143"/>
            <a:ext cx="8021782" cy="5047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89D7EA-BFF7-43F8-B8A7-DF3A64250E2C}"/>
              </a:ext>
            </a:extLst>
          </p:cNvPr>
          <p:cNvSpPr/>
          <p:nvPr/>
        </p:nvSpPr>
        <p:spPr>
          <a:xfrm>
            <a:off x="2259282" y="2998519"/>
            <a:ext cx="8021782" cy="28916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73E718-AF3A-451A-B7B5-5E7FE28112A1}"/>
              </a:ext>
            </a:extLst>
          </p:cNvPr>
          <p:cNvSpPr/>
          <p:nvPr/>
        </p:nvSpPr>
        <p:spPr>
          <a:xfrm>
            <a:off x="967839" y="5890161"/>
            <a:ext cx="10491849" cy="4215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A8E223CC-0307-4CF5-B60B-8EE329512BA0}"/>
              </a:ext>
            </a:extLst>
          </p:cNvPr>
          <p:cNvCxnSpPr/>
          <p:nvPr/>
        </p:nvCxnSpPr>
        <p:spPr>
          <a:xfrm flipV="1">
            <a:off x="659081" y="676894"/>
            <a:ext cx="409698" cy="463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290B3378-6638-4A53-AD35-78660C5719B1}"/>
              </a:ext>
            </a:extLst>
          </p:cNvPr>
          <p:cNvSpPr txBox="1"/>
          <p:nvPr/>
        </p:nvSpPr>
        <p:spPr>
          <a:xfrm>
            <a:off x="124691" y="1140031"/>
            <a:ext cx="11756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Navigation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48731565-E659-4F5B-9286-2662295A85D6}"/>
              </a:ext>
            </a:extLst>
          </p:cNvPr>
          <p:cNvCxnSpPr>
            <a:cxnSpLocks/>
          </p:cNvCxnSpPr>
          <p:nvPr/>
        </p:nvCxnSpPr>
        <p:spPr>
          <a:xfrm flipH="1">
            <a:off x="10551227" y="1478475"/>
            <a:ext cx="285007" cy="3800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252BF9FA-2178-43E3-9F5A-9C4AFE7479F5}"/>
              </a:ext>
            </a:extLst>
          </p:cNvPr>
          <p:cNvSpPr txBox="1"/>
          <p:nvPr/>
        </p:nvSpPr>
        <p:spPr>
          <a:xfrm>
            <a:off x="10168481" y="1110220"/>
            <a:ext cx="14962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Bloc principal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8E986282-8264-4E99-A89B-C81E1DE21314}"/>
              </a:ext>
            </a:extLst>
          </p:cNvPr>
          <p:cNvCxnSpPr>
            <a:cxnSpLocks/>
          </p:cNvCxnSpPr>
          <p:nvPr/>
        </p:nvCxnSpPr>
        <p:spPr>
          <a:xfrm>
            <a:off x="4714504" y="1539257"/>
            <a:ext cx="343160" cy="719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2ACA2301-0AEF-4A68-A59A-6144FA9AABF7}"/>
              </a:ext>
            </a:extLst>
          </p:cNvPr>
          <p:cNvSpPr txBox="1"/>
          <p:nvPr/>
        </p:nvSpPr>
        <p:spPr>
          <a:xfrm>
            <a:off x="4307381" y="1163986"/>
            <a:ext cx="643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Titre 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700DDFC4-404D-4324-9014-362E43266AFC}"/>
              </a:ext>
            </a:extLst>
          </p:cNvPr>
          <p:cNvCxnSpPr>
            <a:cxnSpLocks/>
          </p:cNvCxnSpPr>
          <p:nvPr/>
        </p:nvCxnSpPr>
        <p:spPr>
          <a:xfrm flipV="1">
            <a:off x="1858879" y="3820026"/>
            <a:ext cx="583532" cy="26149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FF513E52-E87C-4282-B576-A4823490550D}"/>
              </a:ext>
            </a:extLst>
          </p:cNvPr>
          <p:cNvSpPr txBox="1"/>
          <p:nvPr/>
        </p:nvSpPr>
        <p:spPr>
          <a:xfrm>
            <a:off x="124691" y="6434959"/>
            <a:ext cx="38951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Texte de présentation de mes soft </a:t>
            </a:r>
            <a:r>
              <a:rPr lang="fr-FR" dirty="0" err="1"/>
              <a:t>skills</a:t>
            </a:r>
            <a:endParaRPr lang="fr-FR" dirty="0"/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8479900E-BA36-4819-ADE7-F01CFE22162C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5916881" y="5967663"/>
            <a:ext cx="32735" cy="467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C0783C60-C4CA-4547-8BAD-C90FDAA237D9}"/>
              </a:ext>
            </a:extLst>
          </p:cNvPr>
          <p:cNvSpPr txBox="1"/>
          <p:nvPr/>
        </p:nvSpPr>
        <p:spPr>
          <a:xfrm>
            <a:off x="5486400" y="6434959"/>
            <a:ext cx="8609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6053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B6EC690B-0634-4FF5-82DF-7BE8E6B85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938" y="-6"/>
            <a:ext cx="1567543" cy="80370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fr-FR" sz="1600" dirty="0"/>
              <a:t>Accueil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89738FE2-5AE6-4264-8C2E-66FC52A7F8BD}"/>
              </a:ext>
            </a:extLst>
          </p:cNvPr>
          <p:cNvSpPr txBox="1">
            <a:spLocks/>
          </p:cNvSpPr>
          <p:nvPr/>
        </p:nvSpPr>
        <p:spPr>
          <a:xfrm>
            <a:off x="1567544" y="0"/>
            <a:ext cx="1567543" cy="8037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Profil</a:t>
            </a: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B5FC425F-B4EE-4F7D-8CB7-22DDA5F6FE44}"/>
              </a:ext>
            </a:extLst>
          </p:cNvPr>
          <p:cNvSpPr txBox="1">
            <a:spLocks/>
          </p:cNvSpPr>
          <p:nvPr/>
        </p:nvSpPr>
        <p:spPr>
          <a:xfrm>
            <a:off x="3135087" y="-3"/>
            <a:ext cx="1567543" cy="8037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Formation</a:t>
            </a:r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BEA098A6-D254-485E-A1C9-0C6B40DA545A}"/>
              </a:ext>
            </a:extLst>
          </p:cNvPr>
          <p:cNvSpPr txBox="1">
            <a:spLocks/>
          </p:cNvSpPr>
          <p:nvPr/>
        </p:nvSpPr>
        <p:spPr>
          <a:xfrm>
            <a:off x="4702630" y="5936"/>
            <a:ext cx="1567543" cy="8037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Expériences professionnelle</a:t>
            </a:r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D2B1FF86-A7E9-4CC8-B916-DEA9B53B2767}"/>
              </a:ext>
            </a:extLst>
          </p:cNvPr>
          <p:cNvSpPr txBox="1">
            <a:spLocks/>
          </p:cNvSpPr>
          <p:nvPr/>
        </p:nvSpPr>
        <p:spPr>
          <a:xfrm>
            <a:off x="6270173" y="-4"/>
            <a:ext cx="1567543" cy="8037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Compétences</a:t>
            </a:r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id="{C2D839EF-347F-40FF-A2CB-D8A8578F32BA}"/>
              </a:ext>
            </a:extLst>
          </p:cNvPr>
          <p:cNvSpPr txBox="1">
            <a:spLocks/>
          </p:cNvSpPr>
          <p:nvPr/>
        </p:nvSpPr>
        <p:spPr>
          <a:xfrm>
            <a:off x="7837716" y="5936"/>
            <a:ext cx="1567543" cy="8037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Soft </a:t>
            </a:r>
            <a:r>
              <a:rPr lang="fr-FR" sz="1600" dirty="0" err="1"/>
              <a:t>Skills</a:t>
            </a:r>
            <a:endParaRPr lang="fr-FR" sz="1600" dirty="0"/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3493883E-AAC8-431D-98D0-0619B4CECCC3}"/>
              </a:ext>
            </a:extLst>
          </p:cNvPr>
          <p:cNvSpPr txBox="1">
            <a:spLocks/>
          </p:cNvSpPr>
          <p:nvPr/>
        </p:nvSpPr>
        <p:spPr>
          <a:xfrm>
            <a:off x="10836234" y="0"/>
            <a:ext cx="1355765" cy="8037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Contact</a:t>
            </a:r>
          </a:p>
        </p:txBody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id="{385682EC-2FE1-486A-9E14-876FC17F1CEB}"/>
              </a:ext>
            </a:extLst>
          </p:cNvPr>
          <p:cNvSpPr txBox="1">
            <a:spLocks/>
          </p:cNvSpPr>
          <p:nvPr/>
        </p:nvSpPr>
        <p:spPr>
          <a:xfrm>
            <a:off x="9405260" y="-5"/>
            <a:ext cx="1430974" cy="8037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Centre d’intérêt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41123F-8BBD-46AB-A6C1-62F8F52F51FD}"/>
              </a:ext>
            </a:extLst>
          </p:cNvPr>
          <p:cNvSpPr/>
          <p:nvPr/>
        </p:nvSpPr>
        <p:spPr>
          <a:xfrm>
            <a:off x="967839" y="1674421"/>
            <a:ext cx="10491849" cy="4637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DB921-F25C-406B-92C6-1776E8B0ECD1}"/>
              </a:ext>
            </a:extLst>
          </p:cNvPr>
          <p:cNvSpPr/>
          <p:nvPr/>
        </p:nvSpPr>
        <p:spPr>
          <a:xfrm>
            <a:off x="2259282" y="2095143"/>
            <a:ext cx="8021782" cy="5047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89D7EA-BFF7-43F8-B8A7-DF3A64250E2C}"/>
              </a:ext>
            </a:extLst>
          </p:cNvPr>
          <p:cNvSpPr/>
          <p:nvPr/>
        </p:nvSpPr>
        <p:spPr>
          <a:xfrm>
            <a:off x="2259282" y="2998519"/>
            <a:ext cx="8021782" cy="28916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73E718-AF3A-451A-B7B5-5E7FE28112A1}"/>
              </a:ext>
            </a:extLst>
          </p:cNvPr>
          <p:cNvSpPr/>
          <p:nvPr/>
        </p:nvSpPr>
        <p:spPr>
          <a:xfrm>
            <a:off x="967839" y="5890161"/>
            <a:ext cx="10491849" cy="4215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A8E223CC-0307-4CF5-B60B-8EE329512BA0}"/>
              </a:ext>
            </a:extLst>
          </p:cNvPr>
          <p:cNvCxnSpPr/>
          <p:nvPr/>
        </p:nvCxnSpPr>
        <p:spPr>
          <a:xfrm flipV="1">
            <a:off x="659081" y="676894"/>
            <a:ext cx="409698" cy="463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290B3378-6638-4A53-AD35-78660C5719B1}"/>
              </a:ext>
            </a:extLst>
          </p:cNvPr>
          <p:cNvSpPr txBox="1"/>
          <p:nvPr/>
        </p:nvSpPr>
        <p:spPr>
          <a:xfrm>
            <a:off x="124691" y="1140031"/>
            <a:ext cx="11756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Navigation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48731565-E659-4F5B-9286-2662295A85D6}"/>
              </a:ext>
            </a:extLst>
          </p:cNvPr>
          <p:cNvCxnSpPr>
            <a:cxnSpLocks/>
          </p:cNvCxnSpPr>
          <p:nvPr/>
        </p:nvCxnSpPr>
        <p:spPr>
          <a:xfrm flipH="1">
            <a:off x="10551227" y="1478475"/>
            <a:ext cx="285007" cy="3800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252BF9FA-2178-43E3-9F5A-9C4AFE7479F5}"/>
              </a:ext>
            </a:extLst>
          </p:cNvPr>
          <p:cNvSpPr txBox="1"/>
          <p:nvPr/>
        </p:nvSpPr>
        <p:spPr>
          <a:xfrm>
            <a:off x="10168481" y="1110220"/>
            <a:ext cx="14962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Bloc principal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8E986282-8264-4E99-A89B-C81E1DE21314}"/>
              </a:ext>
            </a:extLst>
          </p:cNvPr>
          <p:cNvCxnSpPr>
            <a:cxnSpLocks/>
          </p:cNvCxnSpPr>
          <p:nvPr/>
        </p:nvCxnSpPr>
        <p:spPr>
          <a:xfrm>
            <a:off x="4714504" y="1539257"/>
            <a:ext cx="343160" cy="719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2ACA2301-0AEF-4A68-A59A-6144FA9AABF7}"/>
              </a:ext>
            </a:extLst>
          </p:cNvPr>
          <p:cNvSpPr txBox="1"/>
          <p:nvPr/>
        </p:nvSpPr>
        <p:spPr>
          <a:xfrm>
            <a:off x="4307381" y="1163986"/>
            <a:ext cx="643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Titre 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700DDFC4-404D-4324-9014-362E43266AFC}"/>
              </a:ext>
            </a:extLst>
          </p:cNvPr>
          <p:cNvCxnSpPr>
            <a:cxnSpLocks/>
          </p:cNvCxnSpPr>
          <p:nvPr/>
        </p:nvCxnSpPr>
        <p:spPr>
          <a:xfrm flipV="1">
            <a:off x="1858879" y="3820026"/>
            <a:ext cx="583532" cy="26149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FF513E52-E87C-4282-B576-A4823490550D}"/>
              </a:ext>
            </a:extLst>
          </p:cNvPr>
          <p:cNvSpPr txBox="1"/>
          <p:nvPr/>
        </p:nvSpPr>
        <p:spPr>
          <a:xfrm>
            <a:off x="124691" y="6434959"/>
            <a:ext cx="3018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Texte de présentation du site 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8479900E-BA36-4819-ADE7-F01CFE22162C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5922818" y="5967663"/>
            <a:ext cx="26798" cy="467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C0783C60-C4CA-4547-8BAD-C90FDAA237D9}"/>
              </a:ext>
            </a:extLst>
          </p:cNvPr>
          <p:cNvSpPr txBox="1"/>
          <p:nvPr/>
        </p:nvSpPr>
        <p:spPr>
          <a:xfrm>
            <a:off x="5486400" y="6434959"/>
            <a:ext cx="8728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048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B6EC690B-0634-4FF5-82DF-7BE8E6B85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938" y="-6"/>
            <a:ext cx="1567543" cy="80370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fr-FR" sz="1600" dirty="0"/>
              <a:t>Accueil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89738FE2-5AE6-4264-8C2E-66FC52A7F8BD}"/>
              </a:ext>
            </a:extLst>
          </p:cNvPr>
          <p:cNvSpPr txBox="1">
            <a:spLocks/>
          </p:cNvSpPr>
          <p:nvPr/>
        </p:nvSpPr>
        <p:spPr>
          <a:xfrm>
            <a:off x="1567544" y="0"/>
            <a:ext cx="1567543" cy="8037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Profil</a:t>
            </a: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B5FC425F-B4EE-4F7D-8CB7-22DDA5F6FE44}"/>
              </a:ext>
            </a:extLst>
          </p:cNvPr>
          <p:cNvSpPr txBox="1">
            <a:spLocks/>
          </p:cNvSpPr>
          <p:nvPr/>
        </p:nvSpPr>
        <p:spPr>
          <a:xfrm>
            <a:off x="3135087" y="-3"/>
            <a:ext cx="1567543" cy="8037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Formation</a:t>
            </a:r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BEA098A6-D254-485E-A1C9-0C6B40DA545A}"/>
              </a:ext>
            </a:extLst>
          </p:cNvPr>
          <p:cNvSpPr txBox="1">
            <a:spLocks/>
          </p:cNvSpPr>
          <p:nvPr/>
        </p:nvSpPr>
        <p:spPr>
          <a:xfrm>
            <a:off x="4702630" y="5936"/>
            <a:ext cx="1567543" cy="8037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Expériences professionnelle</a:t>
            </a:r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D2B1FF86-A7E9-4CC8-B916-DEA9B53B2767}"/>
              </a:ext>
            </a:extLst>
          </p:cNvPr>
          <p:cNvSpPr txBox="1">
            <a:spLocks/>
          </p:cNvSpPr>
          <p:nvPr/>
        </p:nvSpPr>
        <p:spPr>
          <a:xfrm>
            <a:off x="6270173" y="-4"/>
            <a:ext cx="1567543" cy="8037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Compétences</a:t>
            </a:r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id="{C2D839EF-347F-40FF-A2CB-D8A8578F32BA}"/>
              </a:ext>
            </a:extLst>
          </p:cNvPr>
          <p:cNvSpPr txBox="1">
            <a:spLocks/>
          </p:cNvSpPr>
          <p:nvPr/>
        </p:nvSpPr>
        <p:spPr>
          <a:xfrm>
            <a:off x="7837716" y="5936"/>
            <a:ext cx="1567543" cy="8037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Soft </a:t>
            </a:r>
            <a:r>
              <a:rPr lang="fr-FR" sz="1600" dirty="0" err="1"/>
              <a:t>Skills</a:t>
            </a:r>
            <a:endParaRPr lang="fr-FR" sz="1600" dirty="0"/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3493883E-AAC8-431D-98D0-0619B4CECCC3}"/>
              </a:ext>
            </a:extLst>
          </p:cNvPr>
          <p:cNvSpPr txBox="1">
            <a:spLocks/>
          </p:cNvSpPr>
          <p:nvPr/>
        </p:nvSpPr>
        <p:spPr>
          <a:xfrm>
            <a:off x="10836234" y="0"/>
            <a:ext cx="1355765" cy="8037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Contact</a:t>
            </a:r>
          </a:p>
        </p:txBody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id="{385682EC-2FE1-486A-9E14-876FC17F1CEB}"/>
              </a:ext>
            </a:extLst>
          </p:cNvPr>
          <p:cNvSpPr txBox="1">
            <a:spLocks/>
          </p:cNvSpPr>
          <p:nvPr/>
        </p:nvSpPr>
        <p:spPr>
          <a:xfrm>
            <a:off x="9405260" y="-5"/>
            <a:ext cx="1430974" cy="8037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Centre d’intérêt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41123F-8BBD-46AB-A6C1-62F8F52F51FD}"/>
              </a:ext>
            </a:extLst>
          </p:cNvPr>
          <p:cNvSpPr/>
          <p:nvPr/>
        </p:nvSpPr>
        <p:spPr>
          <a:xfrm>
            <a:off x="967839" y="1674421"/>
            <a:ext cx="10491849" cy="4637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DB921-F25C-406B-92C6-1776E8B0ECD1}"/>
              </a:ext>
            </a:extLst>
          </p:cNvPr>
          <p:cNvSpPr/>
          <p:nvPr/>
        </p:nvSpPr>
        <p:spPr>
          <a:xfrm>
            <a:off x="2259282" y="2095143"/>
            <a:ext cx="8021782" cy="5047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89D7EA-BFF7-43F8-B8A7-DF3A64250E2C}"/>
              </a:ext>
            </a:extLst>
          </p:cNvPr>
          <p:cNvSpPr/>
          <p:nvPr/>
        </p:nvSpPr>
        <p:spPr>
          <a:xfrm>
            <a:off x="2259282" y="2998519"/>
            <a:ext cx="8021782" cy="28916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73E718-AF3A-451A-B7B5-5E7FE28112A1}"/>
              </a:ext>
            </a:extLst>
          </p:cNvPr>
          <p:cNvSpPr/>
          <p:nvPr/>
        </p:nvSpPr>
        <p:spPr>
          <a:xfrm>
            <a:off x="967839" y="5890161"/>
            <a:ext cx="10491849" cy="4215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A8E223CC-0307-4CF5-B60B-8EE329512BA0}"/>
              </a:ext>
            </a:extLst>
          </p:cNvPr>
          <p:cNvCxnSpPr/>
          <p:nvPr/>
        </p:nvCxnSpPr>
        <p:spPr>
          <a:xfrm flipV="1">
            <a:off x="659081" y="676894"/>
            <a:ext cx="409698" cy="463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290B3378-6638-4A53-AD35-78660C5719B1}"/>
              </a:ext>
            </a:extLst>
          </p:cNvPr>
          <p:cNvSpPr txBox="1"/>
          <p:nvPr/>
        </p:nvSpPr>
        <p:spPr>
          <a:xfrm>
            <a:off x="124691" y="1140031"/>
            <a:ext cx="11756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Navigation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48731565-E659-4F5B-9286-2662295A85D6}"/>
              </a:ext>
            </a:extLst>
          </p:cNvPr>
          <p:cNvCxnSpPr>
            <a:cxnSpLocks/>
          </p:cNvCxnSpPr>
          <p:nvPr/>
        </p:nvCxnSpPr>
        <p:spPr>
          <a:xfrm flipH="1">
            <a:off x="10551227" y="1478475"/>
            <a:ext cx="285007" cy="3800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252BF9FA-2178-43E3-9F5A-9C4AFE7479F5}"/>
              </a:ext>
            </a:extLst>
          </p:cNvPr>
          <p:cNvSpPr txBox="1"/>
          <p:nvPr/>
        </p:nvSpPr>
        <p:spPr>
          <a:xfrm>
            <a:off x="10168481" y="1110220"/>
            <a:ext cx="14962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Bloc principal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8E986282-8264-4E99-A89B-C81E1DE21314}"/>
              </a:ext>
            </a:extLst>
          </p:cNvPr>
          <p:cNvCxnSpPr>
            <a:cxnSpLocks/>
          </p:cNvCxnSpPr>
          <p:nvPr/>
        </p:nvCxnSpPr>
        <p:spPr>
          <a:xfrm>
            <a:off x="4714504" y="1539257"/>
            <a:ext cx="343160" cy="719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2ACA2301-0AEF-4A68-A59A-6144FA9AABF7}"/>
              </a:ext>
            </a:extLst>
          </p:cNvPr>
          <p:cNvSpPr txBox="1"/>
          <p:nvPr/>
        </p:nvSpPr>
        <p:spPr>
          <a:xfrm>
            <a:off x="4307381" y="1163986"/>
            <a:ext cx="643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Titre 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700DDFC4-404D-4324-9014-362E43266AFC}"/>
              </a:ext>
            </a:extLst>
          </p:cNvPr>
          <p:cNvCxnSpPr>
            <a:cxnSpLocks/>
          </p:cNvCxnSpPr>
          <p:nvPr/>
        </p:nvCxnSpPr>
        <p:spPr>
          <a:xfrm flipV="1">
            <a:off x="1858879" y="3820026"/>
            <a:ext cx="583532" cy="26149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FF513E52-E87C-4282-B576-A4823490550D}"/>
              </a:ext>
            </a:extLst>
          </p:cNvPr>
          <p:cNvSpPr txBox="1"/>
          <p:nvPr/>
        </p:nvSpPr>
        <p:spPr>
          <a:xfrm>
            <a:off x="124691" y="6434959"/>
            <a:ext cx="38357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Texte de présentation de mes contacts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8479900E-BA36-4819-ADE7-F01CFE22162C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5916881" y="5967663"/>
            <a:ext cx="32735" cy="467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C0783C60-C4CA-4547-8BAD-C90FDAA237D9}"/>
              </a:ext>
            </a:extLst>
          </p:cNvPr>
          <p:cNvSpPr txBox="1"/>
          <p:nvPr/>
        </p:nvSpPr>
        <p:spPr>
          <a:xfrm>
            <a:off x="5486400" y="6434959"/>
            <a:ext cx="8609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95414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176</Words>
  <Application>Microsoft Office PowerPoint</Application>
  <PresentationFormat>Grand écran</PresentationFormat>
  <Paragraphs>104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MARCHANT BASTIEN</dc:creator>
  <cp:lastModifiedBy>MARCHANT BASTIEN</cp:lastModifiedBy>
  <cp:revision>8</cp:revision>
  <dcterms:created xsi:type="dcterms:W3CDTF">2024-09-18T12:37:27Z</dcterms:created>
  <dcterms:modified xsi:type="dcterms:W3CDTF">2024-09-18T13:27:54Z</dcterms:modified>
</cp:coreProperties>
</file>