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7" r:id="rId7"/>
    <p:sldId id="263" r:id="rId8"/>
    <p:sldId id="269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chi Okerefor" userId="ef2ae729895d9e13" providerId="LiveId" clId="{A28EF893-EEBD-4F09-A16D-E8F0E13E0F61}"/>
    <pc:docChg chg="custSel modSld">
      <pc:chgData name="Tochi Okerefor" userId="ef2ae729895d9e13" providerId="LiveId" clId="{A28EF893-EEBD-4F09-A16D-E8F0E13E0F61}" dt="2022-07-25T00:45:53.629" v="395" actId="20577"/>
      <pc:docMkLst>
        <pc:docMk/>
      </pc:docMkLst>
      <pc:sldChg chg="modSp mod">
        <pc:chgData name="Tochi Okerefor" userId="ef2ae729895d9e13" providerId="LiveId" clId="{A28EF893-EEBD-4F09-A16D-E8F0E13E0F61}" dt="2022-07-24T23:47:38.077" v="310" actId="20577"/>
        <pc:sldMkLst>
          <pc:docMk/>
          <pc:sldMk cId="2506881567" sldId="264"/>
        </pc:sldMkLst>
        <pc:spChg chg="mod">
          <ac:chgData name="Tochi Okerefor" userId="ef2ae729895d9e13" providerId="LiveId" clId="{A28EF893-EEBD-4F09-A16D-E8F0E13E0F61}" dt="2022-07-24T23:47:38.077" v="310" actId="20577"/>
          <ac:spMkLst>
            <pc:docMk/>
            <pc:sldMk cId="2506881567" sldId="264"/>
            <ac:spMk id="4" creationId="{78A9BED5-04B2-5105-7D32-D0615D5B2712}"/>
          </ac:spMkLst>
        </pc:spChg>
      </pc:sldChg>
      <pc:sldChg chg="modSp mod">
        <pc:chgData name="Tochi Okerefor" userId="ef2ae729895d9e13" providerId="LiveId" clId="{A28EF893-EEBD-4F09-A16D-E8F0E13E0F61}" dt="2022-07-25T00:45:07.574" v="354" actId="20577"/>
        <pc:sldMkLst>
          <pc:docMk/>
          <pc:sldMk cId="3366346005" sldId="265"/>
        </pc:sldMkLst>
        <pc:spChg chg="mod">
          <ac:chgData name="Tochi Okerefor" userId="ef2ae729895d9e13" providerId="LiveId" clId="{A28EF893-EEBD-4F09-A16D-E8F0E13E0F61}" dt="2022-07-25T00:45:07.574" v="354" actId="20577"/>
          <ac:spMkLst>
            <pc:docMk/>
            <pc:sldMk cId="3366346005" sldId="265"/>
            <ac:spMk id="4" creationId="{EC6DC93F-4714-03D3-B2C5-BF420533575B}"/>
          </ac:spMkLst>
        </pc:spChg>
      </pc:sldChg>
      <pc:sldChg chg="modSp mod">
        <pc:chgData name="Tochi Okerefor" userId="ef2ae729895d9e13" providerId="LiveId" clId="{A28EF893-EEBD-4F09-A16D-E8F0E13E0F61}" dt="2022-07-25T00:45:53.629" v="395" actId="20577"/>
        <pc:sldMkLst>
          <pc:docMk/>
          <pc:sldMk cId="3621986518" sldId="266"/>
        </pc:sldMkLst>
        <pc:spChg chg="mod">
          <ac:chgData name="Tochi Okerefor" userId="ef2ae729895d9e13" providerId="LiveId" clId="{A28EF893-EEBD-4F09-A16D-E8F0E13E0F61}" dt="2022-07-25T00:45:53.629" v="395" actId="20577"/>
          <ac:spMkLst>
            <pc:docMk/>
            <pc:sldMk cId="3621986518" sldId="266"/>
            <ac:spMk id="3" creationId="{179BFE1A-C559-F2D7-2415-AA7640B04EE7}"/>
          </ac:spMkLst>
        </pc:spChg>
      </pc:sldChg>
      <pc:sldChg chg="modSp mod">
        <pc:chgData name="Tochi Okerefor" userId="ef2ae729895d9e13" providerId="LiveId" clId="{A28EF893-EEBD-4F09-A16D-E8F0E13E0F61}" dt="2022-07-25T00:44:14.336" v="337" actId="20577"/>
        <pc:sldMkLst>
          <pc:docMk/>
          <pc:sldMk cId="2034750361" sldId="269"/>
        </pc:sldMkLst>
        <pc:spChg chg="mod">
          <ac:chgData name="Tochi Okerefor" userId="ef2ae729895d9e13" providerId="LiveId" clId="{A28EF893-EEBD-4F09-A16D-E8F0E13E0F61}" dt="2022-07-25T00:44:14.336" v="337" actId="20577"/>
          <ac:spMkLst>
            <pc:docMk/>
            <pc:sldMk cId="2034750361" sldId="269"/>
            <ac:spMk id="3" creationId="{113A4614-CB60-982F-4756-7BC8AE5E01CE}"/>
          </ac:spMkLst>
        </pc:spChg>
      </pc:sldChg>
      <pc:sldChg chg="addSp delSp modSp mod">
        <pc:chgData name="Tochi Okerefor" userId="ef2ae729895d9e13" providerId="LiveId" clId="{A28EF893-EEBD-4F09-A16D-E8F0E13E0F61}" dt="2022-07-24T23:46:36.010" v="275" actId="20577"/>
        <pc:sldMkLst>
          <pc:docMk/>
          <pc:sldMk cId="2911849581" sldId="270"/>
        </pc:sldMkLst>
        <pc:spChg chg="mod">
          <ac:chgData name="Tochi Okerefor" userId="ef2ae729895d9e13" providerId="LiveId" clId="{A28EF893-EEBD-4F09-A16D-E8F0E13E0F61}" dt="2022-07-24T23:46:36.010" v="275" actId="20577"/>
          <ac:spMkLst>
            <pc:docMk/>
            <pc:sldMk cId="2911849581" sldId="270"/>
            <ac:spMk id="2" creationId="{5DD10D42-03B7-96A7-BCA0-D907460BC384}"/>
          </ac:spMkLst>
        </pc:spChg>
        <pc:spChg chg="del mod">
          <ac:chgData name="Tochi Okerefor" userId="ef2ae729895d9e13" providerId="LiveId" clId="{A28EF893-EEBD-4F09-A16D-E8F0E13E0F61}" dt="2022-07-24T23:46:11.797" v="260" actId="478"/>
          <ac:spMkLst>
            <pc:docMk/>
            <pc:sldMk cId="2911849581" sldId="270"/>
            <ac:spMk id="3" creationId="{7527248E-3E9F-127C-8841-C0379ADFBAF1}"/>
          </ac:spMkLst>
        </pc:spChg>
        <pc:spChg chg="add del mod">
          <ac:chgData name="Tochi Okerefor" userId="ef2ae729895d9e13" providerId="LiveId" clId="{A28EF893-EEBD-4F09-A16D-E8F0E13E0F61}" dt="2022-07-24T23:46:14.467" v="261" actId="478"/>
          <ac:spMkLst>
            <pc:docMk/>
            <pc:sldMk cId="2911849581" sldId="270"/>
            <ac:spMk id="5" creationId="{8EEE90ED-97CB-DB8D-8705-511860F318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b/KOrmhbJ2/user-st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Tochukwu Okereafor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B853-4962-D0F9-C5CF-0A92714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Hello my name is Tochi since joining QA I have gained skills in: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Agile &amp; Project Management</a:t>
            </a:r>
          </a:p>
          <a:p>
            <a:pPr>
              <a:buFontTx/>
              <a:buChar char="-"/>
            </a:pPr>
            <a:r>
              <a:rPr lang="en-GB" dirty="0"/>
              <a:t>SQL</a:t>
            </a:r>
          </a:p>
          <a:p>
            <a:pPr>
              <a:buFontTx/>
              <a:buChar char="-"/>
            </a:pPr>
            <a:r>
              <a:rPr lang="en-GB" dirty="0"/>
              <a:t>Git/GitHub</a:t>
            </a:r>
          </a:p>
          <a:p>
            <a:pPr>
              <a:buFontTx/>
              <a:buChar char="-"/>
            </a:pPr>
            <a:r>
              <a:rPr lang="en-GB" dirty="0"/>
              <a:t>Project management 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Java SE/EE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Front-End Development (HTML, CSS)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Approach </a:t>
            </a:r>
          </a:p>
          <a:p>
            <a:pPr>
              <a:buFontTx/>
              <a:buChar char="-"/>
            </a:pPr>
            <a:r>
              <a:rPr lang="en-GB" dirty="0"/>
              <a:t>Created a Kanban board using Trello</a:t>
            </a:r>
          </a:p>
          <a:p>
            <a:pPr>
              <a:buFontTx/>
              <a:buChar char="-"/>
            </a:pPr>
            <a:r>
              <a:rPr lang="en-GB" dirty="0"/>
              <a:t>Drew ERD diagrams based on requirements specification </a:t>
            </a:r>
          </a:p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https://trello.com/b/KOrmhbJ2/user-stories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11A3-9201-D21F-541A-F4CE863C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5" t="22012" b="3028"/>
          <a:stretch/>
        </p:blipFill>
        <p:spPr>
          <a:xfrm>
            <a:off x="6655981" y="2457714"/>
            <a:ext cx="4951227" cy="23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A22-023E-A6E2-D791-B333AD5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Continuous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4614-CB60-982F-4756-7BC8AE5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learned and implement the Feature branch model: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 Was used for version controlling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4" descr="Gitflow — Branch Guide. What Is GitFlow? | by ⌘⌥ Rafael Barbosa  | Medium">
            <a:extLst>
              <a:ext uri="{FF2B5EF4-FFF2-40B4-BE49-F238E27FC236}">
                <a16:creationId xmlns:a16="http://schemas.microsoft.com/office/drawing/2014/main" id="{F087F239-C969-F417-1971-AD0A71E9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2659843"/>
            <a:ext cx="4202545" cy="23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8B-6808-5806-4BDD-52989EF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                          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9B0B-065F-0A1F-86F0-354904CD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Tests I carried out were split into three categories:</a:t>
            </a:r>
          </a:p>
          <a:p>
            <a:pPr marL="0" indent="0">
              <a:buNone/>
            </a:pPr>
            <a:r>
              <a:rPr lang="en-GB" dirty="0"/>
              <a:t>Model, Service and Controller.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C86CF-FF98-71C9-F438-1183EE6E1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8341" r="29099" b="25743"/>
          <a:stretch/>
        </p:blipFill>
        <p:spPr>
          <a:xfrm>
            <a:off x="571837" y="1382232"/>
            <a:ext cx="6860251" cy="34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A22-023E-A6E2-D791-B333AD5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Parking 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4614-CB60-982F-4756-7BC8AE5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/>
              <a:t>Create a car</a:t>
            </a:r>
          </a:p>
          <a:p>
            <a:pPr marL="342900" indent="-342900">
              <a:buAutoNum type="arabicPeriod"/>
            </a:pPr>
            <a:r>
              <a:rPr lang="en-GB" dirty="0"/>
              <a:t>Update a car</a:t>
            </a:r>
          </a:p>
          <a:p>
            <a:pPr marL="342900" indent="-342900">
              <a:buAutoNum type="arabicPeriod"/>
            </a:pPr>
            <a:r>
              <a:rPr lang="en-GB" dirty="0"/>
              <a:t>Delete a car</a:t>
            </a:r>
          </a:p>
          <a:p>
            <a:pPr marL="342900" indent="-342900">
              <a:buAutoNum type="arabicPeriod"/>
            </a:pPr>
            <a:r>
              <a:rPr lang="en-GB" dirty="0"/>
              <a:t>Read all cars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613-7685-6207-CDDA-32CFCA3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Sprint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03D-43BB-5DB9-0933-AC83E3CB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59006" cy="384962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was completed:                                                                         </a:t>
            </a:r>
          </a:p>
          <a:p>
            <a:pPr>
              <a:buFontTx/>
              <a:buChar char="-"/>
            </a:pPr>
            <a:r>
              <a:rPr lang="en-GB" dirty="0"/>
              <a:t>ERD</a:t>
            </a:r>
          </a:p>
          <a:p>
            <a:pPr>
              <a:buFontTx/>
              <a:buChar char="-"/>
            </a:pPr>
            <a:r>
              <a:rPr lang="en-GB" dirty="0"/>
              <a:t>Risk Assessment </a:t>
            </a:r>
          </a:p>
          <a:p>
            <a:pPr>
              <a:buFontTx/>
              <a:buChar char="-"/>
            </a:pPr>
            <a:r>
              <a:rPr lang="en-GB" dirty="0"/>
              <a:t>Documentation </a:t>
            </a:r>
          </a:p>
          <a:p>
            <a:pPr>
              <a:buFontTx/>
              <a:buChar char="-"/>
            </a:pPr>
            <a:r>
              <a:rPr lang="en-GB" dirty="0"/>
              <a:t>Full CRUD functionality </a:t>
            </a:r>
          </a:p>
          <a:p>
            <a:pPr>
              <a:buFontTx/>
              <a:buChar char="-"/>
            </a:pPr>
            <a:r>
              <a:rPr lang="en-GB" dirty="0"/>
              <a:t>Hit 60% testing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9BED5-04B2-5105-7D32-D0615D5B2712}"/>
              </a:ext>
            </a:extLst>
          </p:cNvPr>
          <p:cNvSpPr txBox="1"/>
          <p:nvPr/>
        </p:nvSpPr>
        <p:spPr>
          <a:xfrm>
            <a:off x="6786693" y="2103120"/>
            <a:ext cx="46391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500" dirty="0"/>
              <a:t>What wasn’t completed: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8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613-7685-6207-CDDA-32CFCA3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Sprint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03D-43BB-5DB9-0933-AC83E3CB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went well:</a:t>
            </a:r>
          </a:p>
          <a:p>
            <a:pPr>
              <a:buFontTx/>
              <a:buChar char="-"/>
            </a:pPr>
            <a:r>
              <a:rPr lang="en-GB" dirty="0"/>
              <a:t>Understanding how backend functions</a:t>
            </a:r>
          </a:p>
          <a:p>
            <a:pPr>
              <a:buFontTx/>
              <a:buChar char="-"/>
            </a:pPr>
            <a:r>
              <a:rPr lang="en-GB" dirty="0"/>
              <a:t>Better functional grasp of Postman</a:t>
            </a:r>
          </a:p>
          <a:p>
            <a:pPr>
              <a:buFontTx/>
              <a:buChar char="-"/>
            </a:pPr>
            <a:r>
              <a:rPr lang="en-GB" dirty="0"/>
              <a:t>Using Project management techniques</a:t>
            </a:r>
          </a:p>
          <a:p>
            <a:pPr>
              <a:buFontTx/>
              <a:buChar char="-"/>
            </a:pPr>
            <a:r>
              <a:rPr lang="en-GB" dirty="0"/>
              <a:t>Git</a:t>
            </a:r>
          </a:p>
          <a:p>
            <a:pPr>
              <a:buFontTx/>
              <a:buChar char="-"/>
            </a:pPr>
            <a:r>
              <a:rPr lang="en-GB" dirty="0"/>
              <a:t>Implementing Fetch function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DC93F-4714-03D3-B2C5-BF420533575B}"/>
              </a:ext>
            </a:extLst>
          </p:cNvPr>
          <p:cNvSpPr txBox="1"/>
          <p:nvPr/>
        </p:nvSpPr>
        <p:spPr>
          <a:xfrm>
            <a:off x="6568579" y="2103120"/>
            <a:ext cx="4032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What could be improved: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Understanding of Mockito 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Writing more robust integration tests 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Maven Builds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Planning poker (task estimation)</a:t>
            </a:r>
          </a:p>
          <a:p>
            <a:endParaRPr lang="en-GB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3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750-D2BB-0CD9-1A9E-CE2C550B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FE1A-C559-F2D7-2415-AA7640B0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important Git can be</a:t>
            </a:r>
          </a:p>
          <a:p>
            <a:pPr marL="0" indent="0">
              <a:buNone/>
            </a:pPr>
            <a:r>
              <a:rPr lang="en-GB" dirty="0"/>
              <a:t>A well designed backend prevents roadblocks down the line </a:t>
            </a:r>
          </a:p>
          <a:p>
            <a:pPr marL="0" indent="0">
              <a:buNone/>
            </a:pPr>
            <a:r>
              <a:rPr lang="en-GB" dirty="0"/>
              <a:t>The importance of a Kanban board as a productivity tool </a:t>
            </a:r>
          </a:p>
          <a:p>
            <a:pPr marL="0" indent="0">
              <a:buNone/>
            </a:pPr>
            <a:r>
              <a:rPr lang="en-GB" dirty="0"/>
              <a:t>The importance of testing and having a successful build</a:t>
            </a:r>
          </a:p>
        </p:txBody>
      </p:sp>
    </p:spTree>
    <p:extLst>
      <p:ext uri="{BB962C8B-B14F-4D97-AF65-F5344CB8AC3E}">
        <p14:creationId xmlns:p14="http://schemas.microsoft.com/office/powerpoint/2010/main" val="362198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D42-03B7-96A7-BCA0-D907460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78448"/>
            <a:ext cx="10058400" cy="1371600"/>
          </a:xfrm>
        </p:spPr>
        <p:txBody>
          <a:bodyPr/>
          <a:lstStyle/>
          <a:p>
            <a:r>
              <a:rPr lang="en-GB" dirty="0"/>
              <a:t>                  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911849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{E663AF63-AF08-4AD8-9AA3-7B09FECFA23F}tf78438558_win32</Template>
  <TotalTime>388</TotalTime>
  <Words>228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Montserrat</vt:lpstr>
      <vt:lpstr>SavonVTI</vt:lpstr>
      <vt:lpstr>Spring Project</vt:lpstr>
      <vt:lpstr>Introduction</vt:lpstr>
      <vt:lpstr>           Continuous Integration </vt:lpstr>
      <vt:lpstr>                           Testing</vt:lpstr>
      <vt:lpstr>                 Parking System Demo</vt:lpstr>
      <vt:lpstr>                   Sprint Review </vt:lpstr>
      <vt:lpstr>                   Sprint Retrospective </vt:lpstr>
      <vt:lpstr>                      Conclusion</vt:lpstr>
      <vt:lpstr>                  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Tochi Okerefor</dc:creator>
  <cp:lastModifiedBy>Tochi Okerefor</cp:lastModifiedBy>
  <cp:revision>2</cp:revision>
  <dcterms:created xsi:type="dcterms:W3CDTF">2022-07-24T17:47:36Z</dcterms:created>
  <dcterms:modified xsi:type="dcterms:W3CDTF">2022-08-17T13:54:19Z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