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7EF32-A90F-7B4E-A6B8-E873EC9E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C58115-18A8-C476-4896-9A4A86001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0488A-C709-C211-8835-E632EEE4B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DA569-FE91-8E28-4C22-500B1E34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FCE883-A1D6-DDAB-34FE-2B23B056A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35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B29E5-96BD-BE8D-2CAD-2D1C9DBF7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C17A67A-D1C6-62DE-3CF2-88A2CF123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1C6565-FFD4-2DFE-F713-02F59BB7A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21C9F-5CB1-8341-336D-E364F99E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0EEE0-00A3-D1BB-FFC4-24616196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027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EE4989-A984-248B-2DCC-CCB2F8FBA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00FF08-58EC-3B7D-2F34-D1BE868ED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68C255-0A97-E2A4-08CD-8F3394A0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97C4C-DBBC-B2AA-8917-99C6564D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B99CA4-BF69-A88A-5A19-E2BFB783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4566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16345-86A4-62A7-B6FA-041FA658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D70640-CE69-C199-B5D4-971399C0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C2D51C-7343-E3E8-5633-0A40BA844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8F8A89-F689-7EB9-E271-072DC55B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7DE11D-5F20-F106-F8C2-1BE8D8D4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656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363E0-7A7B-AB9C-1C86-3C77938F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84B0D7D-7DEB-79DE-10D8-02B462562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48ACC-128B-BA24-9B07-BE445362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4BF91-BF06-D535-32A5-1D44B2E6E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0F9587-C4C5-A8A6-2BB2-18CB9D6B9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655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2FBD-715A-1CA1-A766-CE193A1C7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BB72A-7BE6-1BE6-34BD-F74FED086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16653-940B-3F8F-5688-920146245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E91AD7-17AD-9617-AD65-C1D1B717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29F3BD-A82A-413F-D5EE-F22D5A21D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07A006-080E-D246-B3FC-E47DD1B8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0418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47643A-D276-20CE-1943-A290E11D7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AF067A-D755-4732-3097-BA02A015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DB40B0-B0DA-671B-CD3F-841BA3944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D576540-7B15-D645-B598-B85C67230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529B4D-584C-3922-9065-9E05912E6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286BE4-402D-A044-2182-04D8B482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2EEAA7E-7FDB-80EB-C77C-8DA45BDC9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37E4-D274-5E28-6C96-7072E1ADE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078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E4EE5-163F-4D33-5CB2-A9FF9B6A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BED3EE4-F69A-0937-FBE6-2CA7E774B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5B7E70-6C0F-A545-E3BC-8021794B0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BAFE9F-B78A-010F-70AC-06CA64257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623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264D03A-8C06-8AA4-3EC6-FE99F24A0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85B3B1-2A44-D4D8-04BA-156787F9D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9FC52D-4464-298C-21E2-42C6BDA0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614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65130-8BB4-0587-87C2-5BA16A6D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824175-3039-FF13-4010-32EE7819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B8A4C8A-0111-22B1-0EB1-176F4AE74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587EA1-BF3E-481A-8BBB-62208589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F3BB7-93F0-4AFE-56BD-5A309C97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BFD0C4-9B7A-E673-9118-0DC4EFCD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044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21609-6FAB-C533-ACF4-D8C02955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8085B37-E7B1-BAD0-1551-1BFF44FB5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1BB08B-1907-C850-9EFF-A66714537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204163-33F5-6756-D25B-DF5AC556B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71CC5-20CE-D5ED-3A00-3C7D32C58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7BA720-9E91-05FC-CDF5-E94EB13E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6EE3BC9-916E-52B6-7E44-872A200DA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0C46BB-A6E0-8A7D-201C-1B7DCF719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C3A583-233E-9E01-9A64-984B46E0E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C4620-96C6-4D9C-89E1-C056A4878312}" type="datetimeFigureOut">
              <a:rPr lang="es-ES" smtClean="0"/>
              <a:t>26/05/2025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CF3D23-A0F4-1BC7-5A3A-A670807C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DAC0F2-144F-4663-1833-E6DFEA346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5AB00-20FE-4279-B271-88568A11AA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82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XuAG9LQvxus?feature=oembed" TargetMode="Externa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65EF720-5618-FEDA-47E1-F4BCEFE6F0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31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A53DC-1A13-E4E8-0884-D3CB7A60A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1EB4E8-C2FC-B806-E4B1-7A848C83EF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0EB7187F-39F9-D509-9D8E-F42795EA2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E521874-1C13-93E0-8D79-6C6F1647DC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246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9639C-5391-558A-67DD-1104BD644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2B0ACBF-705F-36CF-7D8E-A48D6866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6DB139D-B176-0A6E-E95B-E0C45F6D9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ADBCBE08-8134-FB81-DE2B-ADD948BEB6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62AD032D-A4B3-9986-D7B4-412308406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860E6D-20B0-6797-9A15-686CDAA02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175F8F2-AA64-70F3-325F-ACD87FA6AC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Imagen 5" descr="Imagen que contiene 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EFA3A51-3934-6F1D-4743-41C7FB205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8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4E4DA-0128-C4F2-8ADB-2E016F097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1697B7-2E3B-A844-B6D0-23129B3C8A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DBFB8DC4-2764-2D7A-38E4-63DA96462B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6"/>
            <a:ext cx="12192000" cy="67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96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7AAB-FAF2-1C4A-433F-FC0DCF5CB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21C5D6-F5A0-A4C6-6EBF-B0757C313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42D9D603-2BBF-9F11-3410-523F22DE7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4" name="Elementos multimedia en línea 3" title="DomestiTask Web">
            <a:hlinkClick r:id="" action="ppaction://media"/>
            <a:extLst>
              <a:ext uri="{FF2B5EF4-FFF2-40B4-BE49-F238E27FC236}">
                <a16:creationId xmlns:a16="http://schemas.microsoft.com/office/drawing/2014/main" id="{41E1112D-5BC1-DA7C-0D3F-0603E59A76C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665322" y="2305050"/>
            <a:ext cx="6861356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46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3536-571A-8512-72EC-BDB77FE84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59D199-FB29-442E-81D2-DEFD5C356D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9D560A84-87F2-ECCA-980E-E54010A92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78"/>
            <a:ext cx="12192000" cy="67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6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2C7D-C1D3-6CA4-07C8-B66D37A70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1C8C2F-3272-6F92-80FA-6BFA5A7FEE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C08870B-B25A-B1E5-C0F4-AEABCB230C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1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15DD4-AD7D-C0DF-85A7-2773F51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4E6078-F938-2D9C-DBF9-7A3A90885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6BF31E9-BBB9-4D35-DE8F-B5074BBC2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5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BC2D3-DEE3-F9F1-A438-CB191A026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114D789-FD04-C139-7CC9-51B8014C7B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489EC1F-CD2B-6102-7B56-BFFE7B772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00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4368-2032-62EA-9CC1-B9AFD6CFA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73CDA56-6577-F66F-377F-2CCC995109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093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3" name="Imagen 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AA9F244-AEE0-F81A-E075-F135FB2FD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  <p:pic>
        <p:nvPicPr>
          <p:cNvPr id="4" name="Imagen 3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F096E07-0AB6-C678-756A-C7E08E6A83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514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Panorámica</PresentationFormat>
  <Paragraphs>0</Paragraphs>
  <Slides>11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CHIVA MORENO</dc:creator>
  <cp:lastModifiedBy>TOMAS CHIVA MORENO</cp:lastModifiedBy>
  <cp:revision>1</cp:revision>
  <dcterms:created xsi:type="dcterms:W3CDTF">2025-05-26T21:52:51Z</dcterms:created>
  <dcterms:modified xsi:type="dcterms:W3CDTF">2025-05-26T21:59:44Z</dcterms:modified>
</cp:coreProperties>
</file>