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9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CBBB36-9BC6-40D9-9DD0-6C42510B8B00}" type="datetimeFigureOut">
              <a:rPr lang="es-MX" smtClean="0"/>
              <a:t>19/02/2021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00F6BAD-905F-4ACA-A4A2-EF7721C50501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1992495"/>
          </a:xfrm>
        </p:spPr>
        <p:txBody>
          <a:bodyPr>
            <a:normAutofit/>
          </a:bodyPr>
          <a:lstStyle/>
          <a:p>
            <a:pPr algn="ctr"/>
            <a:r>
              <a:rPr lang="es-MX" sz="8000" dirty="0" smtClean="0"/>
              <a:t>POO</a:t>
            </a:r>
            <a:endParaRPr lang="es-MX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smtClean="0"/>
              <a:t>Programación Orientada a Objetos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7204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992888" cy="1070013"/>
          </a:xfrm>
        </p:spPr>
        <p:txBody>
          <a:bodyPr>
            <a:normAutofit/>
          </a:bodyPr>
          <a:lstStyle/>
          <a:p>
            <a:r>
              <a:rPr lang="es-MX" dirty="0" smtClean="0"/>
              <a:t>Programación Orientada a Objetos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988841"/>
            <a:ext cx="7690048" cy="4320520"/>
          </a:xfrm>
        </p:spPr>
        <p:txBody>
          <a:bodyPr/>
          <a:lstStyle/>
          <a:p>
            <a:r>
              <a:rPr lang="es-MX" dirty="0" smtClean="0"/>
              <a:t>Es un tipo de programación pensada en satisfacer las exigencias de representar la realidad.</a:t>
            </a:r>
          </a:p>
          <a:p>
            <a:pPr marL="45720" indent="0">
              <a:buNone/>
            </a:pPr>
            <a:r>
              <a:rPr lang="es-MX" b="1" dirty="0" smtClean="0"/>
              <a:t>	</a:t>
            </a:r>
          </a:p>
          <a:p>
            <a:pPr marL="45720" indent="0" algn="ctr">
              <a:buNone/>
            </a:pPr>
            <a:r>
              <a:rPr lang="es-MX" b="1" dirty="0" smtClean="0"/>
              <a:t>PENSADA EN LOS OBJETOS QUE HAY EN EL MUNDO</a:t>
            </a:r>
          </a:p>
          <a:p>
            <a:pPr marL="45720" indent="0" algn="just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7814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998004"/>
          </a:xfrm>
        </p:spPr>
        <p:txBody>
          <a:bodyPr/>
          <a:lstStyle/>
          <a:p>
            <a:pPr algn="ctr"/>
            <a:r>
              <a:rPr lang="es-MX" dirty="0" smtClean="0"/>
              <a:t>Clase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5112567"/>
          </a:xfrm>
        </p:spPr>
        <p:txBody>
          <a:bodyPr/>
          <a:lstStyle/>
          <a:p>
            <a:pPr algn="just"/>
            <a:r>
              <a:rPr lang="es-MX" dirty="0" smtClean="0"/>
              <a:t>Conjunto de objetos, donde cada objeto al ser de la misma clase podrá realizar las mismas acciones y tendrá características similares a los otros objetos de su misma clase pero con variantes en sus características.</a:t>
            </a:r>
          </a:p>
          <a:p>
            <a:pPr marL="45720" indent="0" algn="just">
              <a:buNone/>
            </a:pPr>
            <a:r>
              <a:rPr lang="es-MX" dirty="0" smtClean="0"/>
              <a:t>Compuesta por: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/>
              <a:t>	</a:t>
            </a:r>
            <a:r>
              <a:rPr lang="es-MX" dirty="0" smtClean="0"/>
              <a:t>Atributos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/>
              <a:t>	</a:t>
            </a:r>
            <a:r>
              <a:rPr lang="es-MX" dirty="0" smtClean="0"/>
              <a:t>Métodos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/>
              <a:t>	</a:t>
            </a:r>
            <a:r>
              <a:rPr lang="es-MX" dirty="0" smtClean="0"/>
              <a:t>Constructor</a:t>
            </a:r>
          </a:p>
          <a:p>
            <a:pPr marL="45720" indent="0" algn="ctr">
              <a:buNone/>
            </a:pPr>
            <a:r>
              <a:rPr lang="es-MX" sz="2400" b="1" dirty="0" smtClean="0"/>
              <a:t>“Divide y vencerás”</a:t>
            </a:r>
          </a:p>
          <a:p>
            <a:pPr marL="45720" indent="0" algn="just">
              <a:buNone/>
            </a:pPr>
            <a:r>
              <a:rPr lang="es-MX" dirty="0" smtClean="0"/>
              <a:t>Para DIVIDIR un OBJETO COMPLEJO en varios objetos específicos y ‘simples’ que interactúen con otros pudiendo simular el comportamiento de algo mayor, simulando un sistema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6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85367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794057"/>
          </a:xfrm>
        </p:spPr>
        <p:txBody>
          <a:bodyPr/>
          <a:lstStyle/>
          <a:p>
            <a:pPr algn="ctr"/>
            <a:r>
              <a:rPr lang="es-MX" dirty="0" smtClean="0"/>
              <a:t>Pensar	POO</a:t>
            </a:r>
            <a:endParaRPr lang="es-MX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517232"/>
          </a:xfrm>
        </p:spPr>
      </p:pic>
    </p:spTree>
    <p:extLst>
      <p:ext uri="{BB962C8B-B14F-4D97-AF65-F5344CB8AC3E}">
        <p14:creationId xmlns:p14="http://schemas.microsoft.com/office/powerpoint/2010/main" val="227371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1008113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96585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Posibilidad de una Clase para Heredar (Compartir) sus atributos(Variables) y Capacidades(Métodos-Funciones) con otras clases relacionadas, que son sus hijas, que además de lo que les comparte su padre tienen atributos y métodos propios, ESPECIFICOS.</a:t>
            </a:r>
          </a:p>
          <a:p>
            <a:pPr marL="45720" indent="0" algn="just">
              <a:buNone/>
            </a:pPr>
            <a:endParaRPr lang="es-MX" b="1" dirty="0" smtClean="0"/>
          </a:p>
          <a:p>
            <a:pPr marL="45720" indent="0" algn="just">
              <a:buNone/>
            </a:pPr>
            <a:r>
              <a:rPr lang="es-MX" b="1" dirty="0" smtClean="0"/>
              <a:t>Las </a:t>
            </a:r>
            <a:r>
              <a:rPr lang="es-MX" u="sng" dirty="0" smtClean="0"/>
              <a:t>clases hijas o derivadas</a:t>
            </a:r>
            <a:r>
              <a:rPr lang="es-MX" b="1" dirty="0" smtClean="0"/>
              <a:t> deben ser relacionadas al mismo tipo de objeto, pues son una clase que detalla y especifica un objeto de una clase general: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b="1" dirty="0" smtClean="0"/>
              <a:t>VEHÍCULO</a:t>
            </a:r>
            <a:r>
              <a:rPr lang="es-MX" dirty="0" smtClean="0"/>
              <a:t>= moto, auto, avión;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b="1" dirty="0" smtClean="0"/>
              <a:t>PERSONA</a:t>
            </a:r>
            <a:r>
              <a:rPr lang="es-MX" dirty="0" smtClean="0"/>
              <a:t>= Informático, mecánico, ama de casa, estudiante;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b="1" dirty="0" smtClean="0"/>
              <a:t>EQUIPO DE COMPUTO</a:t>
            </a:r>
            <a:r>
              <a:rPr lang="es-MX" dirty="0" smtClean="0"/>
              <a:t>= Pc, laptop, Tablet.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427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5832689"/>
          </a:xfrm>
        </p:spPr>
        <p:txBody>
          <a:bodyPr/>
          <a:lstStyle/>
          <a:p>
            <a:r>
              <a:rPr lang="es-MX" dirty="0" smtClean="0"/>
              <a:t>Herencia-&gt; Objetivo de la informática (Reutilización de código, eficiencia en los programas, facilitador).</a:t>
            </a:r>
          </a:p>
          <a:p>
            <a:pPr marL="45720" indent="0">
              <a:buNone/>
            </a:pPr>
            <a:endParaRPr lang="es-MX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00"/>
            <a:ext cx="9144000" cy="5400600"/>
          </a:xfrm>
          <a:prstGeom prst="rect">
            <a:avLst/>
          </a:prstGeom>
        </p:spPr>
      </p:pic>
      <p:sp>
        <p:nvSpPr>
          <p:cNvPr id="5" name="4 Llamada rectangular redondeada"/>
          <p:cNvSpPr/>
          <p:nvPr/>
        </p:nvSpPr>
        <p:spPr>
          <a:xfrm>
            <a:off x="6289043" y="2780928"/>
            <a:ext cx="2843808" cy="16921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>
                    <a:lumMod val="10000"/>
                  </a:schemeClr>
                </a:solidFill>
              </a:rPr>
              <a:t>Clases hijas son una extensión detallada de la abstracción general (Clase Madre).</a:t>
            </a:r>
            <a:endParaRPr lang="es-MX" b="1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31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Polimorfismo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MX" dirty="0" smtClean="0"/>
              <a:t>‘Muchas Formas’, variable objeto instanciada puede referenciar diferentes objetos.</a:t>
            </a:r>
          </a:p>
          <a:p>
            <a:pPr marL="45720" indent="0">
              <a:buNone/>
            </a:pPr>
            <a:endParaRPr lang="es-MX" dirty="0"/>
          </a:p>
          <a:p>
            <a:pPr marL="45720" indent="0">
              <a:buNone/>
            </a:pPr>
            <a:r>
              <a:rPr lang="es-MX" dirty="0" err="1" smtClean="0"/>
              <a:t>Operacion</a:t>
            </a:r>
            <a:r>
              <a:rPr lang="es-MX" dirty="0" smtClean="0"/>
              <a:t> </a:t>
            </a:r>
            <a:r>
              <a:rPr lang="es-MX" dirty="0" err="1" smtClean="0"/>
              <a:t>calculos</a:t>
            </a:r>
            <a:r>
              <a:rPr lang="es-MX" dirty="0" smtClean="0"/>
              <a:t>[3] = new </a:t>
            </a:r>
            <a:r>
              <a:rPr lang="es-MX" dirty="0" err="1" smtClean="0"/>
              <a:t>Operacion</a:t>
            </a:r>
            <a:r>
              <a:rPr lang="es-MX" dirty="0" smtClean="0"/>
              <a:t>[3];</a:t>
            </a:r>
          </a:p>
          <a:p>
            <a:pPr marL="45720" indent="0">
              <a:buNone/>
            </a:pPr>
            <a:r>
              <a:rPr lang="es-MX" dirty="0" err="1" smtClean="0"/>
              <a:t>calculos</a:t>
            </a:r>
            <a:r>
              <a:rPr lang="es-MX" dirty="0" smtClean="0"/>
              <a:t>[0] = new Suma();</a:t>
            </a:r>
          </a:p>
          <a:p>
            <a:pPr marL="45720" indent="0">
              <a:buNone/>
            </a:pPr>
            <a:r>
              <a:rPr lang="es-MX" dirty="0" err="1" smtClean="0"/>
              <a:t>calculos</a:t>
            </a:r>
            <a:r>
              <a:rPr lang="es-MX" dirty="0" smtClean="0"/>
              <a:t>[1] </a:t>
            </a:r>
            <a:r>
              <a:rPr lang="es-MX" dirty="0"/>
              <a:t>= new </a:t>
            </a:r>
            <a:r>
              <a:rPr lang="es-MX" dirty="0" smtClean="0"/>
              <a:t>Resta();</a:t>
            </a:r>
            <a:endParaRPr lang="es-MX" dirty="0"/>
          </a:p>
          <a:p>
            <a:pPr marL="45720" indent="0">
              <a:buNone/>
            </a:pPr>
            <a:r>
              <a:rPr lang="es-MX" dirty="0" err="1" smtClean="0"/>
              <a:t>calculos</a:t>
            </a:r>
            <a:r>
              <a:rPr lang="es-MX" dirty="0" smtClean="0"/>
              <a:t>[2] </a:t>
            </a:r>
            <a:r>
              <a:rPr lang="es-MX" dirty="0"/>
              <a:t>= </a:t>
            </a:r>
            <a:r>
              <a:rPr lang="es-MX" dirty="0" smtClean="0"/>
              <a:t>new Divide();</a:t>
            </a:r>
            <a:endParaRPr lang="es-MX" dirty="0"/>
          </a:p>
          <a:p>
            <a:pPr marL="4572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9417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Sobrecarga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Definición propia de un comportamiento, pese a la herencia. Pues las clases hijas son una extensión detallada de la abstracción general (Clase Madre)</a:t>
            </a:r>
          </a:p>
          <a:p>
            <a:endParaRPr lang="es-MX" dirty="0" smtClean="0"/>
          </a:p>
          <a:p>
            <a:pPr marL="45720" indent="0">
              <a:buNone/>
            </a:pPr>
            <a:r>
              <a:rPr lang="es-MX" dirty="0" smtClean="0"/>
              <a:t>Operación calculo = new Suma();</a:t>
            </a:r>
          </a:p>
          <a:p>
            <a:pPr marL="45720" indent="0">
              <a:buNone/>
            </a:pPr>
            <a:r>
              <a:rPr lang="es-MX" dirty="0" err="1" smtClean="0"/>
              <a:t>calculo.imprime_resultado</a:t>
            </a:r>
            <a:r>
              <a:rPr lang="es-MX" dirty="0" smtClean="0"/>
              <a:t>();</a:t>
            </a:r>
          </a:p>
          <a:p>
            <a:pPr marL="45720" indent="0">
              <a:buNone/>
            </a:pPr>
            <a:r>
              <a:rPr lang="es-MX" dirty="0" smtClean="0"/>
              <a:t> </a:t>
            </a:r>
          </a:p>
          <a:p>
            <a:pPr marL="45720" indent="0">
              <a:buNone/>
            </a:pPr>
            <a:r>
              <a:rPr lang="es-MX" dirty="0" smtClean="0"/>
              <a:t>Operación calculo = new Resta();</a:t>
            </a:r>
          </a:p>
          <a:p>
            <a:pPr marL="45720" indent="0">
              <a:buNone/>
            </a:pPr>
            <a:r>
              <a:rPr lang="es-MX" dirty="0" err="1"/>
              <a:t>calculo.imprime_resultado</a:t>
            </a:r>
            <a:r>
              <a:rPr lang="es-MX" dirty="0"/>
              <a:t>(); </a:t>
            </a:r>
          </a:p>
          <a:p>
            <a:pPr marL="45720" indent="0">
              <a:buNone/>
            </a:pPr>
            <a:endParaRPr lang="es-MX" dirty="0"/>
          </a:p>
          <a:p>
            <a:pPr marL="4572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6182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youtub">
      <a:majorFont>
        <a:latin typeface="Impact"/>
        <a:ea typeface=""/>
        <a:cs typeface=""/>
      </a:majorFont>
      <a:minorFont>
        <a:latin typeface="Consolas"/>
        <a:ea typeface=""/>
        <a:cs typeface="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22416</TotalTime>
  <Words>283</Words>
  <Application>Microsoft Office PowerPoint</Application>
  <PresentationFormat>Presentación en pantalla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Perspectiva</vt:lpstr>
      <vt:lpstr>POO</vt:lpstr>
      <vt:lpstr>Programación Orientada a Objetos</vt:lpstr>
      <vt:lpstr>Clase</vt:lpstr>
      <vt:lpstr>Presentación de PowerPoint</vt:lpstr>
      <vt:lpstr>Pensar POO</vt:lpstr>
      <vt:lpstr>Herencia</vt:lpstr>
      <vt:lpstr>Presentación de PowerPoint</vt:lpstr>
      <vt:lpstr>Polimorfismo</vt:lpstr>
      <vt:lpstr>Sobrecarga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Personal</dc:creator>
  <cp:lastModifiedBy>Personal</cp:lastModifiedBy>
  <cp:revision>18</cp:revision>
  <dcterms:created xsi:type="dcterms:W3CDTF">2021-01-07T20:23:27Z</dcterms:created>
  <dcterms:modified xsi:type="dcterms:W3CDTF">2021-03-05T23:32:09Z</dcterms:modified>
</cp:coreProperties>
</file>