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46B45-1768-456E-A69D-1262909563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B9DB39-BA75-4441-80CE-728F2A18F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F0D25-FE2A-4FE3-B42F-18FDF674C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9AC1B-22DD-4D9E-B494-6ABD83A305EF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570D7-2698-4CD2-A40C-987B0D164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82A43-6D90-4341-A424-6172E907F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DA86-A2E0-4EDC-80DA-FDFAA5CE9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30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772C-1C86-4C86-AAB7-807019716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5C4DDB-84B6-44FA-B42C-03CC2E85B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C2920-B531-45CA-8A09-FB5BB8286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9AC1B-22DD-4D9E-B494-6ABD83A305EF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33576-BC45-443C-B97A-47625C583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12AF9-6722-4B0A-A918-DF52B887A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DA86-A2E0-4EDC-80DA-FDFAA5CE9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667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FAA66D-144E-475A-B4EA-138D9FC61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8CF4BB-8891-452B-AFCB-5BD39F3E8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E2B12-1051-49FF-8F88-B46C7984B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9AC1B-22DD-4D9E-B494-6ABD83A305EF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6EC3D-7396-482E-A269-AB9678936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59870-42D6-4E04-AE22-8CA1FCFA9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DA86-A2E0-4EDC-80DA-FDFAA5CE9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01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3C532-0385-4499-B69A-90083575B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0BB6E-DFC6-4397-9822-FF8B8BCF9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DE9CE-D7D6-4667-8027-B81C3CC1A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9AC1B-22DD-4D9E-B494-6ABD83A305EF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DDA34-D277-4A23-A26C-318ED597F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DB856-9104-466B-AE8F-9E327B35F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DA86-A2E0-4EDC-80DA-FDFAA5CE9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84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83789-FFCA-4239-B90D-03E6263F8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B2B6F-FBF2-4D3D-8269-097CBC161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7659F-8BD1-45BD-BBDD-39C58A73B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9AC1B-22DD-4D9E-B494-6ABD83A305EF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79A24-1AC4-4040-9896-2D20054C5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D2F7C-2022-4DD5-8877-FA4FD486F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DA86-A2E0-4EDC-80DA-FDFAA5CE9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332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2863E-491E-4CC0-B4A5-03C2D9C13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E18D-6842-4B6F-ABB7-64E92985D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EE2FC4-A4BE-49BB-81DE-2D13948D6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B5292C-B111-418A-8461-0A47CD70C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9AC1B-22DD-4D9E-B494-6ABD83A305EF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183FEB-C943-4BBB-AE4D-98803E6AB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BBA802-F187-47BC-BD55-EFC363D58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DA86-A2E0-4EDC-80DA-FDFAA5CE9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92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89340-6EDE-49A3-B49A-DBC493FE6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7E279-5AB0-4404-B61A-9C66CE2C3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E62EBE-52C0-46DE-842A-114C0E543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DFC0F-73F2-4619-B136-6A5E421433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30F03C-3328-488C-944C-49B53A886C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6AAA1A-3104-41C8-BC39-41F7ABEC0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9AC1B-22DD-4D9E-B494-6ABD83A305EF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A26200-1AF7-4E4B-BCBA-546765517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CD0C88-4AE3-4DFD-ADDD-164F1881E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DA86-A2E0-4EDC-80DA-FDFAA5CE9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33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E4AF3-818C-4FAA-AAE4-66C3251E1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D3A79A-40F0-4C39-AC75-94430A029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9AC1B-22DD-4D9E-B494-6ABD83A305EF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3D72A4-2375-4927-A867-710DF7A83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7ED13B-DEA0-4ABB-BDFD-127274F11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DA86-A2E0-4EDC-80DA-FDFAA5CE9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206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03451-F39C-447A-89BB-B87EBE519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9AC1B-22DD-4D9E-B494-6ABD83A305EF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914E81-CD56-4916-A883-237C9FE3A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91E02-4C46-48A2-9F6A-F10E5F55A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DA86-A2E0-4EDC-80DA-FDFAA5CE9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9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4110D-0659-4B35-B6AE-8E8F7D9E7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7C3E9-E2D8-4750-8B49-4C27E80E6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0EC43-8367-48A1-85B1-9341DF3B2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7D63-8AB6-4F53-A2E2-5386EE114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9AC1B-22DD-4D9E-B494-6ABD83A305EF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5BEBE-92E8-429D-928F-DA272465B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09AC1-6119-4506-9655-2FEAB3CF4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DA86-A2E0-4EDC-80DA-FDFAA5CE9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C4790-6FB6-41A3-B8ED-8AF56F7A4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E5C923-30CB-40AA-AD19-C868C63097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A0250E-FA97-4822-B9B7-B57C5DFE6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308B-EE26-46D0-A6A3-15A7FB69F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9AC1B-22DD-4D9E-B494-6ABD83A305EF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5474D-88D7-4578-8B51-04AAEDDB5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8E91B5-2E9C-4050-986C-0467D58DF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DA86-A2E0-4EDC-80DA-FDFAA5CE9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5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E0CD54-D585-458A-81B3-4B4AB7BD7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DAF18-2227-45E7-A6F8-19DE8F8CC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48376-E65F-42DF-9361-1C9F29AABB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9AC1B-22DD-4D9E-B494-6ABD83A305EF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CB8CF-CEBB-4562-B52D-0B60BFA319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65741-1C67-48FB-9AEC-AEE0D4B73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7DA86-A2E0-4EDC-80DA-FDFAA5CE9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723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56F2F26-AD2C-4E1F-B720-6FCABDA3E5FA}"/>
              </a:ext>
            </a:extLst>
          </p:cNvPr>
          <p:cNvSpPr txBox="1"/>
          <p:nvPr/>
        </p:nvSpPr>
        <p:spPr>
          <a:xfrm>
            <a:off x="0" y="2317898"/>
            <a:ext cx="1219199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entury" panose="02040604050505020304" pitchFamily="18" charset="0"/>
                <a:cs typeface="Times New Roman" panose="02020603050405020304" pitchFamily="18" charset="0"/>
              </a:rPr>
              <a:t>                                                </a:t>
            </a:r>
            <a:r>
              <a:rPr lang="en-US" sz="3200" dirty="0">
                <a:latin typeface="Century" panose="02040604050505020304" pitchFamily="18" charset="0"/>
                <a:cs typeface="Times New Roman" panose="02020603050405020304" pitchFamily="18" charset="0"/>
              </a:rPr>
              <a:t>Coursera Capstone Project</a:t>
            </a:r>
          </a:p>
          <a:p>
            <a:endParaRPr lang="en-US" sz="3200" dirty="0">
              <a:latin typeface="Century" panose="020406040505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Century" panose="02040604050505020304" pitchFamily="18" charset="0"/>
                <a:cs typeface="Times New Roman" panose="02020603050405020304" pitchFamily="18" charset="0"/>
              </a:rPr>
              <a:t>Data Analysis and survey to get the best location for a proposed bookshop that will be located within the Neighborhood of Manhattan New York State, United States of America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80115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BAA3333-CEF6-45B8-A5E7-3BB069EFE21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7833"/>
            <a:ext cx="12191999" cy="639016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553115-6CEE-4441-BD4B-D200CEBEA07D}"/>
              </a:ext>
            </a:extLst>
          </p:cNvPr>
          <p:cNvSpPr txBox="1"/>
          <p:nvPr/>
        </p:nvSpPr>
        <p:spPr>
          <a:xfrm>
            <a:off x="-1" y="98501"/>
            <a:ext cx="12191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entury" panose="02040604050505020304" pitchFamily="18" charset="0"/>
                <a:cs typeface="Times New Roman" panose="02020603050405020304" pitchFamily="18" charset="0"/>
              </a:rPr>
              <a:t>Bar plot showing the student population of New York, City and Columbia </a:t>
            </a:r>
            <a:r>
              <a:rPr lang="en-US" dirty="0" err="1">
                <a:latin typeface="Century" panose="02040604050505020304" pitchFamily="18" charset="0"/>
                <a:cs typeface="Times New Roman" panose="02020603050405020304" pitchFamily="18" charset="0"/>
              </a:rPr>
              <a:t>Univeristies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312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531317-D50F-40A5-A4C4-755400E9387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060"/>
            <a:ext cx="12192000" cy="67729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3660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3553115-6CEE-4441-BD4B-D200CEBEA07D}"/>
              </a:ext>
            </a:extLst>
          </p:cNvPr>
          <p:cNvSpPr txBox="1"/>
          <p:nvPr/>
        </p:nvSpPr>
        <p:spPr>
          <a:xfrm>
            <a:off x="-85062" y="0"/>
            <a:ext cx="12191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location of the universities campuses in the neighborhood of Manhattan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7D06FD-5106-47CD-96BD-58B82711AED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0995"/>
            <a:ext cx="12191998" cy="63370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6968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531317-D50F-40A5-A4C4-755400E9387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060"/>
            <a:ext cx="12192000" cy="67729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3285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3553115-6CEE-4441-BD4B-D200CEBEA07D}"/>
              </a:ext>
            </a:extLst>
          </p:cNvPr>
          <p:cNvSpPr txBox="1"/>
          <p:nvPr/>
        </p:nvSpPr>
        <p:spPr>
          <a:xfrm>
            <a:off x="-106328" y="0"/>
            <a:ext cx="12191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location of the existing bookshops within the neighborhood of the three </a:t>
            </a:r>
            <a:r>
              <a:rPr lang="en-US" sz="18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univeristies</a:t>
            </a:r>
            <a:r>
              <a:rPr lang="en-US" sz="18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8B8DC5-6A1C-45D4-AA66-9086FD6C958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9731"/>
            <a:ext cx="12191999" cy="63582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0327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3553115-6CEE-4441-BD4B-D200CEBEA07D}"/>
              </a:ext>
            </a:extLst>
          </p:cNvPr>
          <p:cNvSpPr txBox="1"/>
          <p:nvPr/>
        </p:nvSpPr>
        <p:spPr>
          <a:xfrm>
            <a:off x="0" y="0"/>
            <a:ext cx="122806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location of the campuses and the existing bookshops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B2274A-86A2-427B-AF0D-2DEF881AE9C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52893"/>
            <a:ext cx="12191999" cy="63051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075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3553115-6CEE-4441-BD4B-D200CEBEA07D}"/>
              </a:ext>
            </a:extLst>
          </p:cNvPr>
          <p:cNvSpPr txBox="1"/>
          <p:nvPr/>
        </p:nvSpPr>
        <p:spPr>
          <a:xfrm>
            <a:off x="0" y="0"/>
            <a:ext cx="122806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Plot of employment and sex status in </a:t>
            </a:r>
            <a:r>
              <a:rPr lang="en-US" sz="18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Mahanttan</a:t>
            </a:r>
            <a:r>
              <a:rPr lang="en-US" sz="18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borough New York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C576A8-7F4A-45D6-9980-CEBC7C4132D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33376"/>
            <a:ext cx="12192000" cy="47102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231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3553115-6CEE-4441-BD4B-D200CEBEA07D}"/>
              </a:ext>
            </a:extLst>
          </p:cNvPr>
          <p:cNvSpPr txBox="1"/>
          <p:nvPr/>
        </p:nvSpPr>
        <p:spPr>
          <a:xfrm>
            <a:off x="0" y="0"/>
            <a:ext cx="122806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Cluster groups around the Greenwich neighborhood of Manhattan Borough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112C2B-897A-4A93-8CE2-A3AC807C878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4038"/>
            <a:ext cx="12191999" cy="64539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4919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102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Century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Tochukwu Okeke</dc:creator>
  <cp:lastModifiedBy>Tochukwu Okeke</cp:lastModifiedBy>
  <cp:revision>2</cp:revision>
  <dcterms:created xsi:type="dcterms:W3CDTF">2021-06-19T16:12:57Z</dcterms:created>
  <dcterms:modified xsi:type="dcterms:W3CDTF">2021-06-21T15:08:33Z</dcterms:modified>
</cp:coreProperties>
</file>