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6D6B78A-144C-C765-E158-D9772A05B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2022/23 (137.) Tanév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ADFAB55F-75C4-8051-9DB5-97F8D3E05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Projekt feladat</a:t>
            </a:r>
          </a:p>
          <a:p>
            <a:pPr algn="l"/>
            <a:r>
              <a:rPr lang="hu-HU" dirty="0"/>
              <a:t>Készítette: tót-suszt Ádám</a:t>
            </a:r>
          </a:p>
          <a:p>
            <a:pPr algn="l"/>
            <a:r>
              <a:rPr lang="hu-HU" dirty="0"/>
              <a:t>Konzulens tanár: Nagy Ferenc</a:t>
            </a:r>
          </a:p>
        </p:txBody>
      </p:sp>
    </p:spTree>
    <p:extLst>
      <p:ext uri="{BB962C8B-B14F-4D97-AF65-F5344CB8AC3E}">
        <p14:creationId xmlns:p14="http://schemas.microsoft.com/office/powerpoint/2010/main" val="1054417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61185DA-3925-63C5-3CE0-054E6D27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Bevezetés: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860C3ED-F729-7D8B-A325-890055E9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9554"/>
            <a:ext cx="10131425" cy="2719182"/>
          </a:xfrm>
        </p:spPr>
        <p:txBody>
          <a:bodyPr>
            <a:normAutofit/>
          </a:bodyPr>
          <a:lstStyle/>
          <a:p>
            <a:r>
              <a:rPr lang="hu-HU" sz="1800" dirty="0" smtClean="0">
                <a:latin typeface="Calibri"/>
                <a:cs typeface="Calibri"/>
              </a:rPr>
              <a:t>Miért választottam ezt a témát?</a:t>
            </a:r>
          </a:p>
          <a:p>
            <a:r>
              <a:rPr lang="hu-HU" dirty="0" smtClean="0">
                <a:latin typeface="Calibri"/>
                <a:cs typeface="Calibri"/>
              </a:rPr>
              <a:t>Mi a célja a Honlapnak?</a:t>
            </a:r>
          </a:p>
          <a:p>
            <a:r>
              <a:rPr lang="hu-HU" dirty="0" smtClean="0">
                <a:latin typeface="Calibri"/>
                <a:cs typeface="Calibri"/>
              </a:rPr>
              <a:t>Mik a kezdő tudnivalók?</a:t>
            </a:r>
          </a:p>
          <a:p>
            <a:endParaRPr lang="hu-HU" sz="1800" dirty="0" smtClean="0">
              <a:latin typeface="Calibri"/>
              <a:cs typeface="Calibri"/>
            </a:endParaRPr>
          </a:p>
          <a:p>
            <a:endParaRPr lang="hu-HU" sz="1800" dirty="0">
              <a:latin typeface="Calibri"/>
              <a:cs typeface="Calibri"/>
            </a:endParaRPr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xmlns="" id="{2B6FC92B-5075-B253-5627-89357EFE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04" y="3429000"/>
            <a:ext cx="6141522" cy="31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6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0049095-8F20-28A2-5365-CAC2B7A1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Időráfordítás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86FAC6C-585D-C326-F8FD-C00346D2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Feladat kitervelése</a:t>
            </a:r>
          </a:p>
          <a:p>
            <a:r>
              <a:rPr lang="hu-HU" dirty="0" smtClean="0"/>
              <a:t>Kódolás kezdete</a:t>
            </a:r>
          </a:p>
          <a:p>
            <a:r>
              <a:rPr lang="hu-HU" dirty="0" smtClean="0"/>
              <a:t>Napi szintű foglalkozás </a:t>
            </a:r>
          </a:p>
          <a:p>
            <a:r>
              <a:rPr lang="hu-HU" dirty="0" smtClean="0"/>
              <a:t>Többszöri újra kezdés</a:t>
            </a:r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42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73A5895-12F4-A1C7-8B87-F35FB9CA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Első vázlatok: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B9A68BF-1B60-5177-7DFD-F4F982475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4"/>
            <a:ext cx="10131425" cy="2229336"/>
          </a:xfrm>
        </p:spPr>
        <p:txBody>
          <a:bodyPr/>
          <a:lstStyle/>
          <a:p>
            <a:r>
              <a:rPr lang="hu-HU" dirty="0" smtClean="0"/>
              <a:t>Eredeti elképzelés</a:t>
            </a:r>
          </a:p>
          <a:p>
            <a:r>
              <a:rPr lang="hu-HU" dirty="0" smtClean="0"/>
              <a:t>Szembesülés a problémákkal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xmlns="" id="{21369FD5-9F09-35FA-4C75-71AE4B3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435" y="3834658"/>
            <a:ext cx="5685790" cy="28378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xmlns="" id="{383949DC-1527-7B85-6D4B-78C809C1320B}"/>
              </a:ext>
            </a:extLst>
          </p:cNvPr>
          <p:cNvSpPr txBox="1"/>
          <p:nvPr/>
        </p:nvSpPr>
        <p:spPr>
          <a:xfrm>
            <a:off x="1194062" y="4494074"/>
            <a:ext cx="321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>
                <a:latin typeface="Calibri" panose="020F0502020204030204" pitchFamily="34" charset="0"/>
              </a:rPr>
              <a:t>A weboldal első formája: </a:t>
            </a:r>
            <a:r>
              <a:rPr lang="hu-HU" dirty="0" smtClean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93711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D9B77F1-38E5-6CB0-E501-E2BA7BF2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Anyagok és információ gyűjtés: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536BD8FC-D9D5-D49B-4F7F-10273BCC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Évek és tapasztalat</a:t>
            </a:r>
          </a:p>
          <a:p>
            <a:r>
              <a:rPr lang="hu-HU" dirty="0" smtClean="0"/>
              <a:t>Műsorok, könyvek</a:t>
            </a:r>
          </a:p>
          <a:p>
            <a:r>
              <a:rPr lang="hu-HU" dirty="0" smtClean="0"/>
              <a:t>Gyakorlati ismeretek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046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F112C58-C2C4-D995-A587-8530293C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cap="none" dirty="0"/>
              <a:t>Továbbfejlesztési lehetőségek: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492C331B-72D8-343E-707E-02C54E8F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További fejlesztési lehetőségként fent áll, hogy egy másik honlappal valamit egy adatbázissal össze lehetne kapcsolni a már meglévő honlapot. Ezzel is növelve a hatékonyságát és a tudásterjesztő funkcióit.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988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76200" y="0"/>
            <a:ext cx="12268199" cy="6857999"/>
          </a:xfrm>
          <a:blipFill>
            <a:blip r:embed="rId2"/>
            <a:stretch>
              <a:fillRect/>
            </a:stretch>
          </a:blipFill>
        </p:spPr>
        <p:txBody>
          <a:bodyPr wrap="none" anchor="t" anchorCtr="1">
            <a:noAutofit/>
          </a:bodyPr>
          <a:lstStyle/>
          <a:p>
            <a:pPr algn="ctr"/>
            <a:r>
              <a:rPr lang="hu-HU" sz="5400" b="1" i="1" cap="none" dirty="0" smtClean="0">
                <a:solidFill>
                  <a:schemeClr val="bg1"/>
                </a:solidFill>
              </a:rPr>
              <a:t>Köszönöm a figyelmet!</a:t>
            </a:r>
            <a:endParaRPr lang="hu-HU" sz="5400" b="1" i="1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8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43</TotalTime>
  <Words>111</Words>
  <Application>Microsoft Office PowerPoint</Application>
  <PresentationFormat>Szélesvásznú</PresentationFormat>
  <Paragraphs>25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Égi</vt:lpstr>
      <vt:lpstr>2022/23 (137.) Tanév</vt:lpstr>
      <vt:lpstr>Bevezetés:</vt:lpstr>
      <vt:lpstr>Időráfordítás</vt:lpstr>
      <vt:lpstr>Első vázlatok:</vt:lpstr>
      <vt:lpstr>Anyagok és információ gyűjtés:</vt:lpstr>
      <vt:lpstr>Továbbfejlesztési lehetőségek: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2022/23 (137.) Tanév</dc:title>
  <dc:creator>Ádám Tót-Suszt</dc:creator>
  <cp:lastModifiedBy>Tót-Suszt Ádám</cp:lastModifiedBy>
  <cp:revision>4</cp:revision>
  <dcterms:created xsi:type="dcterms:W3CDTF">2023-01-08T18:31:12Z</dcterms:created>
  <dcterms:modified xsi:type="dcterms:W3CDTF">2023-01-09T18:34:10Z</dcterms:modified>
</cp:coreProperties>
</file>