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ACD0BEC-82AE-4A7E-982C-B7158C3BA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 smtClean="0"/>
              <a:t>Visualization</a:t>
            </a:r>
            <a:endParaRPr b="1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253332-5A82-47C9-B1D7-BAAB57E61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Analysis and Prediction of House prices in London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is_Price_Number_of_Houses">
            <a:extLst>
              <a:ext uri="{FF2B5EF4-FFF2-40B4-BE49-F238E27FC236}">
                <a16:creationId xmlns:a16="http://schemas.microsoft.com/office/drawing/2014/main" id="{077713AF-E9DD-4F98-B92A-5B851FF39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85" y="0"/>
            <a:ext cx="6639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is_Price_Crime">
            <a:extLst>
              <a:ext uri="{FF2B5EF4-FFF2-40B4-BE49-F238E27FC236}">
                <a16:creationId xmlns:a16="http://schemas.microsoft.com/office/drawing/2014/main" id="{A6E95F1D-98BE-4947-9226-B558D992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35" y="0"/>
            <a:ext cx="6800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is_Relationship">
            <a:extLst>
              <a:ext uri="{FF2B5EF4-FFF2-40B4-BE49-F238E27FC236}">
                <a16:creationId xmlns:a16="http://schemas.microsoft.com/office/drawing/2014/main" id="{B92F0549-6773-4171-AF75-F56315D4E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81" y="0"/>
            <a:ext cx="7342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is_Ev_HP_expensive_bor">
            <a:extLst>
              <a:ext uri="{FF2B5EF4-FFF2-40B4-BE49-F238E27FC236}">
                <a16:creationId xmlns:a16="http://schemas.microsoft.com/office/drawing/2014/main" id="{74FE4A6C-6882-48AF-91E3-92BEA4983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871537"/>
            <a:ext cx="11229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is_Ev_HP_cheap_bor">
            <a:extLst>
              <a:ext uri="{FF2B5EF4-FFF2-40B4-BE49-F238E27FC236}">
                <a16:creationId xmlns:a16="http://schemas.microsoft.com/office/drawing/2014/main" id="{6EF7718B-BE2A-45BC-A58A-D40C4A3B5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790575"/>
            <a:ext cx="11068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is-Expensive-Boroughs">
            <a:extLst>
              <a:ext uri="{FF2B5EF4-FFF2-40B4-BE49-F238E27FC236}">
                <a16:creationId xmlns:a16="http://schemas.microsoft.com/office/drawing/2014/main" id="{AB367947-1A11-4BBE-AC72-AF58CEACE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790575"/>
            <a:ext cx="11220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Dis_cheapest_boroughs">
            <a:extLst>
              <a:ext uri="{FF2B5EF4-FFF2-40B4-BE49-F238E27FC236}">
                <a16:creationId xmlns:a16="http://schemas.microsoft.com/office/drawing/2014/main" id="{B586B06D-DD99-49F8-B92C-27A168C2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790575"/>
            <a:ext cx="98583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Dis_expensive boroughs">
            <a:extLst>
              <a:ext uri="{FF2B5EF4-FFF2-40B4-BE49-F238E27FC236}">
                <a16:creationId xmlns:a16="http://schemas.microsoft.com/office/drawing/2014/main" id="{CFEBEA96-DF8C-4052-86BE-308FF93BD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709612"/>
            <a:ext cx="100012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gression_Gdp_Per_Capita">
            <a:extLst>
              <a:ext uri="{FF2B5EF4-FFF2-40B4-BE49-F238E27FC236}">
                <a16:creationId xmlns:a16="http://schemas.microsoft.com/office/drawing/2014/main" id="{ED4FF936-51AA-40FA-A90B-47AFBFC77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738187"/>
            <a:ext cx="100869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is-correlation_House_price_house_sold">
            <a:extLst>
              <a:ext uri="{FF2B5EF4-FFF2-40B4-BE49-F238E27FC236}">
                <a16:creationId xmlns:a16="http://schemas.microsoft.com/office/drawing/2014/main" id="{06991A2C-2127-42F9-9159-133AA3EA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11" y="0"/>
            <a:ext cx="623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is_Price_Mean_Salary">
            <a:extLst>
              <a:ext uri="{FF2B5EF4-FFF2-40B4-BE49-F238E27FC236}">
                <a16:creationId xmlns:a16="http://schemas.microsoft.com/office/drawing/2014/main" id="{3477837B-DCFE-452C-8B1E-C78632F1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11" y="0"/>
            <a:ext cx="623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is_Price_Median_Salary">
            <a:extLst>
              <a:ext uri="{FF2B5EF4-FFF2-40B4-BE49-F238E27FC236}">
                <a16:creationId xmlns:a16="http://schemas.microsoft.com/office/drawing/2014/main" id="{7439D8CF-A2BF-4E43-910C-6BD4E5F9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11" y="0"/>
            <a:ext cx="623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s_Price_Life_Satisfaction">
            <a:extLst>
              <a:ext uri="{FF2B5EF4-FFF2-40B4-BE49-F238E27FC236}">
                <a16:creationId xmlns:a16="http://schemas.microsoft.com/office/drawing/2014/main" id="{609163A4-63F9-4637-8314-34BA09D0A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70" y="0"/>
            <a:ext cx="6743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is_Price_Jobs">
            <a:extLst>
              <a:ext uri="{FF2B5EF4-FFF2-40B4-BE49-F238E27FC236}">
                <a16:creationId xmlns:a16="http://schemas.microsoft.com/office/drawing/2014/main" id="{2AC1DF70-467D-4585-9B6F-B87EDC7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70" y="0"/>
            <a:ext cx="6743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is_Price_Population">
            <a:extLst>
              <a:ext uri="{FF2B5EF4-FFF2-40B4-BE49-F238E27FC236}">
                <a16:creationId xmlns:a16="http://schemas.microsoft.com/office/drawing/2014/main" id="{71AB4FEA-8843-4076-A008-1CF676F5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35" y="0"/>
            <a:ext cx="6477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is_Price_Area_Size">
            <a:extLst>
              <a:ext uri="{FF2B5EF4-FFF2-40B4-BE49-F238E27FC236}">
                <a16:creationId xmlns:a16="http://schemas.microsoft.com/office/drawing/2014/main" id="{D37A64F9-392F-4F8F-BB12-7E77FED4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35" y="0"/>
            <a:ext cx="6477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/>
  <cp:lastModifiedBy>Admin</cp:lastModifiedBy>
  <cp:revision>1</cp:revision>
  <dcterms:created xsi:type="dcterms:W3CDTF">2022-09-20T01:49:44Z</dcterms:created>
  <dcterms:modified xsi:type="dcterms:W3CDTF">2022-09-20T01:59:07Z</dcterms:modified>
</cp:coreProperties>
</file>