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A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81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ED2E-BD61-4C63-89D7-C19F247ED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5F9DB-9DEB-4111-B7B4-9C89D8107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EE9B2-5F10-4C60-A63F-66B02006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C033-4BD9-465F-B9FC-B4D539AA1FB3}" type="datetimeFigureOut">
              <a:rPr lang="en-US" smtClean="0"/>
              <a:t>10Dec18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20F06-0198-46BF-A1AA-18DFBF5D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E85CF-DD82-4E91-B3A2-FE318599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8A09-DBD9-48AC-BC98-91892F0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BC63-1573-42CA-A877-A5C0CAE3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06A6B-3630-45FB-BE30-A514147D8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F8BB0-F5E1-4A49-9F9D-80459C90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C033-4BD9-465F-B9FC-B4D539AA1FB3}" type="datetimeFigureOut">
              <a:rPr lang="en-US" smtClean="0"/>
              <a:t>10Dec18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399D0-B591-45C0-BA94-F7A542E9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8E7A0-122B-4EB4-B22E-7EBCC2E0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8A09-DBD9-48AC-BC98-91892F0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0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8C330-FE59-4480-8BEB-825CF9CBA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80FA4-6B23-4616-B934-0B0982924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96D4A-E8B4-4B18-9294-D69531D8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C033-4BD9-465F-B9FC-B4D539AA1FB3}" type="datetimeFigureOut">
              <a:rPr lang="en-US" smtClean="0"/>
              <a:t>10Dec18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233D3-F099-44BA-BA83-39A214DB4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D486F-E20B-40D9-8063-1EEC49D8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8A09-DBD9-48AC-BC98-91892F0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7A394-6D53-4E58-BE00-1E53EBC4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B55DD-FEB1-4763-980B-36EA15C2C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DE5F7-4B48-4C61-A863-ACCA39EC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C033-4BD9-465F-B9FC-B4D539AA1FB3}" type="datetimeFigureOut">
              <a:rPr lang="en-US" smtClean="0"/>
              <a:t>10Dec18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BF009-BA18-4E97-936F-2D7EDA26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0E23-1B46-447A-A16B-AC1BE85B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8A09-DBD9-48AC-BC98-91892F0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9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6DC4-B600-4934-81B6-D570F3991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1C03B-2FCC-4A7A-97DD-0C1F15904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81CA7-A884-474B-8020-1C230E242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C033-4BD9-465F-B9FC-B4D539AA1FB3}" type="datetimeFigureOut">
              <a:rPr lang="en-US" smtClean="0"/>
              <a:t>10Dec18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60E5F-8EEB-46E5-800F-58A7E5F5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76305-98D7-4DBC-ADE6-101AA926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8A09-DBD9-48AC-BC98-91892F0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6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C656-745F-4957-B72A-1D33E43A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6716-976D-4D1C-A5F3-F2E24FA7D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5F32E-7AF4-4F48-A589-0880AB763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394F5-CF03-4BA2-859B-0486DE1B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C033-4BD9-465F-B9FC-B4D539AA1FB3}" type="datetimeFigureOut">
              <a:rPr lang="en-US" smtClean="0"/>
              <a:t>10Dec18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54EF4-618F-42C0-AC16-894EA19D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8F39B-4FEF-4F5C-8680-E956D934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8A09-DBD9-48AC-BC98-91892F0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8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7B6C-4346-41D3-BCFF-E28402D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AD94-B9ED-4BD0-9C0A-32219E615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63D85-AA0E-4C33-9830-FE31A8E10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9EA965-956E-4CA9-A1A8-051DFD579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AC2514-0881-4363-A440-9A5ED0FC0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5992B-18B7-4EC2-82FD-219161FD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C033-4BD9-465F-B9FC-B4D539AA1FB3}" type="datetimeFigureOut">
              <a:rPr lang="en-US" smtClean="0"/>
              <a:t>10Dec18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D915B-25E1-4C25-9A4E-3DEE13C7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91A6B-40A5-411B-9B0D-BA3629FA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8A09-DBD9-48AC-BC98-91892F0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2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E0B8-8D5D-4FDE-829F-407BB0C3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0AF29-B9A4-4422-9EB6-FFE46425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C033-4BD9-465F-B9FC-B4D539AA1FB3}" type="datetimeFigureOut">
              <a:rPr lang="en-US" smtClean="0"/>
              <a:t>10Dec18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E9F3D-F0B7-4962-A917-687987AA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3F8E6-02C1-453F-A6DD-14B85201A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8A09-DBD9-48AC-BC98-91892F0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7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0132D-D7E3-425E-84B4-8C4BE2F1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C033-4BD9-465F-B9FC-B4D539AA1FB3}" type="datetimeFigureOut">
              <a:rPr lang="en-US" smtClean="0"/>
              <a:t>10Dec18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70188-DC6E-4ABF-8DA6-926D6E8C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E9ADA-4F47-43D9-A742-00F9F9F0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8A09-DBD9-48AC-BC98-91892F0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0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03E7-00EE-4509-85DF-F9554FBD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6F3E4-874D-4980-8644-01E041681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46088-42E0-4259-A027-E2B61A070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20BAF-AC26-4D12-9955-44B00252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C033-4BD9-465F-B9FC-B4D539AA1FB3}" type="datetimeFigureOut">
              <a:rPr lang="en-US" smtClean="0"/>
              <a:t>10Dec18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5931D-FD86-47E0-B777-A63818D2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DA388-05A5-498D-8511-2814448F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8A09-DBD9-48AC-BC98-91892F0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1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E0C6-CE8B-4AEF-81F4-8ACF2A3C2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3AB5E5-AB80-45A2-B590-C8664A94D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0EB9C-C33F-487B-A731-D31B4FDB1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3E142-D477-4D09-BAAD-830F5281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C033-4BD9-465F-B9FC-B4D539AA1FB3}" type="datetimeFigureOut">
              <a:rPr lang="en-US" smtClean="0"/>
              <a:t>10Dec18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5AE45-6C06-4DB0-964A-C9D7DE13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BDB65-1A7B-4C6E-8365-D055CAE0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8A09-DBD9-48AC-BC98-91892F0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7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457F5-B6D8-44FA-9796-D6EF72240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CA7FE-973C-48CF-BA58-961B395F3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3E334-0C76-4EEF-B72F-9AF35E481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9C033-4BD9-465F-B9FC-B4D539AA1FB3}" type="datetimeFigureOut">
              <a:rPr lang="en-US" smtClean="0"/>
              <a:t>10Dec18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D18F7-1214-4CE8-A7FB-BD56A4656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BCB78-0591-41DC-82E5-B0E99F27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08A09-DBD9-48AC-BC98-91892F09E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5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vDibFh.png (1212Ã734)">
            <a:extLst>
              <a:ext uri="{FF2B5EF4-FFF2-40B4-BE49-F238E27FC236}">
                <a16:creationId xmlns:a16="http://schemas.microsoft.com/office/drawing/2014/main" id="{6ADDB218-8E11-4A3A-B1AC-42D664EA7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47" y="221796"/>
            <a:ext cx="4136273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https://i.imgur.com/u9CMySZ.png">
            <a:extLst>
              <a:ext uri="{FF2B5EF4-FFF2-40B4-BE49-F238E27FC236}">
                <a16:creationId xmlns:a16="http://schemas.microsoft.com/office/drawing/2014/main" id="{CF37977F-0AB8-417C-A28B-32F07FD77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578" y="983308"/>
            <a:ext cx="1640127" cy="109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A682053B-08D7-41C9-9BDB-D3F3227606F7}"/>
              </a:ext>
            </a:extLst>
          </p:cNvPr>
          <p:cNvSpPr/>
          <p:nvPr/>
        </p:nvSpPr>
        <p:spPr>
          <a:xfrm>
            <a:off x="1176338" y="2482792"/>
            <a:ext cx="1157287" cy="1222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C34791-8072-44A5-B7E0-2F83F619E53C}"/>
              </a:ext>
            </a:extLst>
          </p:cNvPr>
          <p:cNvSpPr txBox="1"/>
          <p:nvPr/>
        </p:nvSpPr>
        <p:spPr>
          <a:xfrm>
            <a:off x="2575138" y="913524"/>
            <a:ext cx="110639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C00000"/>
                </a:solidFill>
              </a:rPr>
              <a:t>Coridium ARMbasic Runtime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67A4FD-EBA8-4605-9339-BD61C29528B6}"/>
              </a:ext>
            </a:extLst>
          </p:cNvPr>
          <p:cNvSpPr/>
          <p:nvPr/>
        </p:nvSpPr>
        <p:spPr>
          <a:xfrm>
            <a:off x="2653551" y="962025"/>
            <a:ext cx="1383506" cy="987181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6B7902-EF71-4341-A562-7F93FB9FB4A5}"/>
              </a:ext>
            </a:extLst>
          </p:cNvPr>
          <p:cNvSpPr txBox="1"/>
          <p:nvPr/>
        </p:nvSpPr>
        <p:spPr>
          <a:xfrm>
            <a:off x="2595380" y="1004264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7030A0"/>
                </a:solidFill>
              </a:rPr>
              <a:t>ABrtos/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8CB6E1-0F3E-4D2D-9E39-D78D5C209108}"/>
              </a:ext>
            </a:extLst>
          </p:cNvPr>
          <p:cNvGrpSpPr/>
          <p:nvPr/>
        </p:nvGrpSpPr>
        <p:grpSpPr>
          <a:xfrm>
            <a:off x="2619240" y="1200695"/>
            <a:ext cx="952062" cy="169277"/>
            <a:chOff x="2998772" y="1877890"/>
            <a:chExt cx="2226568" cy="18096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4ED4378-EC71-4474-9568-E4A70A044D67}"/>
                </a:ext>
              </a:extLst>
            </p:cNvPr>
            <p:cNvSpPr/>
            <p:nvPr/>
          </p:nvSpPr>
          <p:spPr>
            <a:xfrm>
              <a:off x="3188946" y="1922553"/>
              <a:ext cx="1777296" cy="89633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6ABDBD-5CF0-4B3E-A4B5-D009B7361457}"/>
                </a:ext>
              </a:extLst>
            </p:cNvPr>
            <p:cNvSpPr txBox="1"/>
            <p:nvPr/>
          </p:nvSpPr>
          <p:spPr>
            <a:xfrm>
              <a:off x="2998772" y="1877890"/>
              <a:ext cx="2226568" cy="180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b="1" dirty="0"/>
                <a:t>Task Initialize &amp; Ticker Start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3D118C-7C94-4138-A90D-BD0AE5F9AA46}"/>
              </a:ext>
            </a:extLst>
          </p:cNvPr>
          <p:cNvGrpSpPr/>
          <p:nvPr/>
        </p:nvGrpSpPr>
        <p:grpSpPr>
          <a:xfrm>
            <a:off x="2817859" y="1709651"/>
            <a:ext cx="311681" cy="153888"/>
            <a:chOff x="2618261" y="1990524"/>
            <a:chExt cx="311681" cy="15388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B14CBA7-F585-44BA-B51C-8A8479D4C717}"/>
                </a:ext>
              </a:extLst>
            </p:cNvPr>
            <p:cNvSpPr/>
            <p:nvPr/>
          </p:nvSpPr>
          <p:spPr>
            <a:xfrm>
              <a:off x="2697424" y="2038900"/>
              <a:ext cx="153357" cy="54304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6B1050B-2D79-4031-9045-45425D68ED50}"/>
                </a:ext>
              </a:extLst>
            </p:cNvPr>
            <p:cNvSpPr txBox="1"/>
            <p:nvPr/>
          </p:nvSpPr>
          <p:spPr>
            <a:xfrm>
              <a:off x="2618261" y="1990524"/>
              <a:ext cx="311681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/>
                <a:t>Task0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20D0A0-7834-47C2-AF8E-27BAAB878258}"/>
              </a:ext>
            </a:extLst>
          </p:cNvPr>
          <p:cNvGrpSpPr/>
          <p:nvPr/>
        </p:nvGrpSpPr>
        <p:grpSpPr>
          <a:xfrm>
            <a:off x="2871304" y="1041844"/>
            <a:ext cx="851186" cy="169277"/>
            <a:chOff x="2621716" y="1880769"/>
            <a:chExt cx="394256" cy="16927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3736F75-63EA-4697-86D3-ABAF260991EC}"/>
                </a:ext>
              </a:extLst>
            </p:cNvPr>
            <p:cNvSpPr/>
            <p:nvPr/>
          </p:nvSpPr>
          <p:spPr>
            <a:xfrm>
              <a:off x="2654832" y="1921065"/>
              <a:ext cx="320701" cy="87706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9D1051D-1C97-4FC0-A87A-38C4ACFE796D}"/>
                </a:ext>
              </a:extLst>
            </p:cNvPr>
            <p:cNvSpPr txBox="1"/>
            <p:nvPr/>
          </p:nvSpPr>
          <p:spPr>
            <a:xfrm>
              <a:off x="2621716" y="1880769"/>
              <a:ext cx="39425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b="1" dirty="0"/>
                <a:t>Main Setup/Initialization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9A0A57E-865C-4CEB-893C-8764C2A0671D}"/>
              </a:ext>
            </a:extLst>
          </p:cNvPr>
          <p:cNvGrpSpPr/>
          <p:nvPr/>
        </p:nvGrpSpPr>
        <p:grpSpPr>
          <a:xfrm>
            <a:off x="2963355" y="1626935"/>
            <a:ext cx="354173" cy="153888"/>
            <a:chOff x="2615880" y="1990524"/>
            <a:chExt cx="354173" cy="15388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7A4260B-BD3E-47C9-B442-88485EE27D7A}"/>
                </a:ext>
              </a:extLst>
            </p:cNvPr>
            <p:cNvSpPr/>
            <p:nvPr/>
          </p:nvSpPr>
          <p:spPr>
            <a:xfrm>
              <a:off x="2697424" y="2038900"/>
              <a:ext cx="153357" cy="54304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F803FAC-000E-43A3-AE57-2D73A6C4EF9E}"/>
                </a:ext>
              </a:extLst>
            </p:cNvPr>
            <p:cNvSpPr txBox="1"/>
            <p:nvPr/>
          </p:nvSpPr>
          <p:spPr>
            <a:xfrm>
              <a:off x="2615880" y="1990524"/>
              <a:ext cx="354173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/>
                <a:t>Task…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FBBED6F-E8A9-4E88-9E32-31A49577A26A}"/>
              </a:ext>
            </a:extLst>
          </p:cNvPr>
          <p:cNvGrpSpPr/>
          <p:nvPr/>
        </p:nvGrpSpPr>
        <p:grpSpPr>
          <a:xfrm>
            <a:off x="3158052" y="1710888"/>
            <a:ext cx="311681" cy="153888"/>
            <a:chOff x="2618261" y="1990524"/>
            <a:chExt cx="311681" cy="153888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BF68581-EF83-4E4B-BD0B-0815C7DCC2AC}"/>
                </a:ext>
              </a:extLst>
            </p:cNvPr>
            <p:cNvSpPr/>
            <p:nvPr/>
          </p:nvSpPr>
          <p:spPr>
            <a:xfrm>
              <a:off x="2697424" y="2038900"/>
              <a:ext cx="153357" cy="54304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476E71A-E659-4BDE-BD3C-481029D49060}"/>
                </a:ext>
              </a:extLst>
            </p:cNvPr>
            <p:cNvSpPr txBox="1"/>
            <p:nvPr/>
          </p:nvSpPr>
          <p:spPr>
            <a:xfrm>
              <a:off x="2618261" y="1990524"/>
              <a:ext cx="311681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/>
                <a:t>Task0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48603AC-EEC9-4541-87F0-9B294C4BCB43}"/>
              </a:ext>
            </a:extLst>
          </p:cNvPr>
          <p:cNvGrpSpPr/>
          <p:nvPr/>
        </p:nvGrpSpPr>
        <p:grpSpPr>
          <a:xfrm>
            <a:off x="3305252" y="1635105"/>
            <a:ext cx="326934" cy="153888"/>
            <a:chOff x="2616351" y="1989781"/>
            <a:chExt cx="326934" cy="15388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E8327DF-3AFB-4304-9560-03C2FF11FDD6}"/>
                </a:ext>
              </a:extLst>
            </p:cNvPr>
            <p:cNvSpPr/>
            <p:nvPr/>
          </p:nvSpPr>
          <p:spPr>
            <a:xfrm>
              <a:off x="2697424" y="2038900"/>
              <a:ext cx="153357" cy="54304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17B522C-3E65-4C63-A81B-3E9E5BEBDF16}"/>
                </a:ext>
              </a:extLst>
            </p:cNvPr>
            <p:cNvSpPr txBox="1"/>
            <p:nvPr/>
          </p:nvSpPr>
          <p:spPr>
            <a:xfrm>
              <a:off x="2616351" y="1989781"/>
              <a:ext cx="326934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/>
                <a:t>Task…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5F158B9-CA43-4CEB-8685-B83F3403225F}"/>
              </a:ext>
            </a:extLst>
          </p:cNvPr>
          <p:cNvGrpSpPr/>
          <p:nvPr/>
        </p:nvGrpSpPr>
        <p:grpSpPr>
          <a:xfrm>
            <a:off x="3496398" y="1711563"/>
            <a:ext cx="311681" cy="153888"/>
            <a:chOff x="2618261" y="1990524"/>
            <a:chExt cx="311681" cy="15388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A177D9-516E-478A-8818-E3E590677F4E}"/>
                </a:ext>
              </a:extLst>
            </p:cNvPr>
            <p:cNvSpPr/>
            <p:nvPr/>
          </p:nvSpPr>
          <p:spPr>
            <a:xfrm>
              <a:off x="2697424" y="2038900"/>
              <a:ext cx="153357" cy="54304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01A001D-865B-4520-A3B4-4254FA4DB02F}"/>
                </a:ext>
              </a:extLst>
            </p:cNvPr>
            <p:cNvSpPr txBox="1"/>
            <p:nvPr/>
          </p:nvSpPr>
          <p:spPr>
            <a:xfrm>
              <a:off x="2618261" y="1990524"/>
              <a:ext cx="311681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/>
                <a:t>Task0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63E64D7-6A51-4C45-9906-9C4176F5CD0A}"/>
              </a:ext>
            </a:extLst>
          </p:cNvPr>
          <p:cNvGrpSpPr/>
          <p:nvPr/>
        </p:nvGrpSpPr>
        <p:grpSpPr>
          <a:xfrm>
            <a:off x="3646939" y="1635910"/>
            <a:ext cx="335165" cy="153888"/>
            <a:chOff x="2618261" y="1990524"/>
            <a:chExt cx="335165" cy="15388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93C192A-E6F6-45EB-8188-1E7E9AB04803}"/>
                </a:ext>
              </a:extLst>
            </p:cNvPr>
            <p:cNvSpPr/>
            <p:nvPr/>
          </p:nvSpPr>
          <p:spPr>
            <a:xfrm>
              <a:off x="2697424" y="2038900"/>
              <a:ext cx="153357" cy="54304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08359E7-0727-4A9C-8837-84823B6F1D64}"/>
                </a:ext>
              </a:extLst>
            </p:cNvPr>
            <p:cNvSpPr txBox="1"/>
            <p:nvPr/>
          </p:nvSpPr>
          <p:spPr>
            <a:xfrm>
              <a:off x="2618261" y="1990524"/>
              <a:ext cx="335165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/>
                <a:t>Task…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B1C09EA9-82D8-402C-9580-B7E5D53A0D7E}"/>
              </a:ext>
            </a:extLst>
          </p:cNvPr>
          <p:cNvSpPr/>
          <p:nvPr/>
        </p:nvSpPr>
        <p:spPr>
          <a:xfrm>
            <a:off x="2674258" y="1055249"/>
            <a:ext cx="1338148" cy="864039"/>
          </a:xfrm>
          <a:prstGeom prst="rect">
            <a:avLst/>
          </a:prstGeom>
          <a:noFill/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01F6F9F8-3C78-4A7A-89BC-1AE181241957}"/>
              </a:ext>
            </a:extLst>
          </p:cNvPr>
          <p:cNvCxnSpPr>
            <a:cxnSpLocks/>
          </p:cNvCxnSpPr>
          <p:nvPr/>
        </p:nvCxnSpPr>
        <p:spPr>
          <a:xfrm>
            <a:off x="2740034" y="1326314"/>
            <a:ext cx="0" cy="466005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CFAEAD5-DD28-40F0-87CA-C7CCDF8050C7}"/>
              </a:ext>
            </a:extLst>
          </p:cNvPr>
          <p:cNvCxnSpPr>
            <a:cxnSpLocks/>
          </p:cNvCxnSpPr>
          <p:nvPr/>
        </p:nvCxnSpPr>
        <p:spPr>
          <a:xfrm>
            <a:off x="2740034" y="1788329"/>
            <a:ext cx="155225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C9A8FE37-A518-4EEF-8B01-8B944F6895EB}"/>
              </a:ext>
            </a:extLst>
          </p:cNvPr>
          <p:cNvGrpSpPr/>
          <p:nvPr/>
        </p:nvGrpSpPr>
        <p:grpSpPr>
          <a:xfrm>
            <a:off x="3052669" y="1726754"/>
            <a:ext cx="32200" cy="71567"/>
            <a:chOff x="4317206" y="1352331"/>
            <a:chExt cx="32200" cy="71567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68656697-C164-495F-9AB2-1ED4DF7F5C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43400" y="1352331"/>
              <a:ext cx="6006" cy="71567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5284E284-C1AF-4D3F-98B7-8FA4B327B9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7206" y="1423898"/>
              <a:ext cx="28576" cy="0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535A69DA-1A3D-441E-AAC1-E171FD8AB929}"/>
              </a:ext>
            </a:extLst>
          </p:cNvPr>
          <p:cNvGrpSpPr/>
          <p:nvPr/>
        </p:nvGrpSpPr>
        <p:grpSpPr>
          <a:xfrm rot="5400000">
            <a:off x="3165606" y="1722566"/>
            <a:ext cx="59954" cy="71568"/>
            <a:chOff x="4289452" y="1352331"/>
            <a:chExt cx="59954" cy="71568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4C7EDF43-CC21-4865-8087-CA7A2C1CB5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43400" y="1352331"/>
              <a:ext cx="6006" cy="71567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688F664-97E7-4310-98B6-CDADECF98D8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316427" y="1396924"/>
              <a:ext cx="0" cy="53949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14AF7587-127F-4594-A409-ABA0A1E9A3D3}"/>
              </a:ext>
            </a:extLst>
          </p:cNvPr>
          <p:cNvGrpSpPr/>
          <p:nvPr/>
        </p:nvGrpSpPr>
        <p:grpSpPr>
          <a:xfrm>
            <a:off x="3392603" y="1733749"/>
            <a:ext cx="178698" cy="71567"/>
            <a:chOff x="4748120" y="1225355"/>
            <a:chExt cx="178698" cy="71567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DDFA0FAF-AFDE-4E00-884A-C147C9C389D5}"/>
                </a:ext>
              </a:extLst>
            </p:cNvPr>
            <p:cNvGrpSpPr/>
            <p:nvPr/>
          </p:nvGrpSpPr>
          <p:grpSpPr>
            <a:xfrm>
              <a:off x="4748120" y="1225355"/>
              <a:ext cx="32200" cy="71567"/>
              <a:chOff x="4317206" y="1352331"/>
              <a:chExt cx="32200" cy="71567"/>
            </a:xfrm>
          </p:grpSpPr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B1C55D4D-60FF-499E-A560-197A26033E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43400" y="1352331"/>
                <a:ext cx="6006" cy="71567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14CBE3EA-CBBD-404D-81D0-D1EE4022EE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17206" y="1423898"/>
                <a:ext cx="28576" cy="0"/>
              </a:xfrm>
              <a:prstGeom prst="straightConnector1">
                <a:avLst/>
              </a:prstGeom>
              <a:ln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48D777-2A76-466B-9813-450B0FFA3CD8}"/>
                </a:ext>
              </a:extLst>
            </p:cNvPr>
            <p:cNvGrpSpPr/>
            <p:nvPr/>
          </p:nvGrpSpPr>
          <p:grpSpPr>
            <a:xfrm rot="5400000">
              <a:off x="4861057" y="1221167"/>
              <a:ext cx="59954" cy="71568"/>
              <a:chOff x="4289452" y="1352331"/>
              <a:chExt cx="59954" cy="71568"/>
            </a:xfrm>
          </p:grpSpPr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0D88BCA9-8674-485B-AFDA-6E57B6FFCF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43400" y="1352331"/>
                <a:ext cx="6006" cy="71567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DA40F37A-54E4-4523-B9B6-0A46F7D0C7D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316427" y="1396924"/>
                <a:ext cx="0" cy="53949"/>
              </a:xfrm>
              <a:prstGeom prst="straightConnector1">
                <a:avLst/>
              </a:prstGeom>
              <a:ln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B56F4AE-5398-450D-AAD0-3C91BFAF655B}"/>
              </a:ext>
            </a:extLst>
          </p:cNvPr>
          <p:cNvGrpSpPr/>
          <p:nvPr/>
        </p:nvGrpSpPr>
        <p:grpSpPr>
          <a:xfrm>
            <a:off x="3736633" y="1739298"/>
            <a:ext cx="99500" cy="132621"/>
            <a:chOff x="4748120" y="1226976"/>
            <a:chExt cx="107131" cy="132621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95F7136C-E70B-4369-A48F-F68637EC4381}"/>
                </a:ext>
              </a:extLst>
            </p:cNvPr>
            <p:cNvGrpSpPr/>
            <p:nvPr/>
          </p:nvGrpSpPr>
          <p:grpSpPr>
            <a:xfrm>
              <a:off x="4748120" y="1230117"/>
              <a:ext cx="32200" cy="71567"/>
              <a:chOff x="4317206" y="1357093"/>
              <a:chExt cx="32200" cy="71567"/>
            </a:xfrm>
          </p:grpSpPr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9FA6528A-2957-41B0-BB2C-E64A392188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43400" y="1357093"/>
                <a:ext cx="6006" cy="71567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E6931AD9-0A98-4FF4-A670-984FE1D355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17206" y="1423898"/>
                <a:ext cx="28576" cy="0"/>
              </a:xfrm>
              <a:prstGeom prst="straightConnector1">
                <a:avLst/>
              </a:prstGeom>
              <a:ln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923F2229-F41C-4054-A643-F4B5BFEEE8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5251" y="1226976"/>
              <a:ext cx="0" cy="132621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0F9110E-44EE-4359-9C45-CC7A4B7A4FA5}"/>
              </a:ext>
            </a:extLst>
          </p:cNvPr>
          <p:cNvCxnSpPr>
            <a:cxnSpLocks/>
          </p:cNvCxnSpPr>
          <p:nvPr/>
        </p:nvCxnSpPr>
        <p:spPr>
          <a:xfrm flipV="1">
            <a:off x="2975336" y="1807957"/>
            <a:ext cx="0" cy="68724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BABF829-0A05-48A0-80A0-C3D6AB7466E6}"/>
              </a:ext>
            </a:extLst>
          </p:cNvPr>
          <p:cNvCxnSpPr>
            <a:cxnSpLocks/>
          </p:cNvCxnSpPr>
          <p:nvPr/>
        </p:nvCxnSpPr>
        <p:spPr>
          <a:xfrm>
            <a:off x="2974262" y="1871919"/>
            <a:ext cx="861871" cy="0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F6F7685-C468-451C-BEB3-B301FE6FBF66}"/>
              </a:ext>
            </a:extLst>
          </p:cNvPr>
          <p:cNvGrpSpPr/>
          <p:nvPr/>
        </p:nvGrpSpPr>
        <p:grpSpPr>
          <a:xfrm>
            <a:off x="2697292" y="1544657"/>
            <a:ext cx="1284811" cy="354962"/>
            <a:chOff x="2132831" y="1621769"/>
            <a:chExt cx="3122770" cy="354962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7D6B36F1-FE91-4CB8-9525-394DD12CAC02}"/>
                </a:ext>
              </a:extLst>
            </p:cNvPr>
            <p:cNvSpPr/>
            <p:nvPr/>
          </p:nvSpPr>
          <p:spPr>
            <a:xfrm>
              <a:off x="2331230" y="1661091"/>
              <a:ext cx="2924371" cy="315640"/>
            </a:xfrm>
            <a:prstGeom prst="rect">
              <a:avLst/>
            </a:prstGeom>
            <a:noFill/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A3C67A1-FF42-4BCA-A83D-2056D3C841F4}"/>
                </a:ext>
              </a:extLst>
            </p:cNvPr>
            <p:cNvSpPr txBox="1"/>
            <p:nvPr/>
          </p:nvSpPr>
          <p:spPr>
            <a:xfrm>
              <a:off x="2132831" y="1621769"/>
              <a:ext cx="15709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" b="1" dirty="0">
                  <a:solidFill>
                    <a:schemeClr val="accent6">
                      <a:lumMod val="75000"/>
                    </a:schemeClr>
                  </a:solidFill>
                </a:rPr>
                <a:t>MRT0: Task Time Slice Ticker</a:t>
              </a:r>
              <a:endParaRPr lang="en-US" sz="5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en-US" sz="5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4DAE4A-3FDC-4D27-AAF9-2582EEED6B0F}"/>
              </a:ext>
            </a:extLst>
          </p:cNvPr>
          <p:cNvCxnSpPr>
            <a:cxnSpLocks/>
          </p:cNvCxnSpPr>
          <p:nvPr/>
        </p:nvCxnSpPr>
        <p:spPr>
          <a:xfrm>
            <a:off x="2974742" y="1167324"/>
            <a:ext cx="0" cy="76256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3316F4D-130C-410B-A93D-0438297ADDA8}"/>
              </a:ext>
            </a:extLst>
          </p:cNvPr>
          <p:cNvCxnSpPr>
            <a:cxnSpLocks/>
          </p:cNvCxnSpPr>
          <p:nvPr/>
        </p:nvCxnSpPr>
        <p:spPr>
          <a:xfrm>
            <a:off x="2821909" y="1326314"/>
            <a:ext cx="0" cy="25245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8865309B-7327-45FF-8C68-4B27A2BDF29F}"/>
              </a:ext>
            </a:extLst>
          </p:cNvPr>
          <p:cNvSpPr/>
          <p:nvPr/>
        </p:nvSpPr>
        <p:spPr>
          <a:xfrm>
            <a:off x="257175" y="2482792"/>
            <a:ext cx="919163" cy="122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2A8AF9DD-DED5-417A-8FBA-87BA45E772EE}"/>
              </a:ext>
            </a:extLst>
          </p:cNvPr>
          <p:cNvCxnSpPr>
            <a:cxnSpLocks/>
          </p:cNvCxnSpPr>
          <p:nvPr/>
        </p:nvCxnSpPr>
        <p:spPr>
          <a:xfrm>
            <a:off x="3636168" y="1124050"/>
            <a:ext cx="504884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i.imgur.com/T6RvrNx.png">
            <a:extLst>
              <a:ext uri="{FF2B5EF4-FFF2-40B4-BE49-F238E27FC236}">
                <a16:creationId xmlns:a16="http://schemas.microsoft.com/office/drawing/2014/main" id="{C4B71AD1-9644-466E-A299-A57FEE6AE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825" y="2005011"/>
            <a:ext cx="1608236" cy="54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TextBox 162">
            <a:extLst>
              <a:ext uri="{FF2B5EF4-FFF2-40B4-BE49-F238E27FC236}">
                <a16:creationId xmlns:a16="http://schemas.microsoft.com/office/drawing/2014/main" id="{A2416868-75AF-4C2E-88CF-28F336AE5185}"/>
              </a:ext>
            </a:extLst>
          </p:cNvPr>
          <p:cNvSpPr txBox="1"/>
          <p:nvPr/>
        </p:nvSpPr>
        <p:spPr>
          <a:xfrm>
            <a:off x="1766637" y="125695"/>
            <a:ext cx="9076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NXP LPC 54102J512</a:t>
            </a:r>
          </a:p>
        </p:txBody>
      </p:sp>
      <p:pic>
        <p:nvPicPr>
          <p:cNvPr id="164" name="Picture 4" descr="HvDibFh.png (1212Ã734)">
            <a:extLst>
              <a:ext uri="{FF2B5EF4-FFF2-40B4-BE49-F238E27FC236}">
                <a16:creationId xmlns:a16="http://schemas.microsoft.com/office/drawing/2014/main" id="{B965C206-8A49-428A-9E4D-E82814DA94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9155" r="4090" b="87061"/>
          <a:stretch/>
        </p:blipFill>
        <p:spPr bwMode="auto">
          <a:xfrm>
            <a:off x="2595588" y="861282"/>
            <a:ext cx="1507217" cy="9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4" descr="HvDibFh.png (1212Ã734)">
            <a:extLst>
              <a:ext uri="{FF2B5EF4-FFF2-40B4-BE49-F238E27FC236}">
                <a16:creationId xmlns:a16="http://schemas.microsoft.com/office/drawing/2014/main" id="{0009A292-4A4D-4BC0-9B09-53432AAC4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13986" r="4090" b="70298"/>
          <a:stretch/>
        </p:blipFill>
        <p:spPr bwMode="auto">
          <a:xfrm>
            <a:off x="2597059" y="472583"/>
            <a:ext cx="1507217" cy="39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8B8638F-F292-4466-8A9D-EB8637E53268}"/>
              </a:ext>
            </a:extLst>
          </p:cNvPr>
          <p:cNvSpPr/>
          <p:nvPr/>
        </p:nvSpPr>
        <p:spPr>
          <a:xfrm>
            <a:off x="2621696" y="861282"/>
            <a:ext cx="1445479" cy="11165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C3F0594-CE9A-4333-9E7E-4005973495AC}"/>
              </a:ext>
            </a:extLst>
          </p:cNvPr>
          <p:cNvSpPr txBox="1"/>
          <p:nvPr/>
        </p:nvSpPr>
        <p:spPr>
          <a:xfrm>
            <a:off x="2593806" y="1066927"/>
            <a:ext cx="4346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7030A0"/>
                </a:solidFill>
              </a:rPr>
              <a:t>ABmt: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0018D88-3EAC-444B-91C7-B47F8D8780B4}"/>
              </a:ext>
            </a:extLst>
          </p:cNvPr>
          <p:cNvGrpSpPr/>
          <p:nvPr/>
        </p:nvGrpSpPr>
        <p:grpSpPr>
          <a:xfrm>
            <a:off x="295275" y="330515"/>
            <a:ext cx="3844786" cy="2260994"/>
            <a:chOff x="-4120757" y="1502165"/>
            <a:chExt cx="9344870" cy="983459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428545B-A8A0-4C9D-9418-469D1BA43914}"/>
                </a:ext>
              </a:extLst>
            </p:cNvPr>
            <p:cNvSpPr txBox="1"/>
            <p:nvPr/>
          </p:nvSpPr>
          <p:spPr>
            <a:xfrm>
              <a:off x="3477881" y="1805687"/>
              <a:ext cx="1603173" cy="60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00" b="1" dirty="0">
                  <a:ln w="0">
                    <a:noFill/>
                  </a:ln>
                  <a:solidFill>
                    <a:schemeClr val="accent4">
                      <a:lumMod val="75000"/>
                    </a:schemeClr>
                  </a:solidFill>
                </a:rPr>
                <a:t>WDT: Hang Recovery 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49DC2F9-991D-47E5-BA67-EF51B7CB0DD5}"/>
                </a:ext>
              </a:extLst>
            </p:cNvPr>
            <p:cNvSpPr/>
            <p:nvPr/>
          </p:nvSpPr>
          <p:spPr>
            <a:xfrm>
              <a:off x="-4120757" y="1502165"/>
              <a:ext cx="9344870" cy="983459"/>
            </a:xfrm>
            <a:prstGeom prst="rect">
              <a:avLst/>
            </a:prstGeom>
            <a:noFill/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3382AF8-C203-46A8-B119-5766F78BECEA}"/>
              </a:ext>
            </a:extLst>
          </p:cNvPr>
          <p:cNvGrpSpPr/>
          <p:nvPr/>
        </p:nvGrpSpPr>
        <p:grpSpPr>
          <a:xfrm>
            <a:off x="3352041" y="1423959"/>
            <a:ext cx="300945" cy="126708"/>
            <a:chOff x="3352041" y="1423959"/>
            <a:chExt cx="300945" cy="126708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6588AF3-73B7-47AC-9A0C-0879EA18409C}"/>
                </a:ext>
              </a:extLst>
            </p:cNvPr>
            <p:cNvSpPr/>
            <p:nvPr/>
          </p:nvSpPr>
          <p:spPr>
            <a:xfrm>
              <a:off x="3352041" y="1423959"/>
              <a:ext cx="300658" cy="62318"/>
            </a:xfrm>
            <a:prstGeom prst="rect">
              <a:avLst/>
            </a:prstGeom>
            <a:noFill/>
            <a:ln w="6350">
              <a:solidFill>
                <a:srgbClr val="08A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Mailboxes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8E1866D-27F8-42AD-832F-73EFBE518DBB}"/>
                </a:ext>
              </a:extLst>
            </p:cNvPr>
            <p:cNvSpPr/>
            <p:nvPr/>
          </p:nvSpPr>
          <p:spPr>
            <a:xfrm>
              <a:off x="3352328" y="1488349"/>
              <a:ext cx="300658" cy="62318"/>
            </a:xfrm>
            <a:prstGeom prst="rect">
              <a:avLst/>
            </a:prstGeom>
            <a:noFill/>
            <a:ln w="6350">
              <a:solidFill>
                <a:srgbClr val="08A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Semaphores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1A0AE55-B137-4E73-A7E0-11BE6BBEEE0E}"/>
              </a:ext>
            </a:extLst>
          </p:cNvPr>
          <p:cNvGrpSpPr/>
          <p:nvPr/>
        </p:nvGrpSpPr>
        <p:grpSpPr>
          <a:xfrm>
            <a:off x="3671091" y="1362624"/>
            <a:ext cx="301250" cy="186459"/>
            <a:chOff x="3671091" y="1362624"/>
            <a:chExt cx="301250" cy="18645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C563AEB-5EC6-42CB-9BA2-2E2736671FDA}"/>
                </a:ext>
              </a:extLst>
            </p:cNvPr>
            <p:cNvSpPr/>
            <p:nvPr/>
          </p:nvSpPr>
          <p:spPr>
            <a:xfrm>
              <a:off x="3671683" y="1425635"/>
              <a:ext cx="300658" cy="62318"/>
            </a:xfrm>
            <a:prstGeom prst="rect">
              <a:avLst/>
            </a:prstGeom>
            <a:noFill/>
            <a:ln w="6350">
              <a:solidFill>
                <a:srgbClr val="08A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MSG Queue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361BB8D-E760-4AB7-BA7B-3E73BDB41F55}"/>
                </a:ext>
              </a:extLst>
            </p:cNvPr>
            <p:cNvSpPr/>
            <p:nvPr/>
          </p:nvSpPr>
          <p:spPr>
            <a:xfrm>
              <a:off x="3671091" y="1486765"/>
              <a:ext cx="300658" cy="62318"/>
            </a:xfrm>
            <a:prstGeom prst="rect">
              <a:avLst/>
            </a:prstGeom>
            <a:noFill/>
            <a:ln w="6350">
              <a:solidFill>
                <a:srgbClr val="08A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MUTEXs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8C9DC2B-F502-4E7D-BB22-4B15A11B569F}"/>
                </a:ext>
              </a:extLst>
            </p:cNvPr>
            <p:cNvSpPr/>
            <p:nvPr/>
          </p:nvSpPr>
          <p:spPr>
            <a:xfrm>
              <a:off x="3672836" y="1362624"/>
              <a:ext cx="298052" cy="62318"/>
            </a:xfrm>
            <a:prstGeom prst="rect">
              <a:avLst/>
            </a:prstGeom>
            <a:noFill/>
            <a:ln w="6350">
              <a:solidFill>
                <a:srgbClr val="08A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Context Stack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D2A8903-6297-478C-BA96-C71755C83E53}"/>
              </a:ext>
            </a:extLst>
          </p:cNvPr>
          <p:cNvGrpSpPr/>
          <p:nvPr/>
        </p:nvGrpSpPr>
        <p:grpSpPr>
          <a:xfrm>
            <a:off x="3670791" y="1151058"/>
            <a:ext cx="301898" cy="187521"/>
            <a:chOff x="3670791" y="1155820"/>
            <a:chExt cx="301898" cy="187521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D3FE1A2-6603-4F82-8E01-AA3AAFD8D55D}"/>
                </a:ext>
              </a:extLst>
            </p:cNvPr>
            <p:cNvSpPr/>
            <p:nvPr/>
          </p:nvSpPr>
          <p:spPr>
            <a:xfrm>
              <a:off x="3672031" y="1155820"/>
              <a:ext cx="300658" cy="62318"/>
            </a:xfrm>
            <a:prstGeom prst="rect">
              <a:avLst/>
            </a:prstGeom>
            <a:noFill/>
            <a:ln w="6350">
              <a:solidFill>
                <a:srgbClr val="08A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Debug/Log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64C4AAE-ABB0-49D8-9B9B-4C2B83DD9916}"/>
                </a:ext>
              </a:extLst>
            </p:cNvPr>
            <p:cNvSpPr/>
            <p:nvPr/>
          </p:nvSpPr>
          <p:spPr>
            <a:xfrm>
              <a:off x="3671782" y="1218311"/>
              <a:ext cx="300658" cy="62318"/>
            </a:xfrm>
            <a:prstGeom prst="rect">
              <a:avLst/>
            </a:prstGeom>
            <a:noFill/>
            <a:ln w="6350">
              <a:solidFill>
                <a:srgbClr val="08A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Error</a:t>
              </a:r>
              <a:r>
                <a:rPr lang="en-US" sz="100" dirty="0">
                  <a:solidFill>
                    <a:schemeClr val="tx1"/>
                  </a:solidFill>
                </a:rPr>
                <a:t> </a:t>
              </a:r>
              <a:r>
                <a:rPr lang="en-US" sz="400" dirty="0">
                  <a:solidFill>
                    <a:schemeClr val="tx1"/>
                  </a:solidFill>
                </a:rPr>
                <a:t>Trapping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792A2EB-15B3-4279-82DE-E71CAC12F6FA}"/>
                </a:ext>
              </a:extLst>
            </p:cNvPr>
            <p:cNvSpPr/>
            <p:nvPr/>
          </p:nvSpPr>
          <p:spPr>
            <a:xfrm>
              <a:off x="3670791" y="1281023"/>
              <a:ext cx="300832" cy="62318"/>
            </a:xfrm>
            <a:prstGeom prst="rect">
              <a:avLst/>
            </a:prstGeom>
            <a:noFill/>
            <a:ln w="6350">
              <a:solidFill>
                <a:srgbClr val="08A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Event Hndl’g</a:t>
              </a:r>
            </a:p>
          </p:txBody>
        </p:sp>
      </p:grpSp>
      <p:pic>
        <p:nvPicPr>
          <p:cNvPr id="4" name="Picture 3" descr="A picture containing nature&#10;&#10;Description automatically generated">
            <a:extLst>
              <a:ext uri="{FF2B5EF4-FFF2-40B4-BE49-F238E27FC236}">
                <a16:creationId xmlns:a16="http://schemas.microsoft.com/office/drawing/2014/main" id="{A1B9F442-C072-4CC7-AD86-5C4E0EEC6F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128" y="253175"/>
            <a:ext cx="6924272" cy="494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50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52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 Wulff</dc:creator>
  <cp:lastModifiedBy>Tod Wulff</cp:lastModifiedBy>
  <cp:revision>29</cp:revision>
  <dcterms:created xsi:type="dcterms:W3CDTF">2018-11-24T17:37:13Z</dcterms:created>
  <dcterms:modified xsi:type="dcterms:W3CDTF">2018-12-10T22:56:10Z</dcterms:modified>
</cp:coreProperties>
</file>