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2364" autoAdjust="0"/>
  </p:normalViewPr>
  <p:slideViewPr>
    <p:cSldViewPr snapToGrid="0">
      <p:cViewPr varScale="1">
        <p:scale>
          <a:sx n="12" d="100"/>
          <a:sy n="12" d="100"/>
        </p:scale>
        <p:origin x="1157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648632" y="41857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509266" y="417471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522920" y="417471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404301" y="4174717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236790" y="42244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610339" y="4254038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415555" y="4234358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462321" y="4284374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246316" y="428373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201140" y="4283738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7962098" y="6971949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155508" y="69358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143765" y="8766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175944" y="69719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151136" y="75165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149048" y="81855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485283" y="6971949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8678692" y="69358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8666952" y="8766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8699128" y="69719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8674321" y="75165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8672232" y="81855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8996723" y="6971949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190136" y="69358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178392" y="8766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210569" y="69719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185764" y="75165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183673" y="81855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175942" y="7561229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8691758" y="821974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100616" y="6024093"/>
            <a:ext cx="2302439" cy="4125938"/>
          </a:xfrm>
          <a:prstGeom prst="bentConnector4">
            <a:avLst>
              <a:gd name="adj1" fmla="val -22362"/>
              <a:gd name="adj2" fmla="val 10203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551B8F72-E644-4462-A74A-60A457A926B0}"/>
              </a:ext>
            </a:extLst>
          </p:cNvPr>
          <p:cNvCxnSpPr>
            <a:cxnSpLocks/>
            <a:stCxn id="417" idx="4"/>
          </p:cNvCxnSpPr>
          <p:nvPr/>
        </p:nvCxnSpPr>
        <p:spPr>
          <a:xfrm>
            <a:off x="3378710" y="8878941"/>
            <a:ext cx="11741" cy="1177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4289574A-5496-47B0-8D58-E533F4764F2A}"/>
              </a:ext>
            </a:extLst>
          </p:cNvPr>
          <p:cNvCxnSpPr>
            <a:cxnSpLocks/>
            <a:stCxn id="429" idx="4"/>
          </p:cNvCxnSpPr>
          <p:nvPr/>
        </p:nvCxnSpPr>
        <p:spPr>
          <a:xfrm>
            <a:off x="4770575" y="8868440"/>
            <a:ext cx="0" cy="187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247649" y="6434409"/>
            <a:ext cx="2579950" cy="3603973"/>
          </a:xfrm>
          <a:prstGeom prst="bentConnector4">
            <a:avLst>
              <a:gd name="adj1" fmla="val -25909"/>
              <a:gd name="adj2" fmla="val 10569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580572" y="6578764"/>
            <a:ext cx="2827028" cy="3541188"/>
          </a:xfrm>
          <a:prstGeom prst="bentConnector4">
            <a:avLst>
              <a:gd name="adj1" fmla="val -7727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762871"/>
            <a:ext cx="4427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E2BE1C29-39C4-4A05-AD39-834B43A52482}"/>
              </a:ext>
            </a:extLst>
          </p:cNvPr>
          <p:cNvCxnSpPr>
            <a:cxnSpLocks/>
          </p:cNvCxnSpPr>
          <p:nvPr/>
        </p:nvCxnSpPr>
        <p:spPr>
          <a:xfrm flipV="1">
            <a:off x="4769396" y="8699986"/>
            <a:ext cx="9469225" cy="356075"/>
          </a:xfrm>
          <a:prstGeom prst="bentConnector3">
            <a:avLst>
              <a:gd name="adj1" fmla="val 52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3387857" y="4713399"/>
            <a:ext cx="6845186" cy="5342879"/>
          </a:xfrm>
          <a:prstGeom prst="bentConnector3">
            <a:avLst>
              <a:gd name="adj1" fmla="val 979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0327273" y="11755669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7926372" y="6936985"/>
            <a:ext cx="154187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4795291" y="737357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988704" y="73374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976960" y="9167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5009110" y="7373573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982241" y="85871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5022060" y="862325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5516008" y="860371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5322348" y="885398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5396822" y="894923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5478821" y="904829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5022060" y="7133693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5230525" y="771577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4768887" y="733733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>
            <a:off x="12087502" y="5011866"/>
            <a:ext cx="2937662" cy="2121829"/>
          </a:xfrm>
          <a:prstGeom prst="bentConnector3">
            <a:avLst>
              <a:gd name="adj1" fmla="val -20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9" name="Connector: Elbow 1248">
            <a:extLst>
              <a:ext uri="{FF2B5EF4-FFF2-40B4-BE49-F238E27FC236}">
                <a16:creationId xmlns:a16="http://schemas.microsoft.com/office/drawing/2014/main" id="{118681A4-6900-41BD-8C5E-6911886EEA68}"/>
              </a:ext>
            </a:extLst>
          </p:cNvPr>
          <p:cNvCxnSpPr>
            <a:cxnSpLocks/>
            <a:stCxn id="1230" idx="2"/>
          </p:cNvCxnSpPr>
          <p:nvPr/>
        </p:nvCxnSpPr>
        <p:spPr>
          <a:xfrm rot="5400000" flipH="1">
            <a:off x="14188492" y="8412920"/>
            <a:ext cx="539095" cy="1113224"/>
          </a:xfrm>
          <a:prstGeom prst="bentConnector4">
            <a:avLst>
              <a:gd name="adj1" fmla="val -42404"/>
              <a:gd name="adj2" fmla="val 610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</p:cNvCxnSpPr>
          <p:nvPr/>
        </p:nvCxnSpPr>
        <p:spPr>
          <a:xfrm>
            <a:off x="9193760" y="8578478"/>
            <a:ext cx="19670800" cy="2790023"/>
          </a:xfrm>
          <a:prstGeom prst="bentConnector3">
            <a:avLst>
              <a:gd name="adj1" fmla="val -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9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-558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49" name="Picture 36" descr="Capacitive proximity sensor 3 wire symbol, NC">
            <a:extLst>
              <a:ext uri="{FF2B5EF4-FFF2-40B4-BE49-F238E27FC236}">
                <a16:creationId xmlns:a16="http://schemas.microsoft.com/office/drawing/2014/main" id="{7B49DA2B-543D-4BD7-9475-CCE26468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04" y="28388824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0" name="Rectangle 2249">
            <a:extLst>
              <a:ext uri="{FF2B5EF4-FFF2-40B4-BE49-F238E27FC236}">
                <a16:creationId xmlns:a16="http://schemas.microsoft.com/office/drawing/2014/main" id="{88C3271D-2C43-4812-BB0E-CECDC7F5ED75}"/>
              </a:ext>
            </a:extLst>
          </p:cNvPr>
          <p:cNvSpPr/>
          <p:nvPr/>
        </p:nvSpPr>
        <p:spPr>
          <a:xfrm>
            <a:off x="10317238" y="28523759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51" name="TextBox 2250">
            <a:extLst>
              <a:ext uri="{FF2B5EF4-FFF2-40B4-BE49-F238E27FC236}">
                <a16:creationId xmlns:a16="http://schemas.microsoft.com/office/drawing/2014/main" id="{4F5E8026-EE7C-4820-BAA4-CA4D04E30EC5}"/>
              </a:ext>
            </a:extLst>
          </p:cNvPr>
          <p:cNvSpPr txBox="1"/>
          <p:nvPr/>
        </p:nvSpPr>
        <p:spPr>
          <a:xfrm>
            <a:off x="10246016" y="27941302"/>
            <a:ext cx="235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BTT Smart</a:t>
            </a:r>
            <a:br>
              <a:rPr lang="en-US" dirty="0"/>
            </a:br>
            <a:r>
              <a:rPr lang="en-US" dirty="0"/>
              <a:t>Filament Sensor</a:t>
            </a:r>
          </a:p>
        </p:txBody>
      </p:sp>
      <p:sp>
        <p:nvSpPr>
          <p:cNvPr id="2252" name="TextBox 2251">
            <a:extLst>
              <a:ext uri="{FF2B5EF4-FFF2-40B4-BE49-F238E27FC236}">
                <a16:creationId xmlns:a16="http://schemas.microsoft.com/office/drawing/2014/main" id="{70BC8D34-9294-4559-B6DA-A498D843EEBD}"/>
              </a:ext>
            </a:extLst>
          </p:cNvPr>
          <p:cNvSpPr txBox="1"/>
          <p:nvPr/>
        </p:nvSpPr>
        <p:spPr>
          <a:xfrm>
            <a:off x="11081330" y="28587712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33C3A978-AAFF-4FE5-A786-E5C161C8F8BD}"/>
              </a:ext>
            </a:extLst>
          </p:cNvPr>
          <p:cNvSpPr/>
          <p:nvPr/>
        </p:nvSpPr>
        <p:spPr>
          <a:xfrm>
            <a:off x="11864651" y="28729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EAA6EFB2-C5BA-4265-9748-D35CA382A75D}"/>
              </a:ext>
            </a:extLst>
          </p:cNvPr>
          <p:cNvSpPr/>
          <p:nvPr/>
        </p:nvSpPr>
        <p:spPr>
          <a:xfrm>
            <a:off x="11864651" y="29019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97AE31B0-1BD5-4172-91B6-5A2996BC72E9}"/>
              </a:ext>
            </a:extLst>
          </p:cNvPr>
          <p:cNvSpPr/>
          <p:nvPr/>
        </p:nvSpPr>
        <p:spPr>
          <a:xfrm>
            <a:off x="11861528" y="293060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1" name="Connector: Elbow 2260">
            <a:extLst>
              <a:ext uri="{FF2B5EF4-FFF2-40B4-BE49-F238E27FC236}">
                <a16:creationId xmlns:a16="http://schemas.microsoft.com/office/drawing/2014/main" id="{3953BB0A-CEDF-4C14-A336-5D24C4205AD5}"/>
              </a:ext>
            </a:extLst>
          </p:cNvPr>
          <p:cNvCxnSpPr>
            <a:cxnSpLocks/>
            <a:stCxn id="2254" idx="0"/>
          </p:cNvCxnSpPr>
          <p:nvPr/>
        </p:nvCxnSpPr>
        <p:spPr>
          <a:xfrm rot="16200000" flipH="1">
            <a:off x="17503397" y="23413732"/>
            <a:ext cx="1092771" cy="12303548"/>
          </a:xfrm>
          <a:prstGeom prst="bentConnector4">
            <a:avLst>
              <a:gd name="adj1" fmla="val 2790"/>
              <a:gd name="adj2" fmla="val 5792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5" name="Connector: Elbow 2264">
            <a:extLst>
              <a:ext uri="{FF2B5EF4-FFF2-40B4-BE49-F238E27FC236}">
                <a16:creationId xmlns:a16="http://schemas.microsoft.com/office/drawing/2014/main" id="{97A46839-760D-46D6-820B-52C1C5EB6A65}"/>
              </a:ext>
            </a:extLst>
          </p:cNvPr>
          <p:cNvCxnSpPr>
            <a:cxnSpLocks/>
          </p:cNvCxnSpPr>
          <p:nvPr/>
        </p:nvCxnSpPr>
        <p:spPr>
          <a:xfrm>
            <a:off x="11914045" y="28759885"/>
            <a:ext cx="526880" cy="292105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6" name="Connector: Elbow 2265">
            <a:extLst>
              <a:ext uri="{FF2B5EF4-FFF2-40B4-BE49-F238E27FC236}">
                <a16:creationId xmlns:a16="http://schemas.microsoft.com/office/drawing/2014/main" id="{8A878DF3-4081-480D-9CA1-B7B9AC0BF7B9}"/>
              </a:ext>
            </a:extLst>
          </p:cNvPr>
          <p:cNvCxnSpPr>
            <a:cxnSpLocks/>
          </p:cNvCxnSpPr>
          <p:nvPr/>
        </p:nvCxnSpPr>
        <p:spPr>
          <a:xfrm flipV="1">
            <a:off x="11891430" y="29051990"/>
            <a:ext cx="384630" cy="286230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75144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1094" idx="2"/>
          </p:cNvCxnSpPr>
          <p:nvPr/>
        </p:nvCxnSpPr>
        <p:spPr>
          <a:xfrm rot="16200000" flipH="1">
            <a:off x="12195390" y="3452277"/>
            <a:ext cx="2920143" cy="137132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1095" idx="2"/>
          </p:cNvCxnSpPr>
          <p:nvPr/>
        </p:nvCxnSpPr>
        <p:spPr>
          <a:xfrm rot="16200000" flipH="1">
            <a:off x="13445563" y="4090481"/>
            <a:ext cx="2695150" cy="1219165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668221" y="32704680"/>
            <a:ext cx="160502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running Ubuntu 20.04.3</a:t>
            </a:r>
          </a:p>
          <a:p>
            <a:r>
              <a:rPr lang="en-US" sz="4000" dirty="0"/>
              <a:t>2) USB Nozzle Cam not shown </a:t>
            </a:r>
          </a:p>
          <a:p>
            <a:r>
              <a:rPr lang="en-US" sz="4000" dirty="0"/>
              <a:t>3) USB 3.0 Hub not shown (connects Host to MCU 1, MCU 2, Nozzle Cam)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2’s port’s power switch to</a:t>
            </a:r>
          </a:p>
          <a:p>
            <a:r>
              <a:rPr lang="en-US" sz="2800" dirty="0"/>
              <a:t>     remain in the off position so it is powered down when the switched 5VDC power supply gets shut 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891204" y="27996264"/>
            <a:ext cx="7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PSU</a:t>
            </a:r>
            <a:br>
              <a:rPr lang="en-US" dirty="0"/>
            </a:br>
            <a:r>
              <a:rPr lang="en-US" dirty="0"/>
              <a:t>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86661" y="28841920"/>
            <a:ext cx="124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</a:t>
            </a:r>
          </a:p>
          <a:p>
            <a:r>
              <a:rPr lang="en-US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4" y="10994692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038166" y="10859588"/>
            <a:ext cx="479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</a:t>
            </a:r>
            <a:br>
              <a:rPr lang="en-US" dirty="0"/>
            </a:br>
            <a:r>
              <a:rPr lang="en-US" dirty="0"/>
              <a:t>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stCxn id="4" idx="1"/>
            <a:endCxn id="3" idx="6"/>
          </p:cNvCxnSpPr>
          <p:nvPr/>
        </p:nvCxnSpPr>
        <p:spPr>
          <a:xfrm flipH="1" flipV="1">
            <a:off x="30596761" y="11123733"/>
            <a:ext cx="441405" cy="590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16729712" y="8453530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16867177" y="8477748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17136747" y="84201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17929127" y="84174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  <a:stCxn id="914" idx="0"/>
            <a:endCxn id="897" idx="4"/>
          </p:cNvCxnSpPr>
          <p:nvPr/>
        </p:nvCxnSpPr>
        <p:spPr>
          <a:xfrm rot="5400000" flipH="1" flipV="1">
            <a:off x="16843336" y="6746787"/>
            <a:ext cx="2000123" cy="1346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stCxn id="915" idx="0"/>
            <a:endCxn id="904" idx="3"/>
          </p:cNvCxnSpPr>
          <p:nvPr/>
        </p:nvCxnSpPr>
        <p:spPr>
          <a:xfrm rot="5400000" flipH="1" flipV="1">
            <a:off x="19097766" y="5250569"/>
            <a:ext cx="2031555" cy="4302116"/>
          </a:xfrm>
          <a:prstGeom prst="bentConnector3">
            <a:avLst>
              <a:gd name="adj1" fmla="val 3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</TotalTime>
  <Words>594</Words>
  <Application>Microsoft Office PowerPoint</Application>
  <PresentationFormat>Custom</PresentationFormat>
  <Paragraphs>260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32</cp:revision>
  <dcterms:created xsi:type="dcterms:W3CDTF">2022-01-01T19:11:28Z</dcterms:created>
  <dcterms:modified xsi:type="dcterms:W3CDTF">2022-01-16T17:33:36Z</dcterms:modified>
</cp:coreProperties>
</file>