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7" autoAdjust="0"/>
    <p:restoredTop sz="93360" autoAdjust="0"/>
  </p:normalViewPr>
  <p:slideViewPr>
    <p:cSldViewPr snapToGrid="0">
      <p:cViewPr>
        <p:scale>
          <a:sx n="33" d="100"/>
          <a:sy n="33" d="100"/>
        </p:scale>
        <p:origin x="-1003" y="-147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985938"/>
            <a:ext cx="31089600" cy="12733867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9210871"/>
            <a:ext cx="27432000" cy="8830731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4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5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4" y="1947334"/>
            <a:ext cx="788670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4" y="1947334"/>
            <a:ext cx="2320290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4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0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9118613"/>
            <a:ext cx="31546800" cy="15214597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24477146"/>
            <a:ext cx="31546800" cy="8000997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6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4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47342"/>
            <a:ext cx="315468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8966205"/>
            <a:ext cx="15473360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3360400"/>
            <a:ext cx="1547336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8966205"/>
            <a:ext cx="15549564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3360400"/>
            <a:ext cx="15549564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4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1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5266275"/>
            <a:ext cx="18516600" cy="25992667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2"/>
            <a:ext cx="11796712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9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5266275"/>
            <a:ext cx="18516600" cy="25992667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2"/>
            <a:ext cx="11796712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2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947342"/>
            <a:ext cx="315468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9736667"/>
            <a:ext cx="315468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3900542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083E-E327-42BE-A4AB-9DCC0F96DD77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3900542"/>
            <a:ext cx="123444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3900542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Rectangle 1094">
            <a:extLst>
              <a:ext uri="{FF2B5EF4-FFF2-40B4-BE49-F238E27FC236}">
                <a16:creationId xmlns:a16="http://schemas.microsoft.com/office/drawing/2014/main" id="{F7721B93-0A52-4A40-9F31-B4922C0B2E2E}"/>
              </a:ext>
            </a:extLst>
          </p:cNvPr>
          <p:cNvSpPr/>
          <p:nvPr/>
        </p:nvSpPr>
        <p:spPr>
          <a:xfrm>
            <a:off x="8304063" y="6979968"/>
            <a:ext cx="2025620" cy="1901748"/>
          </a:xfrm>
          <a:prstGeom prst="rect">
            <a:avLst/>
          </a:prstGeom>
          <a:solidFill>
            <a:srgbClr val="FF0000">
              <a:alpha val="5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D8BC2800-F457-44DF-9F63-15C3BCF45EF3}"/>
              </a:ext>
            </a:extLst>
          </p:cNvPr>
          <p:cNvSpPr/>
          <p:nvPr/>
        </p:nvSpPr>
        <p:spPr>
          <a:xfrm>
            <a:off x="6027881" y="6947100"/>
            <a:ext cx="2043754" cy="1901748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96" name="Oval 895">
            <a:extLst>
              <a:ext uri="{FF2B5EF4-FFF2-40B4-BE49-F238E27FC236}">
                <a16:creationId xmlns:a16="http://schemas.microsoft.com/office/drawing/2014/main" id="{B8EA99F1-EDE5-4EC1-8726-D0A13D7CACB4}"/>
              </a:ext>
            </a:extLst>
          </p:cNvPr>
          <p:cNvSpPr/>
          <p:nvPr/>
        </p:nvSpPr>
        <p:spPr>
          <a:xfrm>
            <a:off x="18495074" y="451746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00B0601E-B1A1-4A64-9D24-D64F6137BACB}"/>
              </a:ext>
            </a:extLst>
          </p:cNvPr>
          <p:cNvSpPr/>
          <p:nvPr/>
        </p:nvSpPr>
        <p:spPr>
          <a:xfrm>
            <a:off x="18483331" y="63478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D878391C-D589-49A1-8C66-2B05CB3074E8}"/>
              </a:ext>
            </a:extLst>
          </p:cNvPr>
          <p:cNvSpPr/>
          <p:nvPr/>
        </p:nvSpPr>
        <p:spPr>
          <a:xfrm>
            <a:off x="18490702" y="509812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Oval 899">
            <a:extLst>
              <a:ext uri="{FF2B5EF4-FFF2-40B4-BE49-F238E27FC236}">
                <a16:creationId xmlns:a16="http://schemas.microsoft.com/office/drawing/2014/main" id="{22B99FAC-E02C-4124-922D-344741FEF012}"/>
              </a:ext>
            </a:extLst>
          </p:cNvPr>
          <p:cNvSpPr/>
          <p:nvPr/>
        </p:nvSpPr>
        <p:spPr>
          <a:xfrm>
            <a:off x="18488614" y="576714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Rectangle 894">
            <a:extLst>
              <a:ext uri="{FF2B5EF4-FFF2-40B4-BE49-F238E27FC236}">
                <a16:creationId xmlns:a16="http://schemas.microsoft.com/office/drawing/2014/main" id="{E803AFA9-EC97-4468-B909-CB8362376B1D}"/>
              </a:ext>
            </a:extLst>
          </p:cNvPr>
          <p:cNvSpPr/>
          <p:nvPr/>
        </p:nvSpPr>
        <p:spPr>
          <a:xfrm>
            <a:off x="18301664" y="4553567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66DA0732-9BA8-43DA-BE4C-5E9A6A3EBE01}"/>
              </a:ext>
            </a:extLst>
          </p:cNvPr>
          <p:cNvCxnSpPr>
            <a:cxnSpLocks/>
            <a:stCxn id="895" idx="0"/>
          </p:cNvCxnSpPr>
          <p:nvPr/>
        </p:nvCxnSpPr>
        <p:spPr>
          <a:xfrm flipH="1">
            <a:off x="18515510" y="4553567"/>
            <a:ext cx="12924" cy="184690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A6B2F8A9-2512-4CA3-A61A-6EBA25F19E8E}"/>
              </a:ext>
            </a:extLst>
          </p:cNvPr>
          <p:cNvCxnSpPr>
            <a:cxnSpLocks/>
          </p:cNvCxnSpPr>
          <p:nvPr/>
        </p:nvCxnSpPr>
        <p:spPr>
          <a:xfrm>
            <a:off x="18467908" y="5802182"/>
            <a:ext cx="58990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6" name="Picture 12" descr="Single Pole Double Throw (SPDT) Switch Circuit">
            <a:extLst>
              <a:ext uri="{FF2B5EF4-FFF2-40B4-BE49-F238E27FC236}">
                <a16:creationId xmlns:a16="http://schemas.microsoft.com/office/drawing/2014/main" id="{A1A01C74-A7A8-491D-981A-3720F5159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>
            <a:off x="267378" y="24040054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464F88-A0CC-4348-BC9C-C61ADCF69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08"/>
          <a:stretch/>
        </p:blipFill>
        <p:spPr bwMode="auto">
          <a:xfrm rot="5400000">
            <a:off x="18861289" y="19578070"/>
            <a:ext cx="16674466" cy="1226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7" name="Picture 4">
            <a:extLst>
              <a:ext uri="{FF2B5EF4-FFF2-40B4-BE49-F238E27FC236}">
                <a16:creationId xmlns:a16="http://schemas.microsoft.com/office/drawing/2014/main" id="{A43D081F-367B-4D45-80BE-4ADB95201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4" t="15852" r="13276" b="24881"/>
          <a:stretch/>
        </p:blipFill>
        <p:spPr bwMode="auto">
          <a:xfrm>
            <a:off x="34246987" y="2628983"/>
            <a:ext cx="2289775" cy="66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8" name="Picture 4">
            <a:extLst>
              <a:ext uri="{FF2B5EF4-FFF2-40B4-BE49-F238E27FC236}">
                <a16:creationId xmlns:a16="http://schemas.microsoft.com/office/drawing/2014/main" id="{FB8824A3-F7DA-4DDB-A521-09912FCEC8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6" t="15852" r="57459" b="24881"/>
          <a:stretch/>
        </p:blipFill>
        <p:spPr bwMode="auto">
          <a:xfrm>
            <a:off x="28463584" y="2598055"/>
            <a:ext cx="3181401" cy="66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1" name="Rectangle 2000">
            <a:extLst>
              <a:ext uri="{FF2B5EF4-FFF2-40B4-BE49-F238E27FC236}">
                <a16:creationId xmlns:a16="http://schemas.microsoft.com/office/drawing/2014/main" id="{C5E18BE3-62C4-4094-94AB-D6072926B655}"/>
              </a:ext>
            </a:extLst>
          </p:cNvPr>
          <p:cNvSpPr/>
          <p:nvPr/>
        </p:nvSpPr>
        <p:spPr>
          <a:xfrm>
            <a:off x="1965511" y="17440020"/>
            <a:ext cx="7176803" cy="9910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609" name="Straight Connector 1608">
            <a:extLst>
              <a:ext uri="{FF2B5EF4-FFF2-40B4-BE49-F238E27FC236}">
                <a16:creationId xmlns:a16="http://schemas.microsoft.com/office/drawing/2014/main" id="{92DE6795-A54F-408A-BC3E-F47618D7F281}"/>
              </a:ext>
            </a:extLst>
          </p:cNvPr>
          <p:cNvCxnSpPr>
            <a:cxnSpLocks/>
            <a:stCxn id="1575" idx="6"/>
          </p:cNvCxnSpPr>
          <p:nvPr/>
        </p:nvCxnSpPr>
        <p:spPr>
          <a:xfrm flipV="1">
            <a:off x="22110483" y="10111050"/>
            <a:ext cx="8927683" cy="16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8" name="Straight Connector 1607">
            <a:extLst>
              <a:ext uri="{FF2B5EF4-FFF2-40B4-BE49-F238E27FC236}">
                <a16:creationId xmlns:a16="http://schemas.microsoft.com/office/drawing/2014/main" id="{333A69E3-3C73-4F17-8791-1FDBE6F7FB50}"/>
              </a:ext>
            </a:extLst>
          </p:cNvPr>
          <p:cNvCxnSpPr>
            <a:cxnSpLocks/>
            <a:stCxn id="1574" idx="6"/>
          </p:cNvCxnSpPr>
          <p:nvPr/>
        </p:nvCxnSpPr>
        <p:spPr>
          <a:xfrm>
            <a:off x="22109423" y="9852305"/>
            <a:ext cx="8709174" cy="9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0" name="Straight Connector 1609">
            <a:extLst>
              <a:ext uri="{FF2B5EF4-FFF2-40B4-BE49-F238E27FC236}">
                <a16:creationId xmlns:a16="http://schemas.microsoft.com/office/drawing/2014/main" id="{4AE2795E-68DC-4297-A7E8-B17FA55E16D8}"/>
              </a:ext>
            </a:extLst>
          </p:cNvPr>
          <p:cNvCxnSpPr>
            <a:cxnSpLocks/>
          </p:cNvCxnSpPr>
          <p:nvPr/>
        </p:nvCxnSpPr>
        <p:spPr>
          <a:xfrm flipV="1">
            <a:off x="21739646" y="10403598"/>
            <a:ext cx="59375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6" name="Straight Connector 1605">
            <a:extLst>
              <a:ext uri="{FF2B5EF4-FFF2-40B4-BE49-F238E27FC236}">
                <a16:creationId xmlns:a16="http://schemas.microsoft.com/office/drawing/2014/main" id="{1BD54F91-9FE1-49F4-B1BA-FD263024C66E}"/>
              </a:ext>
            </a:extLst>
          </p:cNvPr>
          <p:cNvCxnSpPr>
            <a:cxnSpLocks/>
          </p:cNvCxnSpPr>
          <p:nvPr/>
        </p:nvCxnSpPr>
        <p:spPr>
          <a:xfrm flipV="1">
            <a:off x="21733972" y="9572570"/>
            <a:ext cx="59375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94B1303-AAE4-49C3-B71D-F0AD9F79DCCB}"/>
              </a:ext>
            </a:extLst>
          </p:cNvPr>
          <p:cNvSpPr/>
          <p:nvPr/>
        </p:nvSpPr>
        <p:spPr>
          <a:xfrm>
            <a:off x="2986144" y="1330960"/>
            <a:ext cx="2840616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3A0A3-404B-49C5-844F-4D0231028F0B}"/>
              </a:ext>
            </a:extLst>
          </p:cNvPr>
          <p:cNvSpPr txBox="1"/>
          <p:nvPr/>
        </p:nvSpPr>
        <p:spPr>
          <a:xfrm>
            <a:off x="3223770" y="684630"/>
            <a:ext cx="1835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Sonoff S31 Outlet</a:t>
            </a:r>
            <a:br>
              <a:rPr lang="en-US" dirty="0"/>
            </a:br>
            <a:r>
              <a:rPr lang="en-US" dirty="0"/>
              <a:t>Tasmota-ized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986ED-606C-4E3F-AD48-D8E7EC433699}"/>
              </a:ext>
            </a:extLst>
          </p:cNvPr>
          <p:cNvSpPr txBox="1"/>
          <p:nvPr/>
        </p:nvSpPr>
        <p:spPr>
          <a:xfrm>
            <a:off x="3023381" y="1511776"/>
            <a:ext cx="574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2A920-70BF-4560-B671-CFFB2308B757}"/>
              </a:ext>
            </a:extLst>
          </p:cNvPr>
          <p:cNvSpPr txBox="1"/>
          <p:nvPr/>
        </p:nvSpPr>
        <p:spPr>
          <a:xfrm>
            <a:off x="5255773" y="1511776"/>
            <a:ext cx="574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18645E-DFD1-4953-A8A9-9281265B8953}"/>
              </a:ext>
            </a:extLst>
          </p:cNvPr>
          <p:cNvSpPr/>
          <p:nvPr/>
        </p:nvSpPr>
        <p:spPr>
          <a:xfrm>
            <a:off x="822962" y="1699260"/>
            <a:ext cx="1104513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838C20-00FB-4092-B276-96A15D93E71F}"/>
              </a:ext>
            </a:extLst>
          </p:cNvPr>
          <p:cNvSpPr/>
          <p:nvPr/>
        </p:nvSpPr>
        <p:spPr>
          <a:xfrm>
            <a:off x="1089660" y="1958340"/>
            <a:ext cx="1143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345AC-4A12-453F-916D-A992A8BFCA1E}"/>
              </a:ext>
            </a:extLst>
          </p:cNvPr>
          <p:cNvSpPr/>
          <p:nvPr/>
        </p:nvSpPr>
        <p:spPr>
          <a:xfrm>
            <a:off x="1508760" y="1991360"/>
            <a:ext cx="114300" cy="322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B09710-207E-4105-A218-410615589C6F}"/>
              </a:ext>
            </a:extLst>
          </p:cNvPr>
          <p:cNvSpPr/>
          <p:nvPr/>
        </p:nvSpPr>
        <p:spPr>
          <a:xfrm>
            <a:off x="1265996" y="2463800"/>
            <a:ext cx="21844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B7AC2BB-A7DB-4FC3-A665-A94C3A3CF991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1484436" y="2565400"/>
            <a:ext cx="1501708" cy="23495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4FAF3CE-DAA6-4127-B9BF-E64DB618F9A9}"/>
              </a:ext>
            </a:extLst>
          </p:cNvPr>
          <p:cNvCxnSpPr>
            <a:cxnSpLocks/>
            <a:stCxn id="11" idx="2"/>
            <a:endCxn id="6" idx="1"/>
          </p:cNvCxnSpPr>
          <p:nvPr/>
        </p:nvCxnSpPr>
        <p:spPr>
          <a:xfrm rot="5400000" flipH="1" flipV="1">
            <a:off x="2022028" y="1375223"/>
            <a:ext cx="88900" cy="1839334"/>
          </a:xfrm>
          <a:prstGeom prst="bentConnector4">
            <a:avLst>
              <a:gd name="adj1" fmla="val -60000"/>
              <a:gd name="adj2" fmla="val 515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BF08464-307B-4555-81F1-B244CD4F226D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2129977" y="1135193"/>
            <a:ext cx="292100" cy="142023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C1B0C39-FF7F-4754-BD0A-39A1CCCA5EB5}"/>
              </a:ext>
            </a:extLst>
          </p:cNvPr>
          <p:cNvSpPr/>
          <p:nvPr/>
        </p:nvSpPr>
        <p:spPr>
          <a:xfrm>
            <a:off x="3726180" y="1511776"/>
            <a:ext cx="138684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4695D2-5BC2-4112-A4BE-5B827EC37732}"/>
              </a:ext>
            </a:extLst>
          </p:cNvPr>
          <p:cNvSpPr txBox="1"/>
          <p:nvPr/>
        </p:nvSpPr>
        <p:spPr>
          <a:xfrm>
            <a:off x="4053840" y="1752601"/>
            <a:ext cx="809068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/>
              <a:t>WiFi</a:t>
            </a:r>
            <a:br>
              <a:rPr lang="en-US" sz="2250" dirty="0"/>
            </a:br>
            <a:r>
              <a:rPr lang="en-US" sz="2250" dirty="0"/>
              <a:t>Logic</a:t>
            </a:r>
            <a:br>
              <a:rPr lang="en-US" sz="2250" dirty="0"/>
            </a:br>
            <a:r>
              <a:rPr lang="en-US" sz="2250" dirty="0"/>
              <a:t>Relay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9217CC1-DD36-4564-90CD-E7FF33BA0C7E}"/>
              </a:ext>
            </a:extLst>
          </p:cNvPr>
          <p:cNvSpPr/>
          <p:nvPr/>
        </p:nvSpPr>
        <p:spPr>
          <a:xfrm>
            <a:off x="5969512" y="1642765"/>
            <a:ext cx="1104513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48FEFA-D03C-4F91-B5A6-855E3F58016B}"/>
              </a:ext>
            </a:extLst>
          </p:cNvPr>
          <p:cNvSpPr/>
          <p:nvPr/>
        </p:nvSpPr>
        <p:spPr>
          <a:xfrm>
            <a:off x="6236212" y="1901845"/>
            <a:ext cx="1143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4C5835-7D65-481B-A61B-EAF25947F5BD}"/>
              </a:ext>
            </a:extLst>
          </p:cNvPr>
          <p:cNvSpPr/>
          <p:nvPr/>
        </p:nvSpPr>
        <p:spPr>
          <a:xfrm>
            <a:off x="6655312" y="1934865"/>
            <a:ext cx="114300" cy="322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A428AA-FF73-4E91-84A8-189C73F97EF5}"/>
              </a:ext>
            </a:extLst>
          </p:cNvPr>
          <p:cNvSpPr/>
          <p:nvPr/>
        </p:nvSpPr>
        <p:spPr>
          <a:xfrm>
            <a:off x="6412547" y="2407305"/>
            <a:ext cx="21844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2625EF8-874C-4A3B-A500-33955DFE0215}"/>
              </a:ext>
            </a:extLst>
          </p:cNvPr>
          <p:cNvCxnSpPr>
            <a:cxnSpLocks/>
            <a:stCxn id="38" idx="0"/>
          </p:cNvCxnSpPr>
          <p:nvPr/>
        </p:nvCxnSpPr>
        <p:spPr>
          <a:xfrm rot="16200000" flipV="1">
            <a:off x="6151810" y="1374214"/>
            <a:ext cx="235605" cy="8857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411AAD4-144D-4930-A23B-E6EC8D8B8881}"/>
              </a:ext>
            </a:extLst>
          </p:cNvPr>
          <p:cNvCxnSpPr>
            <a:cxnSpLocks/>
            <a:stCxn id="37" idx="2"/>
            <a:endCxn id="9" idx="3"/>
          </p:cNvCxnSpPr>
          <p:nvPr/>
        </p:nvCxnSpPr>
        <p:spPr>
          <a:xfrm rot="5400000" flipH="1">
            <a:off x="6045463" y="2034947"/>
            <a:ext cx="32405" cy="463393"/>
          </a:xfrm>
          <a:prstGeom prst="bentConnector4">
            <a:avLst>
              <a:gd name="adj1" fmla="val -705447"/>
              <a:gd name="adj2" fmla="val 561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5C50862-0900-4685-8FBE-9D23B13EBFF6}"/>
              </a:ext>
            </a:extLst>
          </p:cNvPr>
          <p:cNvCxnSpPr>
            <a:cxnSpLocks/>
            <a:stCxn id="39" idx="4"/>
          </p:cNvCxnSpPr>
          <p:nvPr/>
        </p:nvCxnSpPr>
        <p:spPr>
          <a:xfrm rot="5400000">
            <a:off x="6066646" y="2370627"/>
            <a:ext cx="215245" cy="69500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6CE8646-8370-48B3-8DDD-B9283A621E8E}"/>
              </a:ext>
            </a:extLst>
          </p:cNvPr>
          <p:cNvSpPr txBox="1"/>
          <p:nvPr/>
        </p:nvSpPr>
        <p:spPr>
          <a:xfrm>
            <a:off x="907000" y="745466"/>
            <a:ext cx="911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110VAC</a:t>
            </a:r>
          </a:p>
          <a:p>
            <a:r>
              <a:rPr lang="en-US" dirty="0"/>
              <a:t>Power</a:t>
            </a:r>
          </a:p>
          <a:p>
            <a:r>
              <a:rPr lang="en-US" dirty="0"/>
              <a:t>Outlet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75483E-FBA7-4E3F-843A-5AB011FADE91}"/>
              </a:ext>
            </a:extLst>
          </p:cNvPr>
          <p:cNvSpPr/>
          <p:nvPr/>
        </p:nvSpPr>
        <p:spPr>
          <a:xfrm>
            <a:off x="2579370" y="1567426"/>
            <a:ext cx="403741" cy="235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B93784-71B0-4F72-9B2F-4EA935E13638}"/>
              </a:ext>
            </a:extLst>
          </p:cNvPr>
          <p:cNvSpPr/>
          <p:nvPr/>
        </p:nvSpPr>
        <p:spPr>
          <a:xfrm>
            <a:off x="2557364" y="2092963"/>
            <a:ext cx="425047" cy="314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5" name="Partial Circle 54">
            <a:extLst>
              <a:ext uri="{FF2B5EF4-FFF2-40B4-BE49-F238E27FC236}">
                <a16:creationId xmlns:a16="http://schemas.microsoft.com/office/drawing/2014/main" id="{BCBD1226-943F-4036-9AA0-E0CC6FF161BF}"/>
              </a:ext>
            </a:extLst>
          </p:cNvPr>
          <p:cNvSpPr/>
          <p:nvPr/>
        </p:nvSpPr>
        <p:spPr>
          <a:xfrm>
            <a:off x="2429285" y="1567823"/>
            <a:ext cx="296970" cy="234950"/>
          </a:xfrm>
          <a:prstGeom prst="pie">
            <a:avLst>
              <a:gd name="adj1" fmla="val 5444071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>
              <a:solidFill>
                <a:schemeClr val="tx1"/>
              </a:solidFill>
            </a:endParaRPr>
          </a:p>
        </p:txBody>
      </p:sp>
      <p:sp>
        <p:nvSpPr>
          <p:cNvPr id="56" name="Partial Circle 55">
            <a:extLst>
              <a:ext uri="{FF2B5EF4-FFF2-40B4-BE49-F238E27FC236}">
                <a16:creationId xmlns:a16="http://schemas.microsoft.com/office/drawing/2014/main" id="{B4BF37FA-80F2-4F38-AB76-04A0F42C949C}"/>
              </a:ext>
            </a:extLst>
          </p:cNvPr>
          <p:cNvSpPr/>
          <p:nvPr/>
        </p:nvSpPr>
        <p:spPr>
          <a:xfrm>
            <a:off x="2405305" y="2094270"/>
            <a:ext cx="313274" cy="314343"/>
          </a:xfrm>
          <a:prstGeom prst="pie">
            <a:avLst>
              <a:gd name="adj1" fmla="val 5424079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1EB6B27-8F8A-41F8-A0C3-13DB47619C21}"/>
              </a:ext>
            </a:extLst>
          </p:cNvPr>
          <p:cNvSpPr/>
          <p:nvPr/>
        </p:nvSpPr>
        <p:spPr>
          <a:xfrm>
            <a:off x="2579370" y="2675533"/>
            <a:ext cx="403741" cy="235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44A8ECDA-4869-4F85-976E-AA2261CAF74E}"/>
              </a:ext>
            </a:extLst>
          </p:cNvPr>
          <p:cNvSpPr/>
          <p:nvPr/>
        </p:nvSpPr>
        <p:spPr>
          <a:xfrm>
            <a:off x="2429285" y="2675930"/>
            <a:ext cx="296970" cy="234950"/>
          </a:xfrm>
          <a:prstGeom prst="pie">
            <a:avLst>
              <a:gd name="adj1" fmla="val 5444071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C97862-17D9-4B29-A663-E8B1429F2DA5}"/>
              </a:ext>
            </a:extLst>
          </p:cNvPr>
          <p:cNvSpPr/>
          <p:nvPr/>
        </p:nvSpPr>
        <p:spPr>
          <a:xfrm>
            <a:off x="9478384" y="1330837"/>
            <a:ext cx="2840616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CEE581-654C-4109-8ACB-F889972D50AE}"/>
              </a:ext>
            </a:extLst>
          </p:cNvPr>
          <p:cNvSpPr txBox="1"/>
          <p:nvPr/>
        </p:nvSpPr>
        <p:spPr>
          <a:xfrm>
            <a:off x="9307873" y="690850"/>
            <a:ext cx="77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  <a:p>
            <a:r>
              <a:rPr lang="en-US" dirty="0"/>
              <a:t>Inlet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B41BAB-647D-4E45-BEBC-A9BAAB8394D7}"/>
              </a:ext>
            </a:extLst>
          </p:cNvPr>
          <p:cNvSpPr txBox="1"/>
          <p:nvPr/>
        </p:nvSpPr>
        <p:spPr>
          <a:xfrm>
            <a:off x="9423958" y="1518781"/>
            <a:ext cx="574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F78FF3D-C200-48E3-9FA2-CC72DAC13F83}"/>
              </a:ext>
            </a:extLst>
          </p:cNvPr>
          <p:cNvSpPr/>
          <p:nvPr/>
        </p:nvSpPr>
        <p:spPr>
          <a:xfrm>
            <a:off x="11081678" y="1604546"/>
            <a:ext cx="591586" cy="414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C925617-0DF7-48CB-B9D5-1D82ABA597F2}"/>
              </a:ext>
            </a:extLst>
          </p:cNvPr>
          <p:cNvSpPr txBox="1"/>
          <p:nvPr/>
        </p:nvSpPr>
        <p:spPr>
          <a:xfrm>
            <a:off x="11011373" y="16263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5" name="Rectangle: Top Corners Snipped 64">
            <a:extLst>
              <a:ext uri="{FF2B5EF4-FFF2-40B4-BE49-F238E27FC236}">
                <a16:creationId xmlns:a16="http://schemas.microsoft.com/office/drawing/2014/main" id="{C7686AAD-B937-429F-945D-4DBD5FECA68B}"/>
              </a:ext>
            </a:extLst>
          </p:cNvPr>
          <p:cNvSpPr/>
          <p:nvPr/>
        </p:nvSpPr>
        <p:spPr>
          <a:xfrm rot="10800000">
            <a:off x="8230847" y="1998673"/>
            <a:ext cx="914400" cy="517544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7830C7-9E50-4CED-964C-5D5EB3ED9D97}"/>
              </a:ext>
            </a:extLst>
          </p:cNvPr>
          <p:cNvSpPr/>
          <p:nvPr/>
        </p:nvSpPr>
        <p:spPr>
          <a:xfrm>
            <a:off x="8366760" y="2117745"/>
            <a:ext cx="115824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CFC9C4-D5AA-4BC4-BFEC-B7C366A2F251}"/>
              </a:ext>
            </a:extLst>
          </p:cNvPr>
          <p:cNvSpPr/>
          <p:nvPr/>
        </p:nvSpPr>
        <p:spPr>
          <a:xfrm>
            <a:off x="8891468" y="2117745"/>
            <a:ext cx="115824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042CA21-AFB9-4085-B290-0B2AA1A29F1E}"/>
              </a:ext>
            </a:extLst>
          </p:cNvPr>
          <p:cNvSpPr/>
          <p:nvPr/>
        </p:nvSpPr>
        <p:spPr>
          <a:xfrm>
            <a:off x="8630135" y="2312636"/>
            <a:ext cx="115824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28B5710-562B-4BFA-9851-5F0A745C2905}"/>
              </a:ext>
            </a:extLst>
          </p:cNvPr>
          <p:cNvCxnSpPr>
            <a:cxnSpLocks/>
            <a:stCxn id="67" idx="0"/>
          </p:cNvCxnSpPr>
          <p:nvPr/>
        </p:nvCxnSpPr>
        <p:spPr>
          <a:xfrm rot="5400000" flipH="1" flipV="1">
            <a:off x="9001902" y="1646742"/>
            <a:ext cx="418485" cy="52352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0838A23-1FA4-48AB-A4E5-BCA68AC3B7C7}"/>
              </a:ext>
            </a:extLst>
          </p:cNvPr>
          <p:cNvCxnSpPr>
            <a:cxnSpLocks/>
            <a:stCxn id="66" idx="0"/>
            <a:endCxn id="59" idx="1"/>
          </p:cNvCxnSpPr>
          <p:nvPr/>
        </p:nvCxnSpPr>
        <p:spPr>
          <a:xfrm rot="16200000" flipH="1">
            <a:off x="8885244" y="1657175"/>
            <a:ext cx="132572" cy="1053712"/>
          </a:xfrm>
          <a:prstGeom prst="bentConnector4">
            <a:avLst>
              <a:gd name="adj1" fmla="val -190828"/>
              <a:gd name="adj2" fmla="val 799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C174784-481A-4E33-B003-69473212FBA8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8745959" y="2395187"/>
            <a:ext cx="737902" cy="368891"/>
          </a:xfrm>
          <a:prstGeom prst="bentConnector3">
            <a:avLst>
              <a:gd name="adj1" fmla="val 7395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34F6EA4-CEF2-4CF0-8941-A499417513CB}"/>
              </a:ext>
            </a:extLst>
          </p:cNvPr>
          <p:cNvSpPr txBox="1"/>
          <p:nvPr/>
        </p:nvSpPr>
        <p:spPr>
          <a:xfrm>
            <a:off x="10986853" y="1273433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AED9F59-5340-4776-AF57-E98AD8C3C50A}"/>
              </a:ext>
            </a:extLst>
          </p:cNvPr>
          <p:cNvSpPr txBox="1"/>
          <p:nvPr/>
        </p:nvSpPr>
        <p:spPr>
          <a:xfrm>
            <a:off x="11267013" y="157734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17AC82BE-AD77-4865-95B8-20CD0B198D7E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9939705" y="1699262"/>
            <a:ext cx="218106" cy="103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42D977B-793A-4D52-A819-E8EE5732A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11767" y="3913395"/>
            <a:ext cx="2705759" cy="449883"/>
          </a:xfrm>
          <a:prstGeom prst="bentConnector3">
            <a:avLst>
              <a:gd name="adj1" fmla="val -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EB3968-8411-4488-A38D-0725A85AAA0A}"/>
              </a:ext>
            </a:extLst>
          </p:cNvPr>
          <p:cNvSpPr/>
          <p:nvPr/>
        </p:nvSpPr>
        <p:spPr>
          <a:xfrm>
            <a:off x="10157809" y="1595427"/>
            <a:ext cx="624942" cy="414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F7025D0-B985-48E8-9585-A524709673D0}"/>
              </a:ext>
            </a:extLst>
          </p:cNvPr>
          <p:cNvSpPr txBox="1"/>
          <p:nvPr/>
        </p:nvSpPr>
        <p:spPr>
          <a:xfrm>
            <a:off x="10085709" y="162202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</a:t>
            </a:r>
            <a:r>
              <a:rPr lang="en-US" dirty="0"/>
              <a:t> Out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0E0C112-0588-4494-9ADE-F92272D70E19}"/>
              </a:ext>
            </a:extLst>
          </p:cNvPr>
          <p:cNvSpPr txBox="1"/>
          <p:nvPr/>
        </p:nvSpPr>
        <p:spPr>
          <a:xfrm>
            <a:off x="10049769" y="12994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Fuse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E17CCE5-41CB-4A95-B570-7ADAC9FF72AE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7074023" y="2214265"/>
            <a:ext cx="11568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CC779E6-292A-42F1-A3F5-0E8C48810886}"/>
              </a:ext>
            </a:extLst>
          </p:cNvPr>
          <p:cNvSpPr txBox="1"/>
          <p:nvPr/>
        </p:nvSpPr>
        <p:spPr>
          <a:xfrm>
            <a:off x="6749729" y="1299753"/>
            <a:ext cx="1703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</a:t>
            </a:r>
          </a:p>
          <a:p>
            <a:pPr algn="ctr"/>
            <a:r>
              <a:rPr lang="en-US" dirty="0"/>
              <a:t>Power</a:t>
            </a:r>
          </a:p>
          <a:p>
            <a:pPr algn="ctr"/>
            <a:r>
              <a:rPr lang="en-US" dirty="0"/>
              <a:t>Cord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4267F87-78EF-41C5-ADF0-A9D5D674A346}"/>
              </a:ext>
            </a:extLst>
          </p:cNvPr>
          <p:cNvSpPr/>
          <p:nvPr/>
        </p:nvSpPr>
        <p:spPr>
          <a:xfrm>
            <a:off x="10735592" y="684313"/>
            <a:ext cx="393249" cy="415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C5D3BC7-110A-4ACF-8CA6-AC54A66F1E37}"/>
              </a:ext>
            </a:extLst>
          </p:cNvPr>
          <p:cNvSpPr txBox="1"/>
          <p:nvPr/>
        </p:nvSpPr>
        <p:spPr>
          <a:xfrm>
            <a:off x="11049928" y="519391"/>
            <a:ext cx="10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Inductive</a:t>
            </a:r>
          </a:p>
          <a:p>
            <a:r>
              <a:rPr lang="en-US" sz="1000" dirty="0"/>
              <a:t>Current Probe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79163A3B-FC5D-479A-9E6F-9B78DAA9F14C}"/>
              </a:ext>
            </a:extLst>
          </p:cNvPr>
          <p:cNvCxnSpPr>
            <a:cxnSpLocks/>
            <a:stCxn id="112" idx="3"/>
          </p:cNvCxnSpPr>
          <p:nvPr/>
        </p:nvCxnSpPr>
        <p:spPr>
          <a:xfrm flipH="1" flipV="1">
            <a:off x="10640649" y="891118"/>
            <a:ext cx="142102" cy="911657"/>
          </a:xfrm>
          <a:prstGeom prst="bentConnector4">
            <a:avLst>
              <a:gd name="adj1" fmla="val -60326"/>
              <a:gd name="adj2" fmla="val 625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77163C5B-6FEE-448C-982A-C24B6FD6557F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 flipH="1">
            <a:off x="11081678" y="891116"/>
            <a:ext cx="149997" cy="920776"/>
          </a:xfrm>
          <a:prstGeom prst="bentConnector4">
            <a:avLst>
              <a:gd name="adj1" fmla="val -66041"/>
              <a:gd name="adj2" fmla="val 622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5FD1E4B-D300-478F-8C6E-8470F50B5B18}"/>
              </a:ext>
            </a:extLst>
          </p:cNvPr>
          <p:cNvCxnSpPr>
            <a:cxnSpLocks/>
          </p:cNvCxnSpPr>
          <p:nvPr/>
        </p:nvCxnSpPr>
        <p:spPr>
          <a:xfrm>
            <a:off x="10640651" y="891116"/>
            <a:ext cx="5910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6F03079-C427-4A0B-B86A-39964BDFF1FB}"/>
              </a:ext>
            </a:extLst>
          </p:cNvPr>
          <p:cNvSpPr/>
          <p:nvPr/>
        </p:nvSpPr>
        <p:spPr>
          <a:xfrm>
            <a:off x="13441681" y="502789"/>
            <a:ext cx="778226" cy="920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5638E6C-2E28-4A36-B0F6-B70FA4F8E179}"/>
              </a:ext>
            </a:extLst>
          </p:cNvPr>
          <p:cNvSpPr txBox="1"/>
          <p:nvPr/>
        </p:nvSpPr>
        <p:spPr>
          <a:xfrm>
            <a:off x="13366903" y="-77856"/>
            <a:ext cx="77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  <a:p>
            <a:r>
              <a:rPr lang="en-US" dirty="0"/>
              <a:t>Meter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F12EA52-9801-48F7-B683-E46F34D387A8}"/>
              </a:ext>
            </a:extLst>
          </p:cNvPr>
          <p:cNvSpPr txBox="1"/>
          <p:nvPr/>
        </p:nvSpPr>
        <p:spPr>
          <a:xfrm>
            <a:off x="13441680" y="547679"/>
            <a:ext cx="301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I1</a:t>
            </a:r>
          </a:p>
          <a:p>
            <a:r>
              <a:rPr lang="en-US" sz="1200" dirty="0"/>
              <a:t>I2</a:t>
            </a:r>
          </a:p>
          <a:p>
            <a:r>
              <a:rPr lang="en-US" sz="1200" dirty="0"/>
              <a:t>H</a:t>
            </a:r>
          </a:p>
          <a:p>
            <a:r>
              <a:rPr lang="en-US" sz="1200" dirty="0"/>
              <a:t>N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1436F4B-2FAB-43CD-8963-72EEE910469B}"/>
              </a:ext>
            </a:extLst>
          </p:cNvPr>
          <p:cNvCxnSpPr>
            <a:cxnSpLocks/>
            <a:stCxn id="159" idx="4"/>
          </p:cNvCxnSpPr>
          <p:nvPr/>
        </p:nvCxnSpPr>
        <p:spPr>
          <a:xfrm rot="5400000" flipH="1" flipV="1">
            <a:off x="12059608" y="-282631"/>
            <a:ext cx="254680" cy="2509467"/>
          </a:xfrm>
          <a:prstGeom prst="bentConnector4">
            <a:avLst>
              <a:gd name="adj1" fmla="val -13165"/>
              <a:gd name="adj2" fmla="val 539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9CF790D2-C0CF-4EA0-AEAC-8EAEA2EFAC2E}"/>
              </a:ext>
            </a:extLst>
          </p:cNvPr>
          <p:cNvCxnSpPr>
            <a:cxnSpLocks/>
            <a:stCxn id="159" idx="0"/>
          </p:cNvCxnSpPr>
          <p:nvPr/>
        </p:nvCxnSpPr>
        <p:spPr>
          <a:xfrm rot="16200000" flipH="1">
            <a:off x="12177860" y="-561332"/>
            <a:ext cx="18174" cy="2509465"/>
          </a:xfrm>
          <a:prstGeom prst="bentConnector4">
            <a:avLst>
              <a:gd name="adj1" fmla="val -888874"/>
              <a:gd name="adj2" fmla="val 539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A62B1802-64ED-4DE0-8B78-1BAA12D2E6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060271" y="1082630"/>
            <a:ext cx="1381411" cy="552864"/>
          </a:xfrm>
          <a:prstGeom prst="bentConnector3">
            <a:avLst>
              <a:gd name="adj1" fmla="val 283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061DB906-EC31-435F-8C33-570E933B8A44}"/>
              </a:ext>
            </a:extLst>
          </p:cNvPr>
          <p:cNvCxnSpPr>
            <a:cxnSpLocks/>
          </p:cNvCxnSpPr>
          <p:nvPr/>
        </p:nvCxnSpPr>
        <p:spPr>
          <a:xfrm rot="5400000">
            <a:off x="12262854" y="1707494"/>
            <a:ext cx="1646829" cy="710837"/>
          </a:xfrm>
          <a:prstGeom prst="bentConnector3">
            <a:avLst>
              <a:gd name="adj1" fmla="val 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id="{CF7D5A0F-B4AC-4BDB-B17C-B9A1BDC3BF6B}"/>
              </a:ext>
            </a:extLst>
          </p:cNvPr>
          <p:cNvSpPr/>
          <p:nvPr/>
        </p:nvSpPr>
        <p:spPr>
          <a:xfrm>
            <a:off x="13015876" y="15965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1D1982E6-458F-4538-AA4D-A0EDBB4B4F71}"/>
              </a:ext>
            </a:extLst>
          </p:cNvPr>
          <p:cNvSpPr/>
          <p:nvPr/>
        </p:nvSpPr>
        <p:spPr>
          <a:xfrm>
            <a:off x="10751684" y="17649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40769BF9-7DB3-4636-A89D-53C005056A1B}"/>
              </a:ext>
            </a:extLst>
          </p:cNvPr>
          <p:cNvSpPr/>
          <p:nvPr/>
        </p:nvSpPr>
        <p:spPr>
          <a:xfrm>
            <a:off x="9445028" y="220691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28071EC8-C72E-452D-A355-147107C086A4}"/>
              </a:ext>
            </a:extLst>
          </p:cNvPr>
          <p:cNvSpPr/>
          <p:nvPr/>
        </p:nvSpPr>
        <p:spPr>
          <a:xfrm>
            <a:off x="9445904" y="27195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328731E-B063-45CF-AB0F-D5528D6AB95D}"/>
              </a:ext>
            </a:extLst>
          </p:cNvPr>
          <p:cNvSpPr txBox="1"/>
          <p:nvPr/>
        </p:nvSpPr>
        <p:spPr>
          <a:xfrm>
            <a:off x="14503016" y="166875"/>
            <a:ext cx="57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Temp Probe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CF87B9F-8DFC-49B8-936A-68B11E0BBD06}"/>
              </a:ext>
            </a:extLst>
          </p:cNvPr>
          <p:cNvSpPr txBox="1"/>
          <p:nvPr/>
        </p:nvSpPr>
        <p:spPr>
          <a:xfrm>
            <a:off x="13928343" y="54927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</a:t>
            </a:r>
          </a:p>
          <a:p>
            <a:r>
              <a:rPr lang="en-US" sz="1200" dirty="0"/>
              <a:t>T2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ED28E5C-EAB1-4927-B61D-0DBB6EF57E7A}"/>
              </a:ext>
            </a:extLst>
          </p:cNvPr>
          <p:cNvSpPr/>
          <p:nvPr/>
        </p:nvSpPr>
        <p:spPr>
          <a:xfrm>
            <a:off x="13418987" y="2107960"/>
            <a:ext cx="1330942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F7A0D27-E19C-4234-A24E-1190332DB1F4}"/>
              </a:ext>
            </a:extLst>
          </p:cNvPr>
          <p:cNvSpPr txBox="1"/>
          <p:nvPr/>
        </p:nvSpPr>
        <p:spPr>
          <a:xfrm>
            <a:off x="13158246" y="1788930"/>
            <a:ext cx="188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Pwr Relay Module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FA499A8-EBF1-4213-8385-A03E5A6415DD}"/>
              </a:ext>
            </a:extLst>
          </p:cNvPr>
          <p:cNvSpPr txBox="1"/>
          <p:nvPr/>
        </p:nvSpPr>
        <p:spPr>
          <a:xfrm>
            <a:off x="14226323" y="2979302"/>
            <a:ext cx="574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+V</a:t>
            </a:r>
          </a:p>
          <a:p>
            <a:r>
              <a:rPr lang="en-US" dirty="0"/>
              <a:t>Sig</a:t>
            </a:r>
          </a:p>
          <a:p>
            <a:r>
              <a:rPr lang="en-US" dirty="0"/>
              <a:t>Gnd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BAFCD3E7-8678-4E6B-A91E-4BEE0CBF076C}"/>
              </a:ext>
            </a:extLst>
          </p:cNvPr>
          <p:cNvSpPr/>
          <p:nvPr/>
        </p:nvSpPr>
        <p:spPr>
          <a:xfrm>
            <a:off x="13393693" y="24827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45CEF59E-F27A-4776-8449-60D2DC05F0E9}"/>
              </a:ext>
            </a:extLst>
          </p:cNvPr>
          <p:cNvSpPr/>
          <p:nvPr/>
        </p:nvSpPr>
        <p:spPr>
          <a:xfrm>
            <a:off x="14726616" y="249437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C1EB49FB-E2FE-4947-ADEB-A5EDE1CC610B}"/>
              </a:ext>
            </a:extLst>
          </p:cNvPr>
          <p:cNvSpPr/>
          <p:nvPr/>
        </p:nvSpPr>
        <p:spPr>
          <a:xfrm>
            <a:off x="14726616" y="36661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7629983B-7D96-4885-A798-F09D65BC0E27}"/>
              </a:ext>
            </a:extLst>
          </p:cNvPr>
          <p:cNvSpPr/>
          <p:nvPr/>
        </p:nvSpPr>
        <p:spPr>
          <a:xfrm>
            <a:off x="14726616" y="341891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F57EAA8-36A7-41A4-AF5B-BF6A56387302}"/>
              </a:ext>
            </a:extLst>
          </p:cNvPr>
          <p:cNvSpPr/>
          <p:nvPr/>
        </p:nvSpPr>
        <p:spPr>
          <a:xfrm>
            <a:off x="14726616" y="31486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A60104DF-9326-4A91-A92E-752E4B8F7155}"/>
              </a:ext>
            </a:extLst>
          </p:cNvPr>
          <p:cNvCxnSpPr>
            <a:cxnSpLocks/>
            <a:stCxn id="330" idx="6"/>
            <a:endCxn id="273" idx="2"/>
          </p:cNvCxnSpPr>
          <p:nvPr/>
        </p:nvCxnSpPr>
        <p:spPr>
          <a:xfrm>
            <a:off x="11724125" y="1791838"/>
            <a:ext cx="3002490" cy="738645"/>
          </a:xfrm>
          <a:prstGeom prst="bentConnector3">
            <a:avLst>
              <a:gd name="adj1" fmla="val 1128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3D85837F-76D1-4872-91DD-1EBACCBCBEE6}"/>
              </a:ext>
            </a:extLst>
          </p:cNvPr>
          <p:cNvCxnSpPr>
            <a:cxnSpLocks/>
            <a:stCxn id="330" idx="6"/>
          </p:cNvCxnSpPr>
          <p:nvPr/>
        </p:nvCxnSpPr>
        <p:spPr>
          <a:xfrm flipV="1">
            <a:off x="11724125" y="1630397"/>
            <a:ext cx="347410" cy="161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45B093C0-D005-4C7D-AAF8-14634FD7B766}"/>
              </a:ext>
            </a:extLst>
          </p:cNvPr>
          <p:cNvCxnSpPr>
            <a:cxnSpLocks/>
            <a:stCxn id="242" idx="4"/>
          </p:cNvCxnSpPr>
          <p:nvPr/>
        </p:nvCxnSpPr>
        <p:spPr>
          <a:xfrm flipH="1">
            <a:off x="13043947" y="1668798"/>
            <a:ext cx="5289" cy="2800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Oval 312">
            <a:extLst>
              <a:ext uri="{FF2B5EF4-FFF2-40B4-BE49-F238E27FC236}">
                <a16:creationId xmlns:a16="http://schemas.microsoft.com/office/drawing/2014/main" id="{6904DEA8-5B76-4F04-BA89-1DC304793A69}"/>
              </a:ext>
            </a:extLst>
          </p:cNvPr>
          <p:cNvSpPr/>
          <p:nvPr/>
        </p:nvSpPr>
        <p:spPr>
          <a:xfrm>
            <a:off x="11359901" y="4776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DA85A477-3A1F-4B88-AC86-D6B980F0FC3A}"/>
              </a:ext>
            </a:extLst>
          </p:cNvPr>
          <p:cNvSpPr/>
          <p:nvPr/>
        </p:nvSpPr>
        <p:spPr>
          <a:xfrm>
            <a:off x="11359728" y="109723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5900E13C-A3E8-472C-8A39-89C8F1DFB778}"/>
              </a:ext>
            </a:extLst>
          </p:cNvPr>
          <p:cNvSpPr/>
          <p:nvPr/>
        </p:nvSpPr>
        <p:spPr>
          <a:xfrm>
            <a:off x="13408321" y="66484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8C32182D-7C8F-4F3B-AFE9-9BFE073508EC}"/>
              </a:ext>
            </a:extLst>
          </p:cNvPr>
          <p:cNvSpPr/>
          <p:nvPr/>
        </p:nvSpPr>
        <p:spPr>
          <a:xfrm>
            <a:off x="13408321" y="80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7149F41C-889E-463E-8458-4FAC1F10474F}"/>
              </a:ext>
            </a:extLst>
          </p:cNvPr>
          <p:cNvSpPr/>
          <p:nvPr/>
        </p:nvSpPr>
        <p:spPr>
          <a:xfrm>
            <a:off x="13413921" y="10419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D65471ED-A487-45EB-B7F5-3B0A57F3C082}"/>
              </a:ext>
            </a:extLst>
          </p:cNvPr>
          <p:cNvSpPr/>
          <p:nvPr/>
        </p:nvSpPr>
        <p:spPr>
          <a:xfrm>
            <a:off x="13408321" y="121776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877149F2-5ABC-4ACD-896E-1B4B5FC01479}"/>
              </a:ext>
            </a:extLst>
          </p:cNvPr>
          <p:cNvSpPr/>
          <p:nvPr/>
        </p:nvSpPr>
        <p:spPr>
          <a:xfrm>
            <a:off x="14186856" y="6447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2B20B38A-7FFC-4112-879B-14F1C10AA9E7}"/>
              </a:ext>
            </a:extLst>
          </p:cNvPr>
          <p:cNvSpPr/>
          <p:nvPr/>
        </p:nvSpPr>
        <p:spPr>
          <a:xfrm>
            <a:off x="14186552" y="8033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A11583A0-12DE-4177-84CE-AF9CB1CF0089}"/>
              </a:ext>
            </a:extLst>
          </p:cNvPr>
          <p:cNvSpPr/>
          <p:nvPr/>
        </p:nvSpPr>
        <p:spPr>
          <a:xfrm>
            <a:off x="13408322" y="4298342"/>
            <a:ext cx="1884893" cy="878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14E06BB-806F-4A9B-ACF4-5615197FB65E}"/>
              </a:ext>
            </a:extLst>
          </p:cNvPr>
          <p:cNvSpPr txBox="1"/>
          <p:nvPr/>
        </p:nvSpPr>
        <p:spPr>
          <a:xfrm>
            <a:off x="13346047" y="3982574"/>
            <a:ext cx="294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UnSw 5V 8A PS (Lights/ctl)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6EC13DD-4B63-449F-A11C-04C2A199FC65}"/>
              </a:ext>
            </a:extLst>
          </p:cNvPr>
          <p:cNvSpPr txBox="1"/>
          <p:nvPr/>
        </p:nvSpPr>
        <p:spPr>
          <a:xfrm>
            <a:off x="13391697" y="4282517"/>
            <a:ext cx="88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r>
              <a:rPr lang="en-US" dirty="0"/>
              <a:t>AC Gnd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3269C65-A8F9-4F2E-8725-571B1FA6D6FF}"/>
              </a:ext>
            </a:extLst>
          </p:cNvPr>
          <p:cNvSpPr txBox="1"/>
          <p:nvPr/>
        </p:nvSpPr>
        <p:spPr>
          <a:xfrm>
            <a:off x="14280453" y="4282517"/>
            <a:ext cx="1012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LED +5V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DC Gnd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CA17D005-C7D8-4AE8-900A-69528914D4B1}"/>
              </a:ext>
            </a:extLst>
          </p:cNvPr>
          <p:cNvSpPr/>
          <p:nvPr/>
        </p:nvSpPr>
        <p:spPr>
          <a:xfrm>
            <a:off x="13408322" y="5691162"/>
            <a:ext cx="1884893" cy="878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2FCD594-08A3-4FD1-A5F2-75E5F3EA036B}"/>
              </a:ext>
            </a:extLst>
          </p:cNvPr>
          <p:cNvSpPr txBox="1"/>
          <p:nvPr/>
        </p:nvSpPr>
        <p:spPr>
          <a:xfrm>
            <a:off x="13346049" y="5375393"/>
            <a:ext cx="264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 5V 4A PS (</a:t>
            </a:r>
            <a:r>
              <a:rPr lang="en-US" strike="dblStrike" dirty="0"/>
              <a:t>Pi</a:t>
            </a:r>
            <a:r>
              <a:rPr lang="en-US" dirty="0"/>
              <a:t> RP2040)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D2AA18F5-2B43-4C1E-84DB-EF2A07319792}"/>
              </a:ext>
            </a:extLst>
          </p:cNvPr>
          <p:cNvSpPr txBox="1"/>
          <p:nvPr/>
        </p:nvSpPr>
        <p:spPr>
          <a:xfrm>
            <a:off x="13391699" y="5675337"/>
            <a:ext cx="88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r>
              <a:rPr lang="en-US" dirty="0"/>
              <a:t>AC Gnd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3F28F55E-54B6-46DC-9488-7BA54D3D46A6}"/>
              </a:ext>
            </a:extLst>
          </p:cNvPr>
          <p:cNvSpPr txBox="1"/>
          <p:nvPr/>
        </p:nvSpPr>
        <p:spPr>
          <a:xfrm>
            <a:off x="14216982" y="5675337"/>
            <a:ext cx="1076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MCU +5V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DC Gnd</a:t>
            </a:r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1D767169-5F22-4707-812F-C57D6CF2DEB5}"/>
              </a:ext>
            </a:extLst>
          </p:cNvPr>
          <p:cNvSpPr/>
          <p:nvPr/>
        </p:nvSpPr>
        <p:spPr>
          <a:xfrm>
            <a:off x="11047020" y="17743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020B038F-0F6C-4964-91D5-AF6F5A77A854}"/>
              </a:ext>
            </a:extLst>
          </p:cNvPr>
          <p:cNvSpPr/>
          <p:nvPr/>
        </p:nvSpPr>
        <p:spPr>
          <a:xfrm>
            <a:off x="11657408" y="17557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339" name="Connector: Elbow 338">
            <a:extLst>
              <a:ext uri="{FF2B5EF4-FFF2-40B4-BE49-F238E27FC236}">
                <a16:creationId xmlns:a16="http://schemas.microsoft.com/office/drawing/2014/main" id="{A25B14B2-FD70-4F25-BC7D-E2CE487D391D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9998154" y="2257445"/>
            <a:ext cx="885660" cy="33760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165C277-B635-41AD-9208-D23E0742FEC0}"/>
              </a:ext>
            </a:extLst>
          </p:cNvPr>
          <p:cNvCxnSpPr>
            <a:cxnSpLocks/>
          </p:cNvCxnSpPr>
          <p:nvPr/>
        </p:nvCxnSpPr>
        <p:spPr>
          <a:xfrm flipV="1">
            <a:off x="13205691" y="4460000"/>
            <a:ext cx="199483" cy="120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DE2D82AC-D1A5-4451-98B7-05E2AC9BC210}"/>
              </a:ext>
            </a:extLst>
          </p:cNvPr>
          <p:cNvCxnSpPr>
            <a:cxnSpLocks/>
          </p:cNvCxnSpPr>
          <p:nvPr/>
        </p:nvCxnSpPr>
        <p:spPr>
          <a:xfrm flipV="1">
            <a:off x="13040915" y="4465322"/>
            <a:ext cx="367407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3AC4474-250D-4966-9D9E-76D747DC74A2}"/>
              </a:ext>
            </a:extLst>
          </p:cNvPr>
          <p:cNvCxnSpPr>
            <a:cxnSpLocks/>
          </p:cNvCxnSpPr>
          <p:nvPr/>
        </p:nvCxnSpPr>
        <p:spPr>
          <a:xfrm>
            <a:off x="12849828" y="4579434"/>
            <a:ext cx="0" cy="1106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1B48ABD8-D818-48DB-B09B-67F025F2DE5E}"/>
              </a:ext>
            </a:extLst>
          </p:cNvPr>
          <p:cNvCxnSpPr>
            <a:cxnSpLocks/>
          </p:cNvCxnSpPr>
          <p:nvPr/>
        </p:nvCxnSpPr>
        <p:spPr>
          <a:xfrm>
            <a:off x="13040915" y="6118860"/>
            <a:ext cx="367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117DBF00-A435-43C2-830C-0E6555A1CA10}"/>
              </a:ext>
            </a:extLst>
          </p:cNvPr>
          <p:cNvCxnSpPr>
            <a:cxnSpLocks/>
          </p:cNvCxnSpPr>
          <p:nvPr/>
        </p:nvCxnSpPr>
        <p:spPr>
          <a:xfrm>
            <a:off x="13177121" y="6431280"/>
            <a:ext cx="241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5" name="Oval 354">
            <a:extLst>
              <a:ext uri="{FF2B5EF4-FFF2-40B4-BE49-F238E27FC236}">
                <a16:creationId xmlns:a16="http://schemas.microsoft.com/office/drawing/2014/main" id="{7D12918C-7841-466B-8279-FA4D94EA9B13}"/>
              </a:ext>
            </a:extLst>
          </p:cNvPr>
          <p:cNvSpPr/>
          <p:nvPr/>
        </p:nvSpPr>
        <p:spPr>
          <a:xfrm>
            <a:off x="13371816" y="44295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6F742668-FB2B-4414-AAEE-89AB9C79041F}"/>
              </a:ext>
            </a:extLst>
          </p:cNvPr>
          <p:cNvSpPr/>
          <p:nvPr/>
        </p:nvSpPr>
        <p:spPr>
          <a:xfrm>
            <a:off x="13371816" y="47038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6630B476-93F6-4ED5-BF88-DBED86518027}"/>
              </a:ext>
            </a:extLst>
          </p:cNvPr>
          <p:cNvSpPr/>
          <p:nvPr/>
        </p:nvSpPr>
        <p:spPr>
          <a:xfrm>
            <a:off x="13371816" y="49854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D4A36D32-F250-4FA0-9CE9-642205DDCA0A}"/>
              </a:ext>
            </a:extLst>
          </p:cNvPr>
          <p:cNvCxnSpPr>
            <a:cxnSpLocks/>
          </p:cNvCxnSpPr>
          <p:nvPr/>
        </p:nvCxnSpPr>
        <p:spPr>
          <a:xfrm flipV="1">
            <a:off x="13040913" y="4729618"/>
            <a:ext cx="384142" cy="130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29A22983-2508-4DD8-865B-EF40932E2E98}"/>
              </a:ext>
            </a:extLst>
          </p:cNvPr>
          <p:cNvCxnSpPr>
            <a:cxnSpLocks/>
          </p:cNvCxnSpPr>
          <p:nvPr/>
        </p:nvCxnSpPr>
        <p:spPr>
          <a:xfrm>
            <a:off x="10242189" y="4719040"/>
            <a:ext cx="3186012" cy="1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B2F8375A-0782-4ED5-8AF8-F6066257F7B3}"/>
              </a:ext>
            </a:extLst>
          </p:cNvPr>
          <p:cNvCxnSpPr>
            <a:cxnSpLocks/>
          </p:cNvCxnSpPr>
          <p:nvPr/>
        </p:nvCxnSpPr>
        <p:spPr>
          <a:xfrm flipV="1">
            <a:off x="13177123" y="5009832"/>
            <a:ext cx="258265" cy="128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F8F289D0-6FC8-4020-8C4A-6E1F25B0D27E}"/>
              </a:ext>
            </a:extLst>
          </p:cNvPr>
          <p:cNvCxnSpPr>
            <a:cxnSpLocks/>
          </p:cNvCxnSpPr>
          <p:nvPr/>
        </p:nvCxnSpPr>
        <p:spPr>
          <a:xfrm>
            <a:off x="12060273" y="5009831"/>
            <a:ext cx="1378261" cy="5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F0AC1801-CCCF-4EA8-A64D-1B189D557F20}"/>
              </a:ext>
            </a:extLst>
          </p:cNvPr>
          <p:cNvSpPr txBox="1"/>
          <p:nvPr/>
        </p:nvSpPr>
        <p:spPr>
          <a:xfrm>
            <a:off x="12710011" y="5481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4875C5F4-5B30-413E-BC1F-BD8AFCCDBE21}"/>
              </a:ext>
            </a:extLst>
          </p:cNvPr>
          <p:cNvSpPr/>
          <p:nvPr/>
        </p:nvSpPr>
        <p:spPr>
          <a:xfrm>
            <a:off x="12800746" y="5616674"/>
            <a:ext cx="101297" cy="131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381C5073-5720-4FD9-84AB-1DDDE52CCFFA}"/>
              </a:ext>
            </a:extLst>
          </p:cNvPr>
          <p:cNvCxnSpPr>
            <a:cxnSpLocks/>
          </p:cNvCxnSpPr>
          <p:nvPr/>
        </p:nvCxnSpPr>
        <p:spPr>
          <a:xfrm>
            <a:off x="13040913" y="4859785"/>
            <a:ext cx="0" cy="1259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26BB9E90-74FA-408C-A70A-E2B306954109}"/>
              </a:ext>
            </a:extLst>
          </p:cNvPr>
          <p:cNvCxnSpPr>
            <a:cxnSpLocks/>
          </p:cNvCxnSpPr>
          <p:nvPr/>
        </p:nvCxnSpPr>
        <p:spPr>
          <a:xfrm flipH="1">
            <a:off x="13177121" y="5135134"/>
            <a:ext cx="9994" cy="1296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3" name="Rectangle 382">
            <a:extLst>
              <a:ext uri="{FF2B5EF4-FFF2-40B4-BE49-F238E27FC236}">
                <a16:creationId xmlns:a16="http://schemas.microsoft.com/office/drawing/2014/main" id="{9AAF4185-CF2F-42B8-8F4C-4870CFE5D04A}"/>
              </a:ext>
            </a:extLst>
          </p:cNvPr>
          <p:cNvSpPr/>
          <p:nvPr/>
        </p:nvSpPr>
        <p:spPr>
          <a:xfrm>
            <a:off x="2129055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B3E17A19-843F-4F5B-A4B3-0B3D1DBBDC96}"/>
              </a:ext>
            </a:extLst>
          </p:cNvPr>
          <p:cNvSpPr/>
          <p:nvPr/>
        </p:nvSpPr>
        <p:spPr>
          <a:xfrm>
            <a:off x="2322468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86A8A133-DC3E-4AD7-B0E7-CAEF08D088BB}"/>
              </a:ext>
            </a:extLst>
          </p:cNvPr>
          <p:cNvSpPr/>
          <p:nvPr/>
        </p:nvSpPr>
        <p:spPr>
          <a:xfrm>
            <a:off x="2310724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8487E494-B957-445E-A700-E262386A9173}"/>
              </a:ext>
            </a:extLst>
          </p:cNvPr>
          <p:cNvCxnSpPr>
            <a:cxnSpLocks/>
            <a:stCxn id="383" idx="0"/>
          </p:cNvCxnSpPr>
          <p:nvPr/>
        </p:nvCxnSpPr>
        <p:spPr>
          <a:xfrm flipH="1">
            <a:off x="2342901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7" name="Oval 406">
            <a:extLst>
              <a:ext uri="{FF2B5EF4-FFF2-40B4-BE49-F238E27FC236}">
                <a16:creationId xmlns:a16="http://schemas.microsoft.com/office/drawing/2014/main" id="{F60D15E7-F9B0-48E1-A845-B197F0F498A3}"/>
              </a:ext>
            </a:extLst>
          </p:cNvPr>
          <p:cNvSpPr/>
          <p:nvPr/>
        </p:nvSpPr>
        <p:spPr>
          <a:xfrm>
            <a:off x="2318096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C92EEAA8-E0C9-45C3-AB36-35280A2FCAA0}"/>
              </a:ext>
            </a:extLst>
          </p:cNvPr>
          <p:cNvSpPr/>
          <p:nvPr/>
        </p:nvSpPr>
        <p:spPr>
          <a:xfrm>
            <a:off x="2316005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4ECDFE10-1D40-4EF1-ABDE-59175C7FA6C0}"/>
              </a:ext>
            </a:extLst>
          </p:cNvPr>
          <p:cNvSpPr/>
          <p:nvPr/>
        </p:nvSpPr>
        <p:spPr>
          <a:xfrm>
            <a:off x="2652242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5F4B3DB6-DBA5-42AF-B530-400F87CCDE5A}"/>
              </a:ext>
            </a:extLst>
          </p:cNvPr>
          <p:cNvSpPr/>
          <p:nvPr/>
        </p:nvSpPr>
        <p:spPr>
          <a:xfrm>
            <a:off x="2845652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9D8F88C-ED9F-4B6D-B9A1-0827BD5E9CAE}"/>
              </a:ext>
            </a:extLst>
          </p:cNvPr>
          <p:cNvSpPr/>
          <p:nvPr/>
        </p:nvSpPr>
        <p:spPr>
          <a:xfrm>
            <a:off x="2833909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B218D02B-D370-4AEC-8D26-5577E9C5CD87}"/>
              </a:ext>
            </a:extLst>
          </p:cNvPr>
          <p:cNvCxnSpPr>
            <a:cxnSpLocks/>
            <a:stCxn id="409" idx="0"/>
          </p:cNvCxnSpPr>
          <p:nvPr/>
        </p:nvCxnSpPr>
        <p:spPr>
          <a:xfrm flipH="1">
            <a:off x="2866088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Oval 412">
            <a:extLst>
              <a:ext uri="{FF2B5EF4-FFF2-40B4-BE49-F238E27FC236}">
                <a16:creationId xmlns:a16="http://schemas.microsoft.com/office/drawing/2014/main" id="{C87B568D-CC9C-4FCA-AB34-F92060C18B41}"/>
              </a:ext>
            </a:extLst>
          </p:cNvPr>
          <p:cNvSpPr/>
          <p:nvPr/>
        </p:nvSpPr>
        <p:spPr>
          <a:xfrm>
            <a:off x="2841280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CAAC7816-B0D0-4928-B268-6D9A1619376D}"/>
              </a:ext>
            </a:extLst>
          </p:cNvPr>
          <p:cNvSpPr/>
          <p:nvPr/>
        </p:nvSpPr>
        <p:spPr>
          <a:xfrm>
            <a:off x="2839192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D70CB8BF-9FFD-4E0A-B2AC-2C1824F139E1}"/>
              </a:ext>
            </a:extLst>
          </p:cNvPr>
          <p:cNvSpPr/>
          <p:nvPr/>
        </p:nvSpPr>
        <p:spPr>
          <a:xfrm>
            <a:off x="3163683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E62CAC72-A6EB-4215-8620-74B028B9CE34}"/>
              </a:ext>
            </a:extLst>
          </p:cNvPr>
          <p:cNvSpPr/>
          <p:nvPr/>
        </p:nvSpPr>
        <p:spPr>
          <a:xfrm>
            <a:off x="3357093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5E71E143-5C24-47F8-8265-691B62C1F820}"/>
              </a:ext>
            </a:extLst>
          </p:cNvPr>
          <p:cNvSpPr/>
          <p:nvPr/>
        </p:nvSpPr>
        <p:spPr>
          <a:xfrm>
            <a:off x="3345352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5183DA8C-4F3B-48D5-9934-DD3BC7B27727}"/>
              </a:ext>
            </a:extLst>
          </p:cNvPr>
          <p:cNvCxnSpPr>
            <a:cxnSpLocks/>
            <a:stCxn id="415" idx="0"/>
          </p:cNvCxnSpPr>
          <p:nvPr/>
        </p:nvCxnSpPr>
        <p:spPr>
          <a:xfrm flipH="1">
            <a:off x="3377528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Oval 418">
            <a:extLst>
              <a:ext uri="{FF2B5EF4-FFF2-40B4-BE49-F238E27FC236}">
                <a16:creationId xmlns:a16="http://schemas.microsoft.com/office/drawing/2014/main" id="{1723DF13-3EFD-4B0F-B498-1FFBF90E8E95}"/>
              </a:ext>
            </a:extLst>
          </p:cNvPr>
          <p:cNvSpPr/>
          <p:nvPr/>
        </p:nvSpPr>
        <p:spPr>
          <a:xfrm>
            <a:off x="3352724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65A020CE-A439-400F-A9F1-45FCB8A61291}"/>
              </a:ext>
            </a:extLst>
          </p:cNvPr>
          <p:cNvSpPr/>
          <p:nvPr/>
        </p:nvSpPr>
        <p:spPr>
          <a:xfrm>
            <a:off x="3350632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FD184374-CAFF-4F07-B12B-E18219A86CF6}"/>
              </a:ext>
            </a:extLst>
          </p:cNvPr>
          <p:cNvSpPr/>
          <p:nvPr/>
        </p:nvSpPr>
        <p:spPr>
          <a:xfrm>
            <a:off x="4032363" y="700199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4D73D9A9-D7A8-44E8-835D-C5B553256203}"/>
              </a:ext>
            </a:extLst>
          </p:cNvPr>
          <p:cNvSpPr/>
          <p:nvPr/>
        </p:nvSpPr>
        <p:spPr>
          <a:xfrm>
            <a:off x="4225776" y="69658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AFE7AD74-E266-4102-87AD-16EF2438EA31}"/>
              </a:ext>
            </a:extLst>
          </p:cNvPr>
          <p:cNvSpPr/>
          <p:nvPr/>
        </p:nvSpPr>
        <p:spPr>
          <a:xfrm>
            <a:off x="4214032" y="87962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C4BE11A0-0F01-4CC2-AFE0-3A4A978E7EAE}"/>
              </a:ext>
            </a:extLst>
          </p:cNvPr>
          <p:cNvCxnSpPr>
            <a:cxnSpLocks/>
            <a:stCxn id="421" idx="0"/>
          </p:cNvCxnSpPr>
          <p:nvPr/>
        </p:nvCxnSpPr>
        <p:spPr>
          <a:xfrm flipH="1">
            <a:off x="4246209" y="700199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Oval 424">
            <a:extLst>
              <a:ext uri="{FF2B5EF4-FFF2-40B4-BE49-F238E27FC236}">
                <a16:creationId xmlns:a16="http://schemas.microsoft.com/office/drawing/2014/main" id="{8C51DB53-9DC4-4C0C-9AB6-D66D97F936A1}"/>
              </a:ext>
            </a:extLst>
          </p:cNvPr>
          <p:cNvSpPr/>
          <p:nvPr/>
        </p:nvSpPr>
        <p:spPr>
          <a:xfrm>
            <a:off x="4221404" y="7546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1D7412FD-7A88-4927-AF14-AEFBFB04E35E}"/>
              </a:ext>
            </a:extLst>
          </p:cNvPr>
          <p:cNvSpPr/>
          <p:nvPr/>
        </p:nvSpPr>
        <p:spPr>
          <a:xfrm>
            <a:off x="4219313" y="8215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3A791228-0C39-4263-88D0-234B5EAAA10C}"/>
              </a:ext>
            </a:extLst>
          </p:cNvPr>
          <p:cNvSpPr/>
          <p:nvPr/>
        </p:nvSpPr>
        <p:spPr>
          <a:xfrm>
            <a:off x="4555550" y="700199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C8023083-7162-4B89-8F7F-67CE6343788A}"/>
              </a:ext>
            </a:extLst>
          </p:cNvPr>
          <p:cNvSpPr/>
          <p:nvPr/>
        </p:nvSpPr>
        <p:spPr>
          <a:xfrm>
            <a:off x="4748960" y="69658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FD0470C4-CCE5-4A21-BA9B-88BFC073467D}"/>
              </a:ext>
            </a:extLst>
          </p:cNvPr>
          <p:cNvSpPr/>
          <p:nvPr/>
        </p:nvSpPr>
        <p:spPr>
          <a:xfrm>
            <a:off x="4737217" y="87962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199CB53A-083D-480A-8A0E-026021B34783}"/>
              </a:ext>
            </a:extLst>
          </p:cNvPr>
          <p:cNvCxnSpPr>
            <a:cxnSpLocks/>
            <a:stCxn id="427" idx="0"/>
          </p:cNvCxnSpPr>
          <p:nvPr/>
        </p:nvCxnSpPr>
        <p:spPr>
          <a:xfrm flipH="1">
            <a:off x="4769396" y="700199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1" name="Oval 430">
            <a:extLst>
              <a:ext uri="{FF2B5EF4-FFF2-40B4-BE49-F238E27FC236}">
                <a16:creationId xmlns:a16="http://schemas.microsoft.com/office/drawing/2014/main" id="{11828FD0-3B64-4E7F-B38E-FD108467CD77}"/>
              </a:ext>
            </a:extLst>
          </p:cNvPr>
          <p:cNvSpPr/>
          <p:nvPr/>
        </p:nvSpPr>
        <p:spPr>
          <a:xfrm>
            <a:off x="4744588" y="7546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7036DB6A-5852-4800-A161-C10FADD47A0C}"/>
              </a:ext>
            </a:extLst>
          </p:cNvPr>
          <p:cNvSpPr/>
          <p:nvPr/>
        </p:nvSpPr>
        <p:spPr>
          <a:xfrm>
            <a:off x="4742500" y="8215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9AA09B97-C8FC-4707-BB83-736814B865BE}"/>
              </a:ext>
            </a:extLst>
          </p:cNvPr>
          <p:cNvSpPr/>
          <p:nvPr/>
        </p:nvSpPr>
        <p:spPr>
          <a:xfrm>
            <a:off x="5066991" y="700199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789DF246-F9D2-4456-911D-C93879370DB5}"/>
              </a:ext>
            </a:extLst>
          </p:cNvPr>
          <p:cNvSpPr/>
          <p:nvPr/>
        </p:nvSpPr>
        <p:spPr>
          <a:xfrm>
            <a:off x="5260401" y="69658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84962AD6-10B1-4AD2-B643-3BBCB603F08E}"/>
              </a:ext>
            </a:extLst>
          </p:cNvPr>
          <p:cNvSpPr/>
          <p:nvPr/>
        </p:nvSpPr>
        <p:spPr>
          <a:xfrm>
            <a:off x="5248660" y="87962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30A2A9E0-ECCA-4EED-BF0B-A8C0337B7DC7}"/>
              </a:ext>
            </a:extLst>
          </p:cNvPr>
          <p:cNvCxnSpPr>
            <a:cxnSpLocks/>
            <a:stCxn id="433" idx="0"/>
          </p:cNvCxnSpPr>
          <p:nvPr/>
        </p:nvCxnSpPr>
        <p:spPr>
          <a:xfrm flipH="1">
            <a:off x="5280836" y="700199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8" name="Oval 437">
            <a:extLst>
              <a:ext uri="{FF2B5EF4-FFF2-40B4-BE49-F238E27FC236}">
                <a16:creationId xmlns:a16="http://schemas.microsoft.com/office/drawing/2014/main" id="{E649CBB8-6EF9-4B78-9398-39F3C7A8952F}"/>
              </a:ext>
            </a:extLst>
          </p:cNvPr>
          <p:cNvSpPr/>
          <p:nvPr/>
        </p:nvSpPr>
        <p:spPr>
          <a:xfrm>
            <a:off x="5253940" y="8215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59DDDC59-7462-4B85-A0A4-73F7A9FD1272}"/>
              </a:ext>
            </a:extLst>
          </p:cNvPr>
          <p:cNvSpPr/>
          <p:nvPr/>
        </p:nvSpPr>
        <p:spPr>
          <a:xfrm>
            <a:off x="268426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D28D69D0-3A75-40C4-A33A-BE5EB7C0E56B}"/>
              </a:ext>
            </a:extLst>
          </p:cNvPr>
          <p:cNvSpPr/>
          <p:nvPr/>
        </p:nvSpPr>
        <p:spPr>
          <a:xfrm>
            <a:off x="461836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BD6AA3F5-EE6B-4935-9981-4987F26954D6}"/>
              </a:ext>
            </a:extLst>
          </p:cNvPr>
          <p:cNvSpPr/>
          <p:nvPr/>
        </p:nvSpPr>
        <p:spPr>
          <a:xfrm>
            <a:off x="450093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B7ED473D-BEF6-411A-ABAB-CBC2AD415721}"/>
              </a:ext>
            </a:extLst>
          </p:cNvPr>
          <p:cNvCxnSpPr>
            <a:cxnSpLocks/>
            <a:stCxn id="475" idx="0"/>
          </p:cNvCxnSpPr>
          <p:nvPr/>
        </p:nvCxnSpPr>
        <p:spPr>
          <a:xfrm flipH="1">
            <a:off x="482272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9" name="Oval 478">
            <a:extLst>
              <a:ext uri="{FF2B5EF4-FFF2-40B4-BE49-F238E27FC236}">
                <a16:creationId xmlns:a16="http://schemas.microsoft.com/office/drawing/2014/main" id="{53BFB480-E352-4BAD-8431-68D79F10F4E9}"/>
              </a:ext>
            </a:extLst>
          </p:cNvPr>
          <p:cNvSpPr/>
          <p:nvPr/>
        </p:nvSpPr>
        <p:spPr>
          <a:xfrm>
            <a:off x="457464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56EF4FF9-FE84-4874-8823-4EA8801D8D87}"/>
              </a:ext>
            </a:extLst>
          </p:cNvPr>
          <p:cNvSpPr/>
          <p:nvPr/>
        </p:nvSpPr>
        <p:spPr>
          <a:xfrm>
            <a:off x="455376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325307BA-2198-47C7-A8F0-952A35169193}"/>
              </a:ext>
            </a:extLst>
          </p:cNvPr>
          <p:cNvSpPr/>
          <p:nvPr/>
        </p:nvSpPr>
        <p:spPr>
          <a:xfrm>
            <a:off x="791611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59F35EC4-5DCC-4B96-AE25-7BEAFE7A3899}"/>
              </a:ext>
            </a:extLst>
          </p:cNvPr>
          <p:cNvSpPr/>
          <p:nvPr/>
        </p:nvSpPr>
        <p:spPr>
          <a:xfrm>
            <a:off x="985020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E43D525D-6637-486A-ADB8-94D97C448952}"/>
              </a:ext>
            </a:extLst>
          </p:cNvPr>
          <p:cNvSpPr/>
          <p:nvPr/>
        </p:nvSpPr>
        <p:spPr>
          <a:xfrm>
            <a:off x="973280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B5FFF17D-DBCC-4711-B5E6-19CA4EF492B3}"/>
              </a:ext>
            </a:extLst>
          </p:cNvPr>
          <p:cNvCxnSpPr>
            <a:cxnSpLocks/>
            <a:stCxn id="481" idx="0"/>
          </p:cNvCxnSpPr>
          <p:nvPr/>
        </p:nvCxnSpPr>
        <p:spPr>
          <a:xfrm flipH="1">
            <a:off x="1005456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5" name="Oval 484">
            <a:extLst>
              <a:ext uri="{FF2B5EF4-FFF2-40B4-BE49-F238E27FC236}">
                <a16:creationId xmlns:a16="http://schemas.microsoft.com/office/drawing/2014/main" id="{D8722E2C-A573-47A2-91AB-A0BD7E64C71D}"/>
              </a:ext>
            </a:extLst>
          </p:cNvPr>
          <p:cNvSpPr/>
          <p:nvPr/>
        </p:nvSpPr>
        <p:spPr>
          <a:xfrm>
            <a:off x="980649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2D0AD53C-80EA-48BB-BD96-2CB5D106EEAF}"/>
              </a:ext>
            </a:extLst>
          </p:cNvPr>
          <p:cNvSpPr/>
          <p:nvPr/>
        </p:nvSpPr>
        <p:spPr>
          <a:xfrm>
            <a:off x="978560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E070B0AD-4780-44EA-B9D6-307B0721AB4A}"/>
              </a:ext>
            </a:extLst>
          </p:cNvPr>
          <p:cNvSpPr/>
          <p:nvPr/>
        </p:nvSpPr>
        <p:spPr>
          <a:xfrm>
            <a:off x="1303051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8CE2964F-5751-41C4-A71D-C431A351479D}"/>
              </a:ext>
            </a:extLst>
          </p:cNvPr>
          <p:cNvSpPr/>
          <p:nvPr/>
        </p:nvSpPr>
        <p:spPr>
          <a:xfrm>
            <a:off x="1496464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969B4496-4054-4187-BB4B-06B8CF636DDD}"/>
              </a:ext>
            </a:extLst>
          </p:cNvPr>
          <p:cNvSpPr/>
          <p:nvPr/>
        </p:nvSpPr>
        <p:spPr>
          <a:xfrm>
            <a:off x="1484720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F7045508-52AE-4485-8E30-17EF3246F9B7}"/>
              </a:ext>
            </a:extLst>
          </p:cNvPr>
          <p:cNvCxnSpPr>
            <a:cxnSpLocks/>
            <a:stCxn id="487" idx="0"/>
          </p:cNvCxnSpPr>
          <p:nvPr/>
        </p:nvCxnSpPr>
        <p:spPr>
          <a:xfrm flipH="1">
            <a:off x="1516897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" name="Oval 490">
            <a:extLst>
              <a:ext uri="{FF2B5EF4-FFF2-40B4-BE49-F238E27FC236}">
                <a16:creationId xmlns:a16="http://schemas.microsoft.com/office/drawing/2014/main" id="{02A73B96-4563-4A43-BFEC-FD761804CF8A}"/>
              </a:ext>
            </a:extLst>
          </p:cNvPr>
          <p:cNvSpPr/>
          <p:nvPr/>
        </p:nvSpPr>
        <p:spPr>
          <a:xfrm>
            <a:off x="1492092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456BCED8-A43C-498C-BA9D-365B755B2F12}"/>
              </a:ext>
            </a:extLst>
          </p:cNvPr>
          <p:cNvSpPr/>
          <p:nvPr/>
        </p:nvSpPr>
        <p:spPr>
          <a:xfrm>
            <a:off x="1490001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ACD81936-B7A6-4CA7-89DD-D3D6753A9D61}"/>
              </a:ext>
            </a:extLst>
          </p:cNvPr>
          <p:cNvSpPr txBox="1"/>
          <p:nvPr/>
        </p:nvSpPr>
        <p:spPr>
          <a:xfrm rot="16200000">
            <a:off x="725622" y="3497686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BCA0477E-C02F-4150-9715-398E25719012}"/>
              </a:ext>
            </a:extLst>
          </p:cNvPr>
          <p:cNvSpPr txBox="1"/>
          <p:nvPr/>
        </p:nvSpPr>
        <p:spPr>
          <a:xfrm rot="16200000">
            <a:off x="2643773" y="348824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0C477E97-CA1D-459F-B7C3-61D549363893}"/>
              </a:ext>
            </a:extLst>
          </p:cNvPr>
          <p:cNvSpPr txBox="1"/>
          <p:nvPr/>
        </p:nvSpPr>
        <p:spPr>
          <a:xfrm rot="16200000">
            <a:off x="4657427" y="348824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FFB4ADB5-5855-461F-A347-B0A15A334296}"/>
              </a:ext>
            </a:extLst>
          </p:cNvPr>
          <p:cNvSpPr txBox="1"/>
          <p:nvPr/>
        </p:nvSpPr>
        <p:spPr>
          <a:xfrm rot="16200000">
            <a:off x="6538808" y="3488244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C66882EB-E02B-4F0C-B936-B6A161D4A0BA}"/>
              </a:ext>
            </a:extLst>
          </p:cNvPr>
          <p:cNvSpPr txBox="1"/>
          <p:nvPr/>
        </p:nvSpPr>
        <p:spPr>
          <a:xfrm rot="16200000">
            <a:off x="8737105" y="3538205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A5556F16-DB4B-4182-A72D-052738C0B95D}"/>
              </a:ext>
            </a:extLst>
          </p:cNvPr>
          <p:cNvSpPr txBox="1"/>
          <p:nvPr/>
        </p:nvSpPr>
        <p:spPr>
          <a:xfrm>
            <a:off x="744846" y="3567565"/>
            <a:ext cx="83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Hot</a:t>
            </a:r>
          </a:p>
          <a:p>
            <a:pPr algn="ctr"/>
            <a:r>
              <a:rPr lang="en-US" dirty="0"/>
              <a:t>Black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53A5D705-20CA-45F3-83FB-E1AAD823BB08}"/>
              </a:ext>
            </a:extLst>
          </p:cNvPr>
          <p:cNvSpPr txBox="1"/>
          <p:nvPr/>
        </p:nvSpPr>
        <p:spPr>
          <a:xfrm>
            <a:off x="2550062" y="3547885"/>
            <a:ext cx="878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Neu</a:t>
            </a:r>
          </a:p>
          <a:p>
            <a:pPr algn="ctr"/>
            <a:r>
              <a:rPr lang="en-US" dirty="0"/>
              <a:t>White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6E9D9E53-9D17-4FAB-A6A3-08614D00238D}"/>
              </a:ext>
            </a:extLst>
          </p:cNvPr>
          <p:cNvSpPr txBox="1"/>
          <p:nvPr/>
        </p:nvSpPr>
        <p:spPr>
          <a:xfrm>
            <a:off x="4596828" y="3597901"/>
            <a:ext cx="88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Gnd</a:t>
            </a:r>
          </a:p>
          <a:p>
            <a:pPr algn="ctr"/>
            <a:r>
              <a:rPr lang="en-US" dirty="0"/>
              <a:t>Green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E32799BB-2468-4004-A64C-5D3F05CF7017}"/>
              </a:ext>
            </a:extLst>
          </p:cNvPr>
          <p:cNvSpPr txBox="1"/>
          <p:nvPr/>
        </p:nvSpPr>
        <p:spPr>
          <a:xfrm>
            <a:off x="6380823" y="3597265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DC Gnd</a:t>
            </a:r>
          </a:p>
          <a:p>
            <a:pPr algn="ctr"/>
            <a:r>
              <a:rPr lang="en-US" dirty="0"/>
              <a:t>Black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650EF3F7-379C-4547-B805-83835BA4449F}"/>
              </a:ext>
            </a:extLst>
          </p:cNvPr>
          <p:cNvSpPr txBox="1"/>
          <p:nvPr/>
        </p:nvSpPr>
        <p:spPr>
          <a:xfrm>
            <a:off x="8701455" y="3597500"/>
            <a:ext cx="816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24VDC</a:t>
            </a:r>
          </a:p>
          <a:p>
            <a:pPr algn="ctr"/>
            <a:r>
              <a:rPr lang="en-US" dirty="0"/>
              <a:t>Red</a:t>
            </a:r>
          </a:p>
        </p:txBody>
      </p: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46C26AE3-D6C1-4E0E-AD47-90B4538B4C55}"/>
              </a:ext>
            </a:extLst>
          </p:cNvPr>
          <p:cNvCxnSpPr>
            <a:cxnSpLocks/>
            <a:stCxn id="479" idx="2"/>
            <a:endCxn id="485" idx="6"/>
          </p:cNvCxnSpPr>
          <p:nvPr/>
        </p:nvCxnSpPr>
        <p:spPr>
          <a:xfrm>
            <a:off x="457466" y="7593153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3006FEB3-641E-42F6-9C5A-CD664B05C173}"/>
              </a:ext>
            </a:extLst>
          </p:cNvPr>
          <p:cNvCxnSpPr>
            <a:cxnSpLocks/>
          </p:cNvCxnSpPr>
          <p:nvPr/>
        </p:nvCxnSpPr>
        <p:spPr>
          <a:xfrm>
            <a:off x="973278" y="8251671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38C408A1-9458-49B8-BC9E-58C280BD2DBE}"/>
              </a:ext>
            </a:extLst>
          </p:cNvPr>
          <p:cNvCxnSpPr>
            <a:cxnSpLocks/>
          </p:cNvCxnSpPr>
          <p:nvPr/>
        </p:nvCxnSpPr>
        <p:spPr>
          <a:xfrm>
            <a:off x="2310726" y="7594904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420F4A06-33E3-4EFF-810F-531480BAA78D}"/>
              </a:ext>
            </a:extLst>
          </p:cNvPr>
          <p:cNvCxnSpPr>
            <a:cxnSpLocks/>
          </p:cNvCxnSpPr>
          <p:nvPr/>
        </p:nvCxnSpPr>
        <p:spPr>
          <a:xfrm>
            <a:off x="2826538" y="8253422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8EADF9DE-CB33-4EEB-BC27-786A2B43822A}"/>
              </a:ext>
            </a:extLst>
          </p:cNvPr>
          <p:cNvCxnSpPr>
            <a:cxnSpLocks/>
          </p:cNvCxnSpPr>
          <p:nvPr/>
        </p:nvCxnSpPr>
        <p:spPr>
          <a:xfrm>
            <a:off x="4246210" y="7591271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EB33E808-5A61-4E6D-845D-3F48B71734EC}"/>
              </a:ext>
            </a:extLst>
          </p:cNvPr>
          <p:cNvCxnSpPr>
            <a:cxnSpLocks/>
          </p:cNvCxnSpPr>
          <p:nvPr/>
        </p:nvCxnSpPr>
        <p:spPr>
          <a:xfrm>
            <a:off x="5293760" y="8251671"/>
            <a:ext cx="493948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6" name="Rectangle 515">
            <a:extLst>
              <a:ext uri="{FF2B5EF4-FFF2-40B4-BE49-F238E27FC236}">
                <a16:creationId xmlns:a16="http://schemas.microsoft.com/office/drawing/2014/main" id="{EC2927CC-D2F1-4C49-B676-498A6C5939D4}"/>
              </a:ext>
            </a:extLst>
          </p:cNvPr>
          <p:cNvSpPr/>
          <p:nvPr/>
        </p:nvSpPr>
        <p:spPr>
          <a:xfrm>
            <a:off x="6058790" y="698244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17" name="Oval 516">
            <a:extLst>
              <a:ext uri="{FF2B5EF4-FFF2-40B4-BE49-F238E27FC236}">
                <a16:creationId xmlns:a16="http://schemas.microsoft.com/office/drawing/2014/main" id="{49D92E0E-5DF6-46B2-9245-428A977EE8A6}"/>
              </a:ext>
            </a:extLst>
          </p:cNvPr>
          <p:cNvSpPr/>
          <p:nvPr/>
        </p:nvSpPr>
        <p:spPr>
          <a:xfrm>
            <a:off x="6252200" y="694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18" name="Oval 517">
            <a:extLst>
              <a:ext uri="{FF2B5EF4-FFF2-40B4-BE49-F238E27FC236}">
                <a16:creationId xmlns:a16="http://schemas.microsoft.com/office/drawing/2014/main" id="{BDC78C71-237B-43C9-A444-7948EC0218CD}"/>
              </a:ext>
            </a:extLst>
          </p:cNvPr>
          <p:cNvSpPr/>
          <p:nvPr/>
        </p:nvSpPr>
        <p:spPr>
          <a:xfrm>
            <a:off x="6240457" y="87766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A7F9C17F-1FA9-496C-BAB3-A4D8FCD1B45B}"/>
              </a:ext>
            </a:extLst>
          </p:cNvPr>
          <p:cNvCxnSpPr>
            <a:cxnSpLocks/>
            <a:stCxn id="516" idx="0"/>
          </p:cNvCxnSpPr>
          <p:nvPr/>
        </p:nvCxnSpPr>
        <p:spPr>
          <a:xfrm flipH="1">
            <a:off x="6272636" y="6982449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0" name="Oval 519">
            <a:extLst>
              <a:ext uri="{FF2B5EF4-FFF2-40B4-BE49-F238E27FC236}">
                <a16:creationId xmlns:a16="http://schemas.microsoft.com/office/drawing/2014/main" id="{307ECF46-AFBF-4527-9813-3A85455DA10E}"/>
              </a:ext>
            </a:extLst>
          </p:cNvPr>
          <p:cNvSpPr/>
          <p:nvPr/>
        </p:nvSpPr>
        <p:spPr>
          <a:xfrm>
            <a:off x="6247828" y="75270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1" name="Oval 520">
            <a:extLst>
              <a:ext uri="{FF2B5EF4-FFF2-40B4-BE49-F238E27FC236}">
                <a16:creationId xmlns:a16="http://schemas.microsoft.com/office/drawing/2014/main" id="{D79EE9E0-0CAB-4234-A9CC-430EF4D675E3}"/>
              </a:ext>
            </a:extLst>
          </p:cNvPr>
          <p:cNvSpPr/>
          <p:nvPr/>
        </p:nvSpPr>
        <p:spPr>
          <a:xfrm>
            <a:off x="6245740" y="8196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8D559E2F-AF39-4AFE-9E8C-67A694B13DE3}"/>
              </a:ext>
            </a:extLst>
          </p:cNvPr>
          <p:cNvSpPr/>
          <p:nvPr/>
        </p:nvSpPr>
        <p:spPr>
          <a:xfrm>
            <a:off x="6581975" y="698244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3" name="Oval 522">
            <a:extLst>
              <a:ext uri="{FF2B5EF4-FFF2-40B4-BE49-F238E27FC236}">
                <a16:creationId xmlns:a16="http://schemas.microsoft.com/office/drawing/2014/main" id="{09A45BA4-EB97-430D-9D37-EA097DF0EDD6}"/>
              </a:ext>
            </a:extLst>
          </p:cNvPr>
          <p:cNvSpPr/>
          <p:nvPr/>
        </p:nvSpPr>
        <p:spPr>
          <a:xfrm>
            <a:off x="6775384" y="694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4" name="Oval 523">
            <a:extLst>
              <a:ext uri="{FF2B5EF4-FFF2-40B4-BE49-F238E27FC236}">
                <a16:creationId xmlns:a16="http://schemas.microsoft.com/office/drawing/2014/main" id="{C661C3C4-8BBA-44BC-A15F-EC5C65CE6C0A}"/>
              </a:ext>
            </a:extLst>
          </p:cNvPr>
          <p:cNvSpPr/>
          <p:nvPr/>
        </p:nvSpPr>
        <p:spPr>
          <a:xfrm>
            <a:off x="6763644" y="87766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EAAD7650-ED03-4C6A-B826-D2BAB506BA76}"/>
              </a:ext>
            </a:extLst>
          </p:cNvPr>
          <p:cNvCxnSpPr>
            <a:cxnSpLocks/>
            <a:stCxn id="522" idx="0"/>
          </p:cNvCxnSpPr>
          <p:nvPr/>
        </p:nvCxnSpPr>
        <p:spPr>
          <a:xfrm flipH="1">
            <a:off x="6795820" y="6982449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6" name="Oval 525">
            <a:extLst>
              <a:ext uri="{FF2B5EF4-FFF2-40B4-BE49-F238E27FC236}">
                <a16:creationId xmlns:a16="http://schemas.microsoft.com/office/drawing/2014/main" id="{0B5BF365-EE76-4D48-8FB0-DED2ED7598DC}"/>
              </a:ext>
            </a:extLst>
          </p:cNvPr>
          <p:cNvSpPr/>
          <p:nvPr/>
        </p:nvSpPr>
        <p:spPr>
          <a:xfrm>
            <a:off x="6771013" y="75270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7" name="Oval 526">
            <a:extLst>
              <a:ext uri="{FF2B5EF4-FFF2-40B4-BE49-F238E27FC236}">
                <a16:creationId xmlns:a16="http://schemas.microsoft.com/office/drawing/2014/main" id="{88A0BB95-E419-44F8-9F7B-F1E09314E266}"/>
              </a:ext>
            </a:extLst>
          </p:cNvPr>
          <p:cNvSpPr/>
          <p:nvPr/>
        </p:nvSpPr>
        <p:spPr>
          <a:xfrm>
            <a:off x="6768924" y="8196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A073F31A-CD25-4511-ACE5-3E7A7D611E06}"/>
              </a:ext>
            </a:extLst>
          </p:cNvPr>
          <p:cNvSpPr/>
          <p:nvPr/>
        </p:nvSpPr>
        <p:spPr>
          <a:xfrm>
            <a:off x="7093415" y="698244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9" name="Oval 528">
            <a:extLst>
              <a:ext uri="{FF2B5EF4-FFF2-40B4-BE49-F238E27FC236}">
                <a16:creationId xmlns:a16="http://schemas.microsoft.com/office/drawing/2014/main" id="{10A77921-0495-4BE4-9A21-3C39F81972D7}"/>
              </a:ext>
            </a:extLst>
          </p:cNvPr>
          <p:cNvSpPr/>
          <p:nvPr/>
        </p:nvSpPr>
        <p:spPr>
          <a:xfrm>
            <a:off x="7286828" y="694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0" name="Oval 529">
            <a:extLst>
              <a:ext uri="{FF2B5EF4-FFF2-40B4-BE49-F238E27FC236}">
                <a16:creationId xmlns:a16="http://schemas.microsoft.com/office/drawing/2014/main" id="{DBB791AD-0874-4274-8AF0-C654375DC17B}"/>
              </a:ext>
            </a:extLst>
          </p:cNvPr>
          <p:cNvSpPr/>
          <p:nvPr/>
        </p:nvSpPr>
        <p:spPr>
          <a:xfrm>
            <a:off x="7275084" y="87766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1D744DC5-2A24-4CA3-897C-F0C75BA9AA4C}"/>
              </a:ext>
            </a:extLst>
          </p:cNvPr>
          <p:cNvCxnSpPr>
            <a:cxnSpLocks/>
            <a:stCxn id="528" idx="0"/>
          </p:cNvCxnSpPr>
          <p:nvPr/>
        </p:nvCxnSpPr>
        <p:spPr>
          <a:xfrm flipH="1">
            <a:off x="7307261" y="6982449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" name="Oval 531">
            <a:extLst>
              <a:ext uri="{FF2B5EF4-FFF2-40B4-BE49-F238E27FC236}">
                <a16:creationId xmlns:a16="http://schemas.microsoft.com/office/drawing/2014/main" id="{25AB57AC-D1B8-42A0-8E08-24C2EA3108A3}"/>
              </a:ext>
            </a:extLst>
          </p:cNvPr>
          <p:cNvSpPr/>
          <p:nvPr/>
        </p:nvSpPr>
        <p:spPr>
          <a:xfrm>
            <a:off x="7282456" y="75270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3" name="Oval 532">
            <a:extLst>
              <a:ext uri="{FF2B5EF4-FFF2-40B4-BE49-F238E27FC236}">
                <a16:creationId xmlns:a16="http://schemas.microsoft.com/office/drawing/2014/main" id="{0EB7BED4-7D07-4AA6-8DE7-B8E931C6748A}"/>
              </a:ext>
            </a:extLst>
          </p:cNvPr>
          <p:cNvSpPr/>
          <p:nvPr/>
        </p:nvSpPr>
        <p:spPr>
          <a:xfrm>
            <a:off x="7280365" y="8196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8940CA65-01DA-492A-A035-9CCD98DC0A35}"/>
              </a:ext>
            </a:extLst>
          </p:cNvPr>
          <p:cNvSpPr/>
          <p:nvPr/>
        </p:nvSpPr>
        <p:spPr>
          <a:xfrm>
            <a:off x="8339789" y="7014932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5" name="Oval 534">
            <a:extLst>
              <a:ext uri="{FF2B5EF4-FFF2-40B4-BE49-F238E27FC236}">
                <a16:creationId xmlns:a16="http://schemas.microsoft.com/office/drawing/2014/main" id="{0070D326-5CB3-4AA9-BA09-D8DDDB5E3469}"/>
              </a:ext>
            </a:extLst>
          </p:cNvPr>
          <p:cNvSpPr/>
          <p:nvPr/>
        </p:nvSpPr>
        <p:spPr>
          <a:xfrm>
            <a:off x="8533199" y="697882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2FF80E3C-8001-45EF-BE47-7A31C8863A19}"/>
              </a:ext>
            </a:extLst>
          </p:cNvPr>
          <p:cNvSpPr/>
          <p:nvPr/>
        </p:nvSpPr>
        <p:spPr>
          <a:xfrm>
            <a:off x="8521456" y="88091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CCF4F424-015E-4231-BDB3-1B739284D60A}"/>
              </a:ext>
            </a:extLst>
          </p:cNvPr>
          <p:cNvCxnSpPr>
            <a:cxnSpLocks/>
            <a:stCxn id="534" idx="0"/>
          </p:cNvCxnSpPr>
          <p:nvPr/>
        </p:nvCxnSpPr>
        <p:spPr>
          <a:xfrm flipH="1">
            <a:off x="8553635" y="7014932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8" name="Oval 537">
            <a:extLst>
              <a:ext uri="{FF2B5EF4-FFF2-40B4-BE49-F238E27FC236}">
                <a16:creationId xmlns:a16="http://schemas.microsoft.com/office/drawing/2014/main" id="{9FE2F780-3AF3-4283-A8D8-A117C3F9CF70}"/>
              </a:ext>
            </a:extLst>
          </p:cNvPr>
          <p:cNvSpPr/>
          <p:nvPr/>
        </p:nvSpPr>
        <p:spPr>
          <a:xfrm>
            <a:off x="8528827" y="755949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9" name="Oval 538">
            <a:extLst>
              <a:ext uri="{FF2B5EF4-FFF2-40B4-BE49-F238E27FC236}">
                <a16:creationId xmlns:a16="http://schemas.microsoft.com/office/drawing/2014/main" id="{E466E2A8-F64C-49EA-A168-472E00599FB0}"/>
              </a:ext>
            </a:extLst>
          </p:cNvPr>
          <p:cNvSpPr/>
          <p:nvPr/>
        </p:nvSpPr>
        <p:spPr>
          <a:xfrm>
            <a:off x="8526739" y="822850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4FC1A4D9-B3D5-4686-92EA-0D39B13ACCE6}"/>
              </a:ext>
            </a:extLst>
          </p:cNvPr>
          <p:cNvSpPr/>
          <p:nvPr/>
        </p:nvSpPr>
        <p:spPr>
          <a:xfrm>
            <a:off x="8862974" y="7014932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1F67FCB1-DFD5-469B-A674-1EFECA515131}"/>
              </a:ext>
            </a:extLst>
          </p:cNvPr>
          <p:cNvSpPr/>
          <p:nvPr/>
        </p:nvSpPr>
        <p:spPr>
          <a:xfrm>
            <a:off x="9056383" y="697882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93646770-6D30-4F02-9AF5-11F06DE0ED21}"/>
              </a:ext>
            </a:extLst>
          </p:cNvPr>
          <p:cNvSpPr/>
          <p:nvPr/>
        </p:nvSpPr>
        <p:spPr>
          <a:xfrm>
            <a:off x="9044643" y="88091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44D950B4-90A9-4EA7-986B-E18B1DA0DC86}"/>
              </a:ext>
            </a:extLst>
          </p:cNvPr>
          <p:cNvCxnSpPr>
            <a:cxnSpLocks/>
            <a:stCxn id="540" idx="0"/>
          </p:cNvCxnSpPr>
          <p:nvPr/>
        </p:nvCxnSpPr>
        <p:spPr>
          <a:xfrm flipH="1">
            <a:off x="9076819" y="7014932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4" name="Oval 543">
            <a:extLst>
              <a:ext uri="{FF2B5EF4-FFF2-40B4-BE49-F238E27FC236}">
                <a16:creationId xmlns:a16="http://schemas.microsoft.com/office/drawing/2014/main" id="{D01F3A7C-EF70-48A3-A45D-32E2B8B4542E}"/>
              </a:ext>
            </a:extLst>
          </p:cNvPr>
          <p:cNvSpPr/>
          <p:nvPr/>
        </p:nvSpPr>
        <p:spPr>
          <a:xfrm>
            <a:off x="9052012" y="755949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5" name="Oval 544">
            <a:extLst>
              <a:ext uri="{FF2B5EF4-FFF2-40B4-BE49-F238E27FC236}">
                <a16:creationId xmlns:a16="http://schemas.microsoft.com/office/drawing/2014/main" id="{97F13E94-8E41-422C-B0BC-15D3B617DBEA}"/>
              </a:ext>
            </a:extLst>
          </p:cNvPr>
          <p:cNvSpPr/>
          <p:nvPr/>
        </p:nvSpPr>
        <p:spPr>
          <a:xfrm>
            <a:off x="9049923" y="822850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EE888EBD-DDA6-4E02-8365-196F60245301}"/>
              </a:ext>
            </a:extLst>
          </p:cNvPr>
          <p:cNvSpPr/>
          <p:nvPr/>
        </p:nvSpPr>
        <p:spPr>
          <a:xfrm>
            <a:off x="9374414" y="7014932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0C0DD3F8-30DF-48A6-BFC9-ED2D31195A81}"/>
              </a:ext>
            </a:extLst>
          </p:cNvPr>
          <p:cNvSpPr/>
          <p:nvPr/>
        </p:nvSpPr>
        <p:spPr>
          <a:xfrm>
            <a:off x="9567827" y="697882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8" name="Oval 547">
            <a:extLst>
              <a:ext uri="{FF2B5EF4-FFF2-40B4-BE49-F238E27FC236}">
                <a16:creationId xmlns:a16="http://schemas.microsoft.com/office/drawing/2014/main" id="{04949F96-6ED2-41E3-8C68-1F32775B1EB9}"/>
              </a:ext>
            </a:extLst>
          </p:cNvPr>
          <p:cNvSpPr/>
          <p:nvPr/>
        </p:nvSpPr>
        <p:spPr>
          <a:xfrm>
            <a:off x="9556083" y="88091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695FD1A0-E397-408D-BF1F-2B5CAE5910E9}"/>
              </a:ext>
            </a:extLst>
          </p:cNvPr>
          <p:cNvCxnSpPr>
            <a:cxnSpLocks/>
            <a:stCxn id="546" idx="0"/>
          </p:cNvCxnSpPr>
          <p:nvPr/>
        </p:nvCxnSpPr>
        <p:spPr>
          <a:xfrm flipH="1">
            <a:off x="9588260" y="7014932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0" name="Oval 549">
            <a:extLst>
              <a:ext uri="{FF2B5EF4-FFF2-40B4-BE49-F238E27FC236}">
                <a16:creationId xmlns:a16="http://schemas.microsoft.com/office/drawing/2014/main" id="{5253FD74-7DCA-48D5-BDF6-1039C3AF5DB0}"/>
              </a:ext>
            </a:extLst>
          </p:cNvPr>
          <p:cNvSpPr/>
          <p:nvPr/>
        </p:nvSpPr>
        <p:spPr>
          <a:xfrm>
            <a:off x="9563455" y="755949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9AE415DD-5443-4F36-B013-151BFC26E091}"/>
              </a:ext>
            </a:extLst>
          </p:cNvPr>
          <p:cNvSpPr/>
          <p:nvPr/>
        </p:nvSpPr>
        <p:spPr>
          <a:xfrm>
            <a:off x="9561364" y="822850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7A422ED6-4E65-45A4-83E4-211AA89FA77B}"/>
              </a:ext>
            </a:extLst>
          </p:cNvPr>
          <p:cNvCxnSpPr>
            <a:cxnSpLocks/>
          </p:cNvCxnSpPr>
          <p:nvPr/>
        </p:nvCxnSpPr>
        <p:spPr>
          <a:xfrm>
            <a:off x="6240458" y="7564862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910AE359-0806-4D16-8014-4FABD81925E8}"/>
              </a:ext>
            </a:extLst>
          </p:cNvPr>
          <p:cNvCxnSpPr>
            <a:cxnSpLocks/>
          </p:cNvCxnSpPr>
          <p:nvPr/>
        </p:nvCxnSpPr>
        <p:spPr>
          <a:xfrm>
            <a:off x="6756273" y="8223380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30D3E788-91BB-49B6-A6C7-D57F448D1309}"/>
              </a:ext>
            </a:extLst>
          </p:cNvPr>
          <p:cNvCxnSpPr>
            <a:cxnSpLocks/>
          </p:cNvCxnSpPr>
          <p:nvPr/>
        </p:nvCxnSpPr>
        <p:spPr>
          <a:xfrm>
            <a:off x="8553633" y="7604212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696C216F-151D-4947-B7FD-1260E3AC61E9}"/>
              </a:ext>
            </a:extLst>
          </p:cNvPr>
          <p:cNvCxnSpPr>
            <a:cxnSpLocks/>
          </p:cNvCxnSpPr>
          <p:nvPr/>
        </p:nvCxnSpPr>
        <p:spPr>
          <a:xfrm>
            <a:off x="9069449" y="8262730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7" name="Connector: Elbow 556">
            <a:extLst>
              <a:ext uri="{FF2B5EF4-FFF2-40B4-BE49-F238E27FC236}">
                <a16:creationId xmlns:a16="http://schemas.microsoft.com/office/drawing/2014/main" id="{E53BBA71-29B5-49BD-98B3-E9FED519273D}"/>
              </a:ext>
            </a:extLst>
          </p:cNvPr>
          <p:cNvCxnSpPr>
            <a:cxnSpLocks/>
            <a:stCxn id="422" idx="7"/>
          </p:cNvCxnSpPr>
          <p:nvPr/>
        </p:nvCxnSpPr>
        <p:spPr>
          <a:xfrm rot="5400000" flipH="1" flipV="1">
            <a:off x="6590406" y="3177644"/>
            <a:ext cx="1491130" cy="610650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8" name="Connector: Elbow 567">
            <a:extLst>
              <a:ext uri="{FF2B5EF4-FFF2-40B4-BE49-F238E27FC236}">
                <a16:creationId xmlns:a16="http://schemas.microsoft.com/office/drawing/2014/main" id="{7851199C-0C61-4569-950E-4934E79C2FC5}"/>
              </a:ext>
            </a:extLst>
          </p:cNvPr>
          <p:cNvCxnSpPr>
            <a:cxnSpLocks/>
            <a:stCxn id="416" idx="0"/>
          </p:cNvCxnSpPr>
          <p:nvPr/>
        </p:nvCxnSpPr>
        <p:spPr>
          <a:xfrm rot="5400000" flipH="1" flipV="1">
            <a:off x="6465207" y="2557779"/>
            <a:ext cx="1343851" cy="749336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3" name="Connector: Elbow 582">
            <a:extLst>
              <a:ext uri="{FF2B5EF4-FFF2-40B4-BE49-F238E27FC236}">
                <a16:creationId xmlns:a16="http://schemas.microsoft.com/office/drawing/2014/main" id="{FA77E2DD-DF3C-4FDC-8AED-818B86780717}"/>
              </a:ext>
            </a:extLst>
          </p:cNvPr>
          <p:cNvCxnSpPr>
            <a:cxnSpLocks/>
            <a:stCxn id="481" idx="0"/>
          </p:cNvCxnSpPr>
          <p:nvPr/>
        </p:nvCxnSpPr>
        <p:spPr>
          <a:xfrm rot="5400000" flipH="1" flipV="1">
            <a:off x="5737005" y="1092084"/>
            <a:ext cx="1201783" cy="1063903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5" name="Connector: Elbow 584">
            <a:extLst>
              <a:ext uri="{FF2B5EF4-FFF2-40B4-BE49-F238E27FC236}">
                <a16:creationId xmlns:a16="http://schemas.microsoft.com/office/drawing/2014/main" id="{BB25CFD1-DC03-4B92-A9BF-9B6EC70111E8}"/>
              </a:ext>
            </a:extLst>
          </p:cNvPr>
          <p:cNvCxnSpPr>
            <a:cxnSpLocks/>
            <a:endCxn id="272" idx="2"/>
          </p:cNvCxnSpPr>
          <p:nvPr/>
        </p:nvCxnSpPr>
        <p:spPr>
          <a:xfrm rot="5400000" flipH="1" flipV="1">
            <a:off x="12511322" y="2902199"/>
            <a:ext cx="1265762" cy="49897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Connector: Elbow 595">
            <a:extLst>
              <a:ext uri="{FF2B5EF4-FFF2-40B4-BE49-F238E27FC236}">
                <a16:creationId xmlns:a16="http://schemas.microsoft.com/office/drawing/2014/main" id="{B7491ACB-E83D-42C2-B6FE-A7F2484A14DA}"/>
              </a:ext>
            </a:extLst>
          </p:cNvPr>
          <p:cNvCxnSpPr>
            <a:cxnSpLocks/>
            <a:stCxn id="392" idx="4"/>
          </p:cNvCxnSpPr>
          <p:nvPr/>
        </p:nvCxnSpPr>
        <p:spPr>
          <a:xfrm rot="5400000" flipH="1" flipV="1">
            <a:off x="5418405" y="2873725"/>
            <a:ext cx="2930892" cy="9079538"/>
          </a:xfrm>
          <a:prstGeom prst="bentConnector4">
            <a:avLst>
              <a:gd name="adj1" fmla="val -7800"/>
              <a:gd name="adj2" fmla="val 172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Connector: Elbow 597">
            <a:extLst>
              <a:ext uri="{FF2B5EF4-FFF2-40B4-BE49-F238E27FC236}">
                <a16:creationId xmlns:a16="http://schemas.microsoft.com/office/drawing/2014/main" id="{C218B8DC-DCA1-4DD4-A0A3-A146E3DD6FF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47446" y="3764569"/>
            <a:ext cx="3059583" cy="1307226"/>
          </a:xfrm>
          <a:prstGeom prst="bentConnector3">
            <a:avLst>
              <a:gd name="adj1" fmla="val 798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6" name="Straight Connector 625">
            <a:extLst>
              <a:ext uri="{FF2B5EF4-FFF2-40B4-BE49-F238E27FC236}">
                <a16:creationId xmlns:a16="http://schemas.microsoft.com/office/drawing/2014/main" id="{55ED229B-737D-43AB-9C5D-119DBC6E69C2}"/>
              </a:ext>
            </a:extLst>
          </p:cNvPr>
          <p:cNvCxnSpPr>
            <a:cxnSpLocks/>
          </p:cNvCxnSpPr>
          <p:nvPr/>
        </p:nvCxnSpPr>
        <p:spPr>
          <a:xfrm>
            <a:off x="11869798" y="5853115"/>
            <a:ext cx="1545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0" name="Connector: Elbow 629">
            <a:extLst>
              <a:ext uri="{FF2B5EF4-FFF2-40B4-BE49-F238E27FC236}">
                <a16:creationId xmlns:a16="http://schemas.microsoft.com/office/drawing/2014/main" id="{58531DD5-3B1D-4A9C-8DB3-540D81BC9015}"/>
              </a:ext>
            </a:extLst>
          </p:cNvPr>
          <p:cNvCxnSpPr>
            <a:cxnSpLocks/>
          </p:cNvCxnSpPr>
          <p:nvPr/>
        </p:nvCxnSpPr>
        <p:spPr>
          <a:xfrm rot="5400000">
            <a:off x="11244727" y="4160647"/>
            <a:ext cx="2062667" cy="1237303"/>
          </a:xfrm>
          <a:prstGeom prst="bentConnector3">
            <a:avLst>
              <a:gd name="adj1" fmla="val 123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6" name="Connector: Elbow 635">
            <a:extLst>
              <a:ext uri="{FF2B5EF4-FFF2-40B4-BE49-F238E27FC236}">
                <a16:creationId xmlns:a16="http://schemas.microsoft.com/office/drawing/2014/main" id="{F29AD40E-A583-4765-8942-2905897B8913}"/>
              </a:ext>
            </a:extLst>
          </p:cNvPr>
          <p:cNvCxnSpPr>
            <a:cxnSpLocks/>
            <a:stCxn id="488" idx="0"/>
          </p:cNvCxnSpPr>
          <p:nvPr/>
        </p:nvCxnSpPr>
        <p:spPr>
          <a:xfrm rot="5400000" flipH="1" flipV="1">
            <a:off x="6259288" y="1364418"/>
            <a:ext cx="882500" cy="1034143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2" name="Straight Connector 641">
            <a:extLst>
              <a:ext uri="{FF2B5EF4-FFF2-40B4-BE49-F238E27FC236}">
                <a16:creationId xmlns:a16="http://schemas.microsoft.com/office/drawing/2014/main" id="{54AB3E0A-4C9A-4979-89F5-A308A2942857}"/>
              </a:ext>
            </a:extLst>
          </p:cNvPr>
          <p:cNvCxnSpPr>
            <a:cxnSpLocks/>
          </p:cNvCxnSpPr>
          <p:nvPr/>
        </p:nvCxnSpPr>
        <p:spPr>
          <a:xfrm flipV="1">
            <a:off x="11869798" y="5854615"/>
            <a:ext cx="944" cy="240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4" name="Rectangle 653">
            <a:extLst>
              <a:ext uri="{FF2B5EF4-FFF2-40B4-BE49-F238E27FC236}">
                <a16:creationId xmlns:a16="http://schemas.microsoft.com/office/drawing/2014/main" id="{E4D03923-4EB6-4A7E-BB1B-8F7B302E7C8D}"/>
              </a:ext>
            </a:extLst>
          </p:cNvPr>
          <p:cNvSpPr/>
          <p:nvPr/>
        </p:nvSpPr>
        <p:spPr>
          <a:xfrm>
            <a:off x="10434106" y="9075741"/>
            <a:ext cx="1884893" cy="1783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FE083A97-F792-46E2-B1D0-ACD3C1F0E3A0}"/>
              </a:ext>
            </a:extLst>
          </p:cNvPr>
          <p:cNvSpPr txBox="1"/>
          <p:nvPr/>
        </p:nvSpPr>
        <p:spPr>
          <a:xfrm>
            <a:off x="10417483" y="9059914"/>
            <a:ext cx="88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r>
              <a:rPr lang="en-US" dirty="0"/>
              <a:t>AC Gnd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707245C7-6CE9-4E63-8503-2DCE6D3F5BFB}"/>
              </a:ext>
            </a:extLst>
          </p:cNvPr>
          <p:cNvSpPr txBox="1"/>
          <p:nvPr/>
        </p:nvSpPr>
        <p:spPr>
          <a:xfrm>
            <a:off x="11402186" y="9059916"/>
            <a:ext cx="9774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  <a:br>
              <a:rPr lang="en-US" dirty="0"/>
            </a:br>
            <a:r>
              <a:rPr lang="en-US" dirty="0"/>
              <a:t>+24V</a:t>
            </a:r>
            <a:br>
              <a:rPr lang="en-US" dirty="0"/>
            </a:br>
            <a:r>
              <a:rPr lang="en-US" dirty="0"/>
              <a:t>+24V</a:t>
            </a:r>
            <a:br>
              <a:rPr lang="en-US" dirty="0"/>
            </a:br>
            <a:r>
              <a:rPr lang="en-US" dirty="0"/>
              <a:t>DC Gnd</a:t>
            </a:r>
            <a:br>
              <a:rPr lang="en-US" dirty="0"/>
            </a:br>
            <a:r>
              <a:rPr lang="en-US" dirty="0"/>
              <a:t>DC Gnd</a:t>
            </a:r>
          </a:p>
          <a:p>
            <a:pPr algn="r"/>
            <a:r>
              <a:rPr lang="en-US" dirty="0"/>
              <a:t>DC Gnd</a:t>
            </a:r>
          </a:p>
        </p:txBody>
      </p: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85DD600C-1D04-43FA-AF2C-DCE6BC8EA2EF}"/>
              </a:ext>
            </a:extLst>
          </p:cNvPr>
          <p:cNvCxnSpPr>
            <a:cxnSpLocks/>
          </p:cNvCxnSpPr>
          <p:nvPr/>
        </p:nvCxnSpPr>
        <p:spPr>
          <a:xfrm>
            <a:off x="10076280" y="9242717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9" name="Oval 658">
            <a:extLst>
              <a:ext uri="{FF2B5EF4-FFF2-40B4-BE49-F238E27FC236}">
                <a16:creationId xmlns:a16="http://schemas.microsoft.com/office/drawing/2014/main" id="{EA45F47A-025C-4565-AC27-7EE291709FE5}"/>
              </a:ext>
            </a:extLst>
          </p:cNvPr>
          <p:cNvSpPr/>
          <p:nvPr/>
        </p:nvSpPr>
        <p:spPr>
          <a:xfrm>
            <a:off x="10397604" y="920696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FF74F983-0A71-40D2-A08D-08486D111F35}"/>
              </a:ext>
            </a:extLst>
          </p:cNvPr>
          <p:cNvSpPr/>
          <p:nvPr/>
        </p:nvSpPr>
        <p:spPr>
          <a:xfrm>
            <a:off x="10397604" y="94812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Oval 660">
            <a:extLst>
              <a:ext uri="{FF2B5EF4-FFF2-40B4-BE49-F238E27FC236}">
                <a16:creationId xmlns:a16="http://schemas.microsoft.com/office/drawing/2014/main" id="{9B1F8E11-CB73-4F74-94FC-60753FF970A0}"/>
              </a:ext>
            </a:extLst>
          </p:cNvPr>
          <p:cNvSpPr/>
          <p:nvPr/>
        </p:nvSpPr>
        <p:spPr>
          <a:xfrm>
            <a:off x="10397604" y="97628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337D03BE-3D1F-496F-A3FB-13DD42DA4FB1}"/>
              </a:ext>
            </a:extLst>
          </p:cNvPr>
          <p:cNvCxnSpPr>
            <a:cxnSpLocks/>
          </p:cNvCxnSpPr>
          <p:nvPr/>
        </p:nvCxnSpPr>
        <p:spPr>
          <a:xfrm>
            <a:off x="10096160" y="9512336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5" name="Straight Connector 664">
            <a:extLst>
              <a:ext uri="{FF2B5EF4-FFF2-40B4-BE49-F238E27FC236}">
                <a16:creationId xmlns:a16="http://schemas.microsoft.com/office/drawing/2014/main" id="{EDE2860D-A619-4085-B4D8-262E89CC5355}"/>
              </a:ext>
            </a:extLst>
          </p:cNvPr>
          <p:cNvCxnSpPr>
            <a:cxnSpLocks/>
          </p:cNvCxnSpPr>
          <p:nvPr/>
        </p:nvCxnSpPr>
        <p:spPr>
          <a:xfrm>
            <a:off x="10106492" y="9792549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6" name="TextBox 665">
            <a:extLst>
              <a:ext uri="{FF2B5EF4-FFF2-40B4-BE49-F238E27FC236}">
                <a16:creationId xmlns:a16="http://schemas.microsoft.com/office/drawing/2014/main" id="{FD0210A5-659A-468B-814D-C11EA64C0A70}"/>
              </a:ext>
            </a:extLst>
          </p:cNvPr>
          <p:cNvSpPr txBox="1"/>
          <p:nvPr/>
        </p:nvSpPr>
        <p:spPr>
          <a:xfrm>
            <a:off x="10397906" y="8751373"/>
            <a:ext cx="119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24V 8A PS</a:t>
            </a:r>
          </a:p>
        </p:txBody>
      </p:sp>
      <p:cxnSp>
        <p:nvCxnSpPr>
          <p:cNvPr id="668" name="Connector: Elbow 667">
            <a:extLst>
              <a:ext uri="{FF2B5EF4-FFF2-40B4-BE49-F238E27FC236}">
                <a16:creationId xmlns:a16="http://schemas.microsoft.com/office/drawing/2014/main" id="{787F59E3-FADB-49A9-9A8D-D9F3BBC69743}"/>
              </a:ext>
            </a:extLst>
          </p:cNvPr>
          <p:cNvCxnSpPr>
            <a:cxnSpLocks/>
            <a:stCxn id="483" idx="6"/>
          </p:cNvCxnSpPr>
          <p:nvPr/>
        </p:nvCxnSpPr>
        <p:spPr>
          <a:xfrm>
            <a:off x="1039996" y="8842833"/>
            <a:ext cx="9066497" cy="399884"/>
          </a:xfrm>
          <a:prstGeom prst="bentConnector3">
            <a:avLst>
              <a:gd name="adj1" fmla="val -42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Connector: Elbow 671">
            <a:extLst>
              <a:ext uri="{FF2B5EF4-FFF2-40B4-BE49-F238E27FC236}">
                <a16:creationId xmlns:a16="http://schemas.microsoft.com/office/drawing/2014/main" id="{32E60651-C2D1-4D51-91AF-7BEFDF6B3070}"/>
              </a:ext>
            </a:extLst>
          </p:cNvPr>
          <p:cNvCxnSpPr>
            <a:cxnSpLocks/>
            <a:stCxn id="411" idx="4"/>
          </p:cNvCxnSpPr>
          <p:nvPr/>
        </p:nvCxnSpPr>
        <p:spPr>
          <a:xfrm rot="16200000" flipH="1">
            <a:off x="6213024" y="5533182"/>
            <a:ext cx="633396" cy="732490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5" name="Connector: Elbow 674">
            <a:extLst>
              <a:ext uri="{FF2B5EF4-FFF2-40B4-BE49-F238E27FC236}">
                <a16:creationId xmlns:a16="http://schemas.microsoft.com/office/drawing/2014/main" id="{E28E75B3-667F-4CE1-AB7A-67C6BEC9565D}"/>
              </a:ext>
            </a:extLst>
          </p:cNvPr>
          <p:cNvCxnSpPr>
            <a:cxnSpLocks/>
            <a:stCxn id="423" idx="3"/>
          </p:cNvCxnSpPr>
          <p:nvPr/>
        </p:nvCxnSpPr>
        <p:spPr>
          <a:xfrm rot="16200000" flipH="1">
            <a:off x="6761080" y="6320587"/>
            <a:ext cx="934684" cy="600924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Connector: Elbow 678">
            <a:extLst>
              <a:ext uri="{FF2B5EF4-FFF2-40B4-BE49-F238E27FC236}">
                <a16:creationId xmlns:a16="http://schemas.microsoft.com/office/drawing/2014/main" id="{E86D9C49-D106-4445-88B4-B110A7364CEF}"/>
              </a:ext>
            </a:extLst>
          </p:cNvPr>
          <p:cNvCxnSpPr>
            <a:cxnSpLocks/>
            <a:stCxn id="517" idx="0"/>
          </p:cNvCxnSpPr>
          <p:nvPr/>
        </p:nvCxnSpPr>
        <p:spPr>
          <a:xfrm rot="16200000" flipH="1">
            <a:off x="7716247" y="5515651"/>
            <a:ext cx="3167867" cy="6029248"/>
          </a:xfrm>
          <a:prstGeom prst="bentConnector4">
            <a:avLst>
              <a:gd name="adj1" fmla="val -12331"/>
              <a:gd name="adj2" fmla="val 1154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7" name="Connector: Elbow 686">
            <a:extLst>
              <a:ext uri="{FF2B5EF4-FFF2-40B4-BE49-F238E27FC236}">
                <a16:creationId xmlns:a16="http://schemas.microsoft.com/office/drawing/2014/main" id="{5E67756B-9E6D-4436-9D22-1A5BAD5151E7}"/>
              </a:ext>
            </a:extLst>
          </p:cNvPr>
          <p:cNvCxnSpPr>
            <a:cxnSpLocks/>
            <a:stCxn id="535" idx="0"/>
          </p:cNvCxnSpPr>
          <p:nvPr/>
        </p:nvCxnSpPr>
        <p:spPr>
          <a:xfrm rot="16200000" flipH="1">
            <a:off x="9283142" y="6262241"/>
            <a:ext cx="2325197" cy="3758368"/>
          </a:xfrm>
          <a:prstGeom prst="bentConnector4">
            <a:avLst>
              <a:gd name="adj1" fmla="val -23202"/>
              <a:gd name="adj2" fmla="val 107051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Connector: Elbow 705">
            <a:extLst>
              <a:ext uri="{FF2B5EF4-FFF2-40B4-BE49-F238E27FC236}">
                <a16:creationId xmlns:a16="http://schemas.microsoft.com/office/drawing/2014/main" id="{81ABFD38-D65E-43B9-9310-0BD46DA33DC2}"/>
              </a:ext>
            </a:extLst>
          </p:cNvPr>
          <p:cNvCxnSpPr>
            <a:cxnSpLocks/>
          </p:cNvCxnSpPr>
          <p:nvPr/>
        </p:nvCxnSpPr>
        <p:spPr>
          <a:xfrm>
            <a:off x="6804371" y="6651774"/>
            <a:ext cx="5543793" cy="3661271"/>
          </a:xfrm>
          <a:prstGeom prst="bentConnector3">
            <a:avLst>
              <a:gd name="adj1" fmla="val 1199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6" name="Straight Connector 715">
            <a:extLst>
              <a:ext uri="{FF2B5EF4-FFF2-40B4-BE49-F238E27FC236}">
                <a16:creationId xmlns:a16="http://schemas.microsoft.com/office/drawing/2014/main" id="{5B87C407-402A-4DB5-86EF-1236A5A5858A}"/>
              </a:ext>
            </a:extLst>
          </p:cNvPr>
          <p:cNvCxnSpPr>
            <a:cxnSpLocks/>
          </p:cNvCxnSpPr>
          <p:nvPr/>
        </p:nvCxnSpPr>
        <p:spPr>
          <a:xfrm>
            <a:off x="12849828" y="4579434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Straight Connector 729">
            <a:extLst>
              <a:ext uri="{FF2B5EF4-FFF2-40B4-BE49-F238E27FC236}">
                <a16:creationId xmlns:a16="http://schemas.microsoft.com/office/drawing/2014/main" id="{4289574A-5496-47B0-8D58-E533F4764F2A}"/>
              </a:ext>
            </a:extLst>
          </p:cNvPr>
          <p:cNvCxnSpPr>
            <a:cxnSpLocks/>
            <a:stCxn id="429" idx="4"/>
          </p:cNvCxnSpPr>
          <p:nvPr/>
        </p:nvCxnSpPr>
        <p:spPr>
          <a:xfrm>
            <a:off x="4770575" y="8868440"/>
            <a:ext cx="0" cy="235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Connector: Elbow 744">
            <a:extLst>
              <a:ext uri="{FF2B5EF4-FFF2-40B4-BE49-F238E27FC236}">
                <a16:creationId xmlns:a16="http://schemas.microsoft.com/office/drawing/2014/main" id="{0B683A15-FED1-4512-90FD-99AE7B427A09}"/>
              </a:ext>
            </a:extLst>
          </p:cNvPr>
          <p:cNvCxnSpPr>
            <a:cxnSpLocks/>
          </p:cNvCxnSpPr>
          <p:nvPr/>
        </p:nvCxnSpPr>
        <p:spPr>
          <a:xfrm>
            <a:off x="7320184" y="6799057"/>
            <a:ext cx="5001740" cy="3838354"/>
          </a:xfrm>
          <a:prstGeom prst="bentConnector3">
            <a:avLst>
              <a:gd name="adj1" fmla="val 12706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Connector: Elbow 749">
            <a:extLst>
              <a:ext uri="{FF2B5EF4-FFF2-40B4-BE49-F238E27FC236}">
                <a16:creationId xmlns:a16="http://schemas.microsoft.com/office/drawing/2014/main" id="{94A1E323-5DA4-4979-B4E6-8E84CD2AD7EE}"/>
              </a:ext>
            </a:extLst>
          </p:cNvPr>
          <p:cNvCxnSpPr>
            <a:cxnSpLocks/>
            <a:stCxn id="541" idx="7"/>
          </p:cNvCxnSpPr>
          <p:nvPr/>
        </p:nvCxnSpPr>
        <p:spPr>
          <a:xfrm rot="16200000" flipH="1">
            <a:off x="9547433" y="6555298"/>
            <a:ext cx="2539780" cy="3407989"/>
          </a:xfrm>
          <a:prstGeom prst="bentConnector4">
            <a:avLst>
              <a:gd name="adj1" fmla="val -26763"/>
              <a:gd name="adj2" fmla="val 106488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Connector: Elbow 765">
            <a:extLst>
              <a:ext uri="{FF2B5EF4-FFF2-40B4-BE49-F238E27FC236}">
                <a16:creationId xmlns:a16="http://schemas.microsoft.com/office/drawing/2014/main" id="{57AA47AD-FA78-490C-8234-B29753AB63E0}"/>
              </a:ext>
            </a:extLst>
          </p:cNvPr>
          <p:cNvCxnSpPr>
            <a:cxnSpLocks/>
            <a:stCxn id="547" idx="0"/>
          </p:cNvCxnSpPr>
          <p:nvPr/>
        </p:nvCxnSpPr>
        <p:spPr>
          <a:xfrm rot="16200000" flipH="1">
            <a:off x="9958263" y="6621747"/>
            <a:ext cx="2827028" cy="3541188"/>
          </a:xfrm>
          <a:prstGeom prst="bentConnector4">
            <a:avLst>
              <a:gd name="adj1" fmla="val -8805"/>
              <a:gd name="adj2" fmla="val 100049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3880FA16-ACE0-462C-BFC9-5B4B048FA2E1}"/>
              </a:ext>
            </a:extLst>
          </p:cNvPr>
          <p:cNvCxnSpPr>
            <a:cxnSpLocks/>
            <a:endCxn id="523" idx="0"/>
          </p:cNvCxnSpPr>
          <p:nvPr/>
        </p:nvCxnSpPr>
        <p:spPr>
          <a:xfrm>
            <a:off x="6808742" y="6651773"/>
            <a:ext cx="0" cy="29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BCE46410-381E-43F5-B186-41D35D8B2F82}"/>
              </a:ext>
            </a:extLst>
          </p:cNvPr>
          <p:cNvCxnSpPr>
            <a:cxnSpLocks/>
          </p:cNvCxnSpPr>
          <p:nvPr/>
        </p:nvCxnSpPr>
        <p:spPr>
          <a:xfrm>
            <a:off x="7320713" y="6797126"/>
            <a:ext cx="1445" cy="288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5B4302E6-3778-4D3D-82B1-2616C17B1F88}"/>
              </a:ext>
            </a:extLst>
          </p:cNvPr>
          <p:cNvCxnSpPr>
            <a:cxnSpLocks/>
          </p:cNvCxnSpPr>
          <p:nvPr/>
        </p:nvCxnSpPr>
        <p:spPr>
          <a:xfrm flipH="1">
            <a:off x="12321925" y="9803696"/>
            <a:ext cx="8204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Straight Connector 797">
            <a:extLst>
              <a:ext uri="{FF2B5EF4-FFF2-40B4-BE49-F238E27FC236}">
                <a16:creationId xmlns:a16="http://schemas.microsoft.com/office/drawing/2014/main" id="{31C39954-65CC-4FCC-B482-E069DE06705D}"/>
              </a:ext>
            </a:extLst>
          </p:cNvPr>
          <p:cNvCxnSpPr>
            <a:cxnSpLocks/>
          </p:cNvCxnSpPr>
          <p:nvPr/>
        </p:nvCxnSpPr>
        <p:spPr>
          <a:xfrm flipH="1" flipV="1">
            <a:off x="12325352" y="9526905"/>
            <a:ext cx="217951" cy="1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2" name="Rectangle 801">
            <a:extLst>
              <a:ext uri="{FF2B5EF4-FFF2-40B4-BE49-F238E27FC236}">
                <a16:creationId xmlns:a16="http://schemas.microsoft.com/office/drawing/2014/main" id="{E8D7D275-5F88-4C28-95CD-AA40D13D1C5B}"/>
              </a:ext>
            </a:extLst>
          </p:cNvPr>
          <p:cNvSpPr/>
          <p:nvPr/>
        </p:nvSpPr>
        <p:spPr>
          <a:xfrm>
            <a:off x="10454720" y="13438773"/>
            <a:ext cx="3214591" cy="2058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3AC870CB-9F56-4D00-8D44-A59D33BB9A78}"/>
              </a:ext>
            </a:extLst>
          </p:cNvPr>
          <p:cNvSpPr/>
          <p:nvPr/>
        </p:nvSpPr>
        <p:spPr>
          <a:xfrm>
            <a:off x="10417282" y="12037182"/>
            <a:ext cx="1884893" cy="562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9178CEC2-6373-4207-8124-2DD4AB1F18E3}"/>
              </a:ext>
            </a:extLst>
          </p:cNvPr>
          <p:cNvCxnSpPr>
            <a:cxnSpLocks/>
          </p:cNvCxnSpPr>
          <p:nvPr/>
        </p:nvCxnSpPr>
        <p:spPr>
          <a:xfrm>
            <a:off x="5787707" y="8232130"/>
            <a:ext cx="0" cy="230479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6570C479-1978-4769-B7AD-5BC154CA04D3}"/>
              </a:ext>
            </a:extLst>
          </p:cNvPr>
          <p:cNvCxnSpPr>
            <a:cxnSpLocks/>
          </p:cNvCxnSpPr>
          <p:nvPr/>
        </p:nvCxnSpPr>
        <p:spPr>
          <a:xfrm>
            <a:off x="5594047" y="8482407"/>
            <a:ext cx="37622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D7FA402A-102E-4978-9EB5-B28B524AD483}"/>
              </a:ext>
            </a:extLst>
          </p:cNvPr>
          <p:cNvCxnSpPr>
            <a:cxnSpLocks/>
          </p:cNvCxnSpPr>
          <p:nvPr/>
        </p:nvCxnSpPr>
        <p:spPr>
          <a:xfrm>
            <a:off x="5668522" y="8577657"/>
            <a:ext cx="22840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75153987-9E69-4E7D-8861-83E467CB0A8D}"/>
              </a:ext>
            </a:extLst>
          </p:cNvPr>
          <p:cNvCxnSpPr>
            <a:cxnSpLocks/>
          </p:cNvCxnSpPr>
          <p:nvPr/>
        </p:nvCxnSpPr>
        <p:spPr>
          <a:xfrm>
            <a:off x="5750521" y="8676717"/>
            <a:ext cx="9021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Connector: Elbow 822">
            <a:extLst>
              <a:ext uri="{FF2B5EF4-FFF2-40B4-BE49-F238E27FC236}">
                <a16:creationId xmlns:a16="http://schemas.microsoft.com/office/drawing/2014/main" id="{E2BE1C29-39C4-4A05-AD39-834B43A52482}"/>
              </a:ext>
            </a:extLst>
          </p:cNvPr>
          <p:cNvCxnSpPr>
            <a:cxnSpLocks/>
            <a:endCxn id="1230" idx="2"/>
          </p:cNvCxnSpPr>
          <p:nvPr/>
        </p:nvCxnSpPr>
        <p:spPr>
          <a:xfrm flipV="1">
            <a:off x="4769396" y="9239080"/>
            <a:ext cx="10245256" cy="197354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F010B1A6-CA1C-4451-9931-A59395939661}"/>
              </a:ext>
            </a:extLst>
          </p:cNvPr>
          <p:cNvCxnSpPr>
            <a:cxnSpLocks/>
          </p:cNvCxnSpPr>
          <p:nvPr/>
        </p:nvCxnSpPr>
        <p:spPr>
          <a:xfrm>
            <a:off x="4775858" y="6651773"/>
            <a:ext cx="517903" cy="6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1D126B65-8EBF-4223-9E29-3B2E86B5B49B}"/>
              </a:ext>
            </a:extLst>
          </p:cNvPr>
          <p:cNvCxnSpPr>
            <a:cxnSpLocks/>
            <a:endCxn id="428" idx="0"/>
          </p:cNvCxnSpPr>
          <p:nvPr/>
        </p:nvCxnSpPr>
        <p:spPr>
          <a:xfrm>
            <a:off x="4781138" y="6651774"/>
            <a:ext cx="1181" cy="314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D0901C79-61DF-4F32-958B-CDE9AE42AE00}"/>
              </a:ext>
            </a:extLst>
          </p:cNvPr>
          <p:cNvCxnSpPr>
            <a:cxnSpLocks/>
            <a:endCxn id="434" idx="0"/>
          </p:cNvCxnSpPr>
          <p:nvPr/>
        </p:nvCxnSpPr>
        <p:spPr>
          <a:xfrm>
            <a:off x="5287298" y="6669029"/>
            <a:ext cx="6461" cy="296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6" name="Connector: Elbow 845">
            <a:extLst>
              <a:ext uri="{FF2B5EF4-FFF2-40B4-BE49-F238E27FC236}">
                <a16:creationId xmlns:a16="http://schemas.microsoft.com/office/drawing/2014/main" id="{13B42FF6-52A4-4476-B86C-B459DE57B6E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8120" y="6732264"/>
            <a:ext cx="457236" cy="52612"/>
          </a:xfrm>
          <a:prstGeom prst="bentConnector3">
            <a:avLst>
              <a:gd name="adj1" fmla="val 9888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8" name="Connector: Elbow 847">
            <a:extLst>
              <a:ext uri="{FF2B5EF4-FFF2-40B4-BE49-F238E27FC236}">
                <a16:creationId xmlns:a16="http://schemas.microsoft.com/office/drawing/2014/main" id="{AE9E1244-679C-4B5D-B097-B230DFEDF4C0}"/>
              </a:ext>
            </a:extLst>
          </p:cNvPr>
          <p:cNvCxnSpPr>
            <a:cxnSpLocks/>
          </p:cNvCxnSpPr>
          <p:nvPr/>
        </p:nvCxnSpPr>
        <p:spPr>
          <a:xfrm rot="10800000">
            <a:off x="531707" y="6535137"/>
            <a:ext cx="9884847" cy="5647471"/>
          </a:xfrm>
          <a:prstGeom prst="bentConnector3">
            <a:avLst>
              <a:gd name="adj1" fmla="val 8548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4" name="Connector: Elbow 853">
            <a:extLst>
              <a:ext uri="{FF2B5EF4-FFF2-40B4-BE49-F238E27FC236}">
                <a16:creationId xmlns:a16="http://schemas.microsoft.com/office/drawing/2014/main" id="{013898F7-24D7-44E6-9676-83C70CCFD968}"/>
              </a:ext>
            </a:extLst>
          </p:cNvPr>
          <p:cNvCxnSpPr>
            <a:cxnSpLocks/>
          </p:cNvCxnSpPr>
          <p:nvPr/>
        </p:nvCxnSpPr>
        <p:spPr>
          <a:xfrm flipV="1">
            <a:off x="2343354" y="4713399"/>
            <a:ext cx="7889689" cy="2304984"/>
          </a:xfrm>
          <a:prstGeom prst="bentConnector3">
            <a:avLst>
              <a:gd name="adj1" fmla="val 1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2" name="Connector: Elbow 871">
            <a:extLst>
              <a:ext uri="{FF2B5EF4-FFF2-40B4-BE49-F238E27FC236}">
                <a16:creationId xmlns:a16="http://schemas.microsoft.com/office/drawing/2014/main" id="{2FE7D6CC-0625-4E85-BE70-46C441221493}"/>
              </a:ext>
            </a:extLst>
          </p:cNvPr>
          <p:cNvCxnSpPr>
            <a:cxnSpLocks/>
            <a:stCxn id="1039" idx="5"/>
          </p:cNvCxnSpPr>
          <p:nvPr/>
        </p:nvCxnSpPr>
        <p:spPr>
          <a:xfrm rot="5400000" flipH="1">
            <a:off x="4187148" y="6230936"/>
            <a:ext cx="7460257" cy="8301932"/>
          </a:xfrm>
          <a:prstGeom prst="bentConnector4">
            <a:avLst>
              <a:gd name="adj1" fmla="val 393"/>
              <a:gd name="adj2" fmla="val 10004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8" name="Connector: Elbow 877">
            <a:extLst>
              <a:ext uri="{FF2B5EF4-FFF2-40B4-BE49-F238E27FC236}">
                <a16:creationId xmlns:a16="http://schemas.microsoft.com/office/drawing/2014/main" id="{E76E3821-6B67-4E75-98D1-88E7C474E3D4}"/>
              </a:ext>
            </a:extLst>
          </p:cNvPr>
          <p:cNvCxnSpPr>
            <a:cxnSpLocks/>
            <a:stCxn id="410" idx="0"/>
          </p:cNvCxnSpPr>
          <p:nvPr/>
        </p:nvCxnSpPr>
        <p:spPr>
          <a:xfrm rot="5400000" flipH="1" flipV="1">
            <a:off x="3161033" y="6366697"/>
            <a:ext cx="327666" cy="8917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6" name="TextBox 915">
            <a:extLst>
              <a:ext uri="{FF2B5EF4-FFF2-40B4-BE49-F238E27FC236}">
                <a16:creationId xmlns:a16="http://schemas.microsoft.com/office/drawing/2014/main" id="{B8E6FC31-B7F5-442F-9F6E-1DE6337C6563}"/>
              </a:ext>
            </a:extLst>
          </p:cNvPr>
          <p:cNvSpPr txBox="1"/>
          <p:nvPr/>
        </p:nvSpPr>
        <p:spPr>
          <a:xfrm>
            <a:off x="10417485" y="12014882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</a:t>
            </a:r>
            <a:br>
              <a:rPr lang="en-US" dirty="0"/>
            </a:br>
            <a:r>
              <a:rPr lang="en-US" dirty="0"/>
              <a:t>Load</a:t>
            </a:r>
          </a:p>
        </p:txBody>
      </p:sp>
      <p:sp>
        <p:nvSpPr>
          <p:cNvPr id="917" name="TextBox 916">
            <a:extLst>
              <a:ext uri="{FF2B5EF4-FFF2-40B4-BE49-F238E27FC236}">
                <a16:creationId xmlns:a16="http://schemas.microsoft.com/office/drawing/2014/main" id="{44777BE3-1EFE-45F4-86A1-7292AF7D3FC1}"/>
              </a:ext>
            </a:extLst>
          </p:cNvPr>
          <p:cNvSpPr txBox="1"/>
          <p:nvPr/>
        </p:nvSpPr>
        <p:spPr>
          <a:xfrm>
            <a:off x="10407555" y="15491709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Chassis Gnd</a:t>
            </a:r>
          </a:p>
        </p:txBody>
      </p: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5ACBA423-4C59-42F1-890E-FCB21000A4FA}"/>
              </a:ext>
            </a:extLst>
          </p:cNvPr>
          <p:cNvCxnSpPr>
            <a:cxnSpLocks/>
          </p:cNvCxnSpPr>
          <p:nvPr/>
        </p:nvCxnSpPr>
        <p:spPr>
          <a:xfrm flipH="1">
            <a:off x="8482584" y="12500658"/>
            <a:ext cx="1933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BF535CFE-DFD3-4D28-88A8-4AE4E1EA3D15}"/>
              </a:ext>
            </a:extLst>
          </p:cNvPr>
          <p:cNvCxnSpPr>
            <a:cxnSpLocks/>
          </p:cNvCxnSpPr>
          <p:nvPr/>
        </p:nvCxnSpPr>
        <p:spPr>
          <a:xfrm flipH="1">
            <a:off x="8470894" y="15325486"/>
            <a:ext cx="1960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78900C60-BFC6-4251-A803-40305A58B492}"/>
              </a:ext>
            </a:extLst>
          </p:cNvPr>
          <p:cNvCxnSpPr>
            <a:cxnSpLocks/>
          </p:cNvCxnSpPr>
          <p:nvPr/>
        </p:nvCxnSpPr>
        <p:spPr>
          <a:xfrm flipV="1">
            <a:off x="8482584" y="12500661"/>
            <a:ext cx="0" cy="282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8" name="TextBox 947">
            <a:extLst>
              <a:ext uri="{FF2B5EF4-FFF2-40B4-BE49-F238E27FC236}">
                <a16:creationId xmlns:a16="http://schemas.microsoft.com/office/drawing/2014/main" id="{D8A3A36D-162C-46CA-954C-74D194D3D19D}"/>
              </a:ext>
            </a:extLst>
          </p:cNvPr>
          <p:cNvSpPr txBox="1"/>
          <p:nvPr/>
        </p:nvSpPr>
        <p:spPr>
          <a:xfrm>
            <a:off x="10327273" y="11755669"/>
            <a:ext cx="119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</a:t>
            </a:r>
          </a:p>
        </p:txBody>
      </p:sp>
      <p:sp>
        <p:nvSpPr>
          <p:cNvPr id="949" name="TextBox 948">
            <a:extLst>
              <a:ext uri="{FF2B5EF4-FFF2-40B4-BE49-F238E27FC236}">
                <a16:creationId xmlns:a16="http://schemas.microsoft.com/office/drawing/2014/main" id="{C325D341-2777-40DB-B955-EAFAA38088D1}"/>
              </a:ext>
            </a:extLst>
          </p:cNvPr>
          <p:cNvSpPr txBox="1"/>
          <p:nvPr/>
        </p:nvSpPr>
        <p:spPr>
          <a:xfrm>
            <a:off x="9055261" y="12971752"/>
            <a:ext cx="67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Bed</a:t>
            </a:r>
          </a:p>
        </p:txBody>
      </p:sp>
      <p:cxnSp>
        <p:nvCxnSpPr>
          <p:cNvPr id="982" name="Connector: Elbow 981">
            <a:extLst>
              <a:ext uri="{FF2B5EF4-FFF2-40B4-BE49-F238E27FC236}">
                <a16:creationId xmlns:a16="http://schemas.microsoft.com/office/drawing/2014/main" id="{8B50BDF4-D3AC-49B4-AD3D-500E3C2C0952}"/>
              </a:ext>
            </a:extLst>
          </p:cNvPr>
          <p:cNvCxnSpPr>
            <a:cxnSpLocks/>
            <a:stCxn id="1099" idx="2"/>
            <a:endCxn id="435" idx="4"/>
          </p:cNvCxnSpPr>
          <p:nvPr/>
        </p:nvCxnSpPr>
        <p:spPr>
          <a:xfrm rot="5400000" flipH="1">
            <a:off x="4720506" y="9429956"/>
            <a:ext cx="6997683" cy="5874657"/>
          </a:xfrm>
          <a:prstGeom prst="bentConnector3">
            <a:avLst>
              <a:gd name="adj1" fmla="val -32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0" name="Oval 989">
            <a:extLst>
              <a:ext uri="{FF2B5EF4-FFF2-40B4-BE49-F238E27FC236}">
                <a16:creationId xmlns:a16="http://schemas.microsoft.com/office/drawing/2014/main" id="{DD4608F2-92F1-4D7B-AD25-9CFFF2381E26}"/>
              </a:ext>
            </a:extLst>
          </p:cNvPr>
          <p:cNvSpPr/>
          <p:nvPr/>
        </p:nvSpPr>
        <p:spPr>
          <a:xfrm>
            <a:off x="5260401" y="160393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92" name="TextBox 991">
            <a:extLst>
              <a:ext uri="{FF2B5EF4-FFF2-40B4-BE49-F238E27FC236}">
                <a16:creationId xmlns:a16="http://schemas.microsoft.com/office/drawing/2014/main" id="{16A1BF5C-B6E3-44D2-8029-10940565D959}"/>
              </a:ext>
            </a:extLst>
          </p:cNvPr>
          <p:cNvSpPr txBox="1"/>
          <p:nvPr/>
        </p:nvSpPr>
        <p:spPr>
          <a:xfrm>
            <a:off x="4735915" y="15774290"/>
            <a:ext cx="1062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</a:t>
            </a:r>
          </a:p>
          <a:p>
            <a:r>
              <a:rPr lang="en-US" dirty="0"/>
              <a:t>Extrusion</a:t>
            </a:r>
          </a:p>
        </p:txBody>
      </p:sp>
      <p:sp>
        <p:nvSpPr>
          <p:cNvPr id="993" name="TextBox 992">
            <a:extLst>
              <a:ext uri="{FF2B5EF4-FFF2-40B4-BE49-F238E27FC236}">
                <a16:creationId xmlns:a16="http://schemas.microsoft.com/office/drawing/2014/main" id="{EA942102-C521-49EF-B898-6AFDA9CEFD12}"/>
              </a:ext>
            </a:extLst>
          </p:cNvPr>
          <p:cNvSpPr txBox="1"/>
          <p:nvPr/>
        </p:nvSpPr>
        <p:spPr>
          <a:xfrm>
            <a:off x="5502224" y="7344193"/>
            <a:ext cx="495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#1</a:t>
            </a:r>
          </a:p>
          <a:p>
            <a:r>
              <a:rPr lang="en-US" sz="1600" dirty="0"/>
              <a:t>DIN</a:t>
            </a:r>
          </a:p>
          <a:p>
            <a:r>
              <a:rPr lang="en-US" sz="1600" dirty="0"/>
              <a:t>Rail</a:t>
            </a: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30520979-9C27-4939-82D8-CDF9F0C5DAC5}"/>
              </a:ext>
            </a:extLst>
          </p:cNvPr>
          <p:cNvSpPr/>
          <p:nvPr/>
        </p:nvSpPr>
        <p:spPr>
          <a:xfrm>
            <a:off x="10381709" y="121453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5136F0D7-B155-49D6-9103-99709F1B938F}"/>
              </a:ext>
            </a:extLst>
          </p:cNvPr>
          <p:cNvSpPr/>
          <p:nvPr/>
        </p:nvSpPr>
        <p:spPr>
          <a:xfrm>
            <a:off x="10380873" y="12462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F053D6DA-443A-4BFE-A776-A18A6626A6D7}"/>
              </a:ext>
            </a:extLst>
          </p:cNvPr>
          <p:cNvSpPr/>
          <p:nvPr/>
        </p:nvSpPr>
        <p:spPr>
          <a:xfrm>
            <a:off x="13408321" y="137287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3C1A993D-F0D0-43FC-82BD-3AF8F99CCE81}"/>
              </a:ext>
            </a:extLst>
          </p:cNvPr>
          <p:cNvSpPr/>
          <p:nvPr/>
        </p:nvSpPr>
        <p:spPr>
          <a:xfrm>
            <a:off x="11123316" y="1584340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17" name="TextBox 1016">
            <a:extLst>
              <a:ext uri="{FF2B5EF4-FFF2-40B4-BE49-F238E27FC236}">
                <a16:creationId xmlns:a16="http://schemas.microsoft.com/office/drawing/2014/main" id="{4C3C39C0-F99C-4801-A176-E84DE8DB424E}"/>
              </a:ext>
            </a:extLst>
          </p:cNvPr>
          <p:cNvSpPr txBox="1"/>
          <p:nvPr/>
        </p:nvSpPr>
        <p:spPr>
          <a:xfrm>
            <a:off x="12036879" y="14628186"/>
            <a:ext cx="14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Therm</a:t>
            </a:r>
            <a:r>
              <a:rPr lang="en-US" dirty="0"/>
              <a:t> Fuse 2</a:t>
            </a:r>
          </a:p>
        </p:txBody>
      </p:sp>
      <p:sp>
        <p:nvSpPr>
          <p:cNvPr id="1018" name="TextBox 1017">
            <a:extLst>
              <a:ext uri="{FF2B5EF4-FFF2-40B4-BE49-F238E27FC236}">
                <a16:creationId xmlns:a16="http://schemas.microsoft.com/office/drawing/2014/main" id="{CB425B5D-3F7A-40C9-9EA4-29725B2B05BB}"/>
              </a:ext>
            </a:extLst>
          </p:cNvPr>
          <p:cNvSpPr txBox="1"/>
          <p:nvPr/>
        </p:nvSpPr>
        <p:spPr>
          <a:xfrm>
            <a:off x="10452399" y="15142487"/>
            <a:ext cx="214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Therm</a:t>
            </a:r>
            <a:r>
              <a:rPr lang="en-US" dirty="0"/>
              <a:t> Fuse 1</a:t>
            </a:r>
          </a:p>
        </p:txBody>
      </p:sp>
      <p:sp>
        <p:nvSpPr>
          <p:cNvPr id="1019" name="Rectangle 1018">
            <a:extLst>
              <a:ext uri="{FF2B5EF4-FFF2-40B4-BE49-F238E27FC236}">
                <a16:creationId xmlns:a16="http://schemas.microsoft.com/office/drawing/2014/main" id="{AC11354F-8144-4743-8F6F-1DFD94B75081}"/>
              </a:ext>
            </a:extLst>
          </p:cNvPr>
          <p:cNvSpPr/>
          <p:nvPr/>
        </p:nvSpPr>
        <p:spPr>
          <a:xfrm>
            <a:off x="10456132" y="15127463"/>
            <a:ext cx="1401089" cy="369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23" name="Rectangle 1022">
            <a:extLst>
              <a:ext uri="{FF2B5EF4-FFF2-40B4-BE49-F238E27FC236}">
                <a16:creationId xmlns:a16="http://schemas.microsoft.com/office/drawing/2014/main" id="{FEE6DF8D-564A-456B-89F9-54BAC5C77E1E}"/>
              </a:ext>
            </a:extLst>
          </p:cNvPr>
          <p:cNvSpPr/>
          <p:nvPr/>
        </p:nvSpPr>
        <p:spPr>
          <a:xfrm>
            <a:off x="12044655" y="14680928"/>
            <a:ext cx="1401089" cy="272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8AF76D12-7C1A-45E6-95C9-DC2C91E14CA4}"/>
              </a:ext>
            </a:extLst>
          </p:cNvPr>
          <p:cNvSpPr/>
          <p:nvPr/>
        </p:nvSpPr>
        <p:spPr>
          <a:xfrm>
            <a:off x="12044655" y="13683748"/>
            <a:ext cx="1401089" cy="1284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030" name="Connector: Elbow 1029">
            <a:extLst>
              <a:ext uri="{FF2B5EF4-FFF2-40B4-BE49-F238E27FC236}">
                <a16:creationId xmlns:a16="http://schemas.microsoft.com/office/drawing/2014/main" id="{FA68ABE7-41CA-4471-9FFF-C41DD25ACE62}"/>
              </a:ext>
            </a:extLst>
          </p:cNvPr>
          <p:cNvCxnSpPr>
            <a:cxnSpLocks/>
            <a:stCxn id="1043" idx="4"/>
            <a:endCxn id="1023" idx="2"/>
          </p:cNvCxnSpPr>
          <p:nvPr/>
        </p:nvCxnSpPr>
        <p:spPr>
          <a:xfrm rot="5400000" flipH="1" flipV="1">
            <a:off x="12084622" y="14723765"/>
            <a:ext cx="430645" cy="890509"/>
          </a:xfrm>
          <a:prstGeom prst="bentConnector3">
            <a:avLst>
              <a:gd name="adj1" fmla="val 92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BFB72FB3-40EE-47BF-95D4-CE05F5F91CBA}"/>
              </a:ext>
            </a:extLst>
          </p:cNvPr>
          <p:cNvSpPr txBox="1"/>
          <p:nvPr/>
        </p:nvSpPr>
        <p:spPr>
          <a:xfrm>
            <a:off x="11968174" y="13395508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Heater Pad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6DBD58CE-3C90-4937-875D-643179F531DB}"/>
              </a:ext>
            </a:extLst>
          </p:cNvPr>
          <p:cNvSpPr txBox="1"/>
          <p:nvPr/>
        </p:nvSpPr>
        <p:spPr>
          <a:xfrm>
            <a:off x="12015700" y="1416972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B53D6D73-B0CB-44E1-A748-909F63687F6C}"/>
              </a:ext>
            </a:extLst>
          </p:cNvPr>
          <p:cNvSpPr txBox="1"/>
          <p:nvPr/>
        </p:nvSpPr>
        <p:spPr>
          <a:xfrm>
            <a:off x="12004453" y="1386749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</a:t>
            </a:r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9D667B37-BB0B-4FDF-9E90-1E31FCCB7DF2}"/>
              </a:ext>
            </a:extLst>
          </p:cNvPr>
          <p:cNvSpPr/>
          <p:nvPr/>
        </p:nvSpPr>
        <p:spPr>
          <a:xfrm>
            <a:off x="12011296" y="1405039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4F4FEA43-7640-4D6A-AEB4-5778B0F8B854}"/>
              </a:ext>
            </a:extLst>
          </p:cNvPr>
          <p:cNvSpPr/>
          <p:nvPr/>
        </p:nvSpPr>
        <p:spPr>
          <a:xfrm>
            <a:off x="12004452" y="143121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696C05F2-0C69-44AE-838D-2CCBA911E721}"/>
              </a:ext>
            </a:extLst>
          </p:cNvPr>
          <p:cNvSpPr/>
          <p:nvPr/>
        </p:nvSpPr>
        <p:spPr>
          <a:xfrm>
            <a:off x="11999988" y="147890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4594FB07-DA94-4CE4-B388-0A84580D9049}"/>
              </a:ext>
            </a:extLst>
          </p:cNvPr>
          <p:cNvSpPr/>
          <p:nvPr/>
        </p:nvSpPr>
        <p:spPr>
          <a:xfrm>
            <a:off x="12718936" y="149202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3B9E74FF-362A-4A83-BB78-13BFB6997330}"/>
              </a:ext>
            </a:extLst>
          </p:cNvPr>
          <p:cNvSpPr/>
          <p:nvPr/>
        </p:nvSpPr>
        <p:spPr>
          <a:xfrm>
            <a:off x="11821332" y="153121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16A509EA-A01D-4F05-A8D6-AD1095CE84EB}"/>
              </a:ext>
            </a:extLst>
          </p:cNvPr>
          <p:cNvSpPr/>
          <p:nvPr/>
        </p:nvSpPr>
        <p:spPr>
          <a:xfrm>
            <a:off x="10418041" y="152944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9C100F30-C3EA-4D31-8A3B-B4A957CB57D9}"/>
              </a:ext>
            </a:extLst>
          </p:cNvPr>
          <p:cNvSpPr/>
          <p:nvPr/>
        </p:nvSpPr>
        <p:spPr>
          <a:xfrm>
            <a:off x="13408344" y="142760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849B8BE3-8BB2-4D5E-8587-4316A76CAFEE}"/>
              </a:ext>
            </a:extLst>
          </p:cNvPr>
          <p:cNvSpPr txBox="1"/>
          <p:nvPr/>
        </p:nvSpPr>
        <p:spPr>
          <a:xfrm>
            <a:off x="12570118" y="13895820"/>
            <a:ext cx="920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TempSens</a:t>
            </a:r>
            <a:endParaRPr lang="en-US" sz="1400" dirty="0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9571E560-DC6A-4A17-A00D-BAF70F26C2D5}"/>
              </a:ext>
            </a:extLst>
          </p:cNvPr>
          <p:cNvSpPr/>
          <p:nvPr/>
        </p:nvSpPr>
        <p:spPr>
          <a:xfrm>
            <a:off x="12651921" y="13939277"/>
            <a:ext cx="773134" cy="210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059" name="Connector: Elbow 1058">
            <a:extLst>
              <a:ext uri="{FF2B5EF4-FFF2-40B4-BE49-F238E27FC236}">
                <a16:creationId xmlns:a16="http://schemas.microsoft.com/office/drawing/2014/main" id="{FE960699-6ED1-4F91-892E-B095BF4ADE3C}"/>
              </a:ext>
            </a:extLst>
          </p:cNvPr>
          <p:cNvCxnSpPr>
            <a:cxnSpLocks/>
            <a:stCxn id="1005" idx="2"/>
            <a:endCxn id="1057" idx="0"/>
          </p:cNvCxnSpPr>
          <p:nvPr/>
        </p:nvCxnSpPr>
        <p:spPr>
          <a:xfrm rot="10800000" flipV="1">
            <a:off x="13038491" y="13764839"/>
            <a:ext cx="369833" cy="17443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B0AAC324-200C-46E6-AA77-E4488BD8B660}"/>
              </a:ext>
            </a:extLst>
          </p:cNvPr>
          <p:cNvCxnSpPr>
            <a:cxnSpLocks/>
            <a:stCxn id="1053" idx="3"/>
            <a:endCxn id="1057" idx="2"/>
          </p:cNvCxnSpPr>
          <p:nvPr/>
        </p:nvCxnSpPr>
        <p:spPr>
          <a:xfrm rot="5400000" flipH="1">
            <a:off x="13134502" y="14054105"/>
            <a:ext cx="187601" cy="379626"/>
          </a:xfrm>
          <a:prstGeom prst="bentConnector3">
            <a:avLst>
              <a:gd name="adj1" fmla="val 187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5" name="TextBox 1064">
            <a:extLst>
              <a:ext uri="{FF2B5EF4-FFF2-40B4-BE49-F238E27FC236}">
                <a16:creationId xmlns:a16="http://schemas.microsoft.com/office/drawing/2014/main" id="{33CD9EFE-9F65-4526-9E5F-7AA942F670AE}"/>
              </a:ext>
            </a:extLst>
          </p:cNvPr>
          <p:cNvSpPr txBox="1"/>
          <p:nvPr/>
        </p:nvSpPr>
        <p:spPr>
          <a:xfrm>
            <a:off x="11792834" y="11981755"/>
            <a:ext cx="532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+</a:t>
            </a:r>
          </a:p>
          <a:p>
            <a:r>
              <a:rPr lang="en-US" dirty="0"/>
              <a:t>In -</a:t>
            </a:r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D5C1597C-E8AA-4C7A-B720-3EE4EF44EDF9}"/>
              </a:ext>
            </a:extLst>
          </p:cNvPr>
          <p:cNvSpPr/>
          <p:nvPr/>
        </p:nvSpPr>
        <p:spPr>
          <a:xfrm>
            <a:off x="12281445" y="1212795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B84913AC-4043-4865-A4BE-72C2EC03E9ED}"/>
              </a:ext>
            </a:extLst>
          </p:cNvPr>
          <p:cNvSpPr/>
          <p:nvPr/>
        </p:nvSpPr>
        <p:spPr>
          <a:xfrm>
            <a:off x="12280609" y="124450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C9368807-5C27-4C68-B268-56314C90BF68}"/>
              </a:ext>
            </a:extLst>
          </p:cNvPr>
          <p:cNvCxnSpPr>
            <a:cxnSpLocks/>
            <a:endCxn id="1040" idx="2"/>
          </p:cNvCxnSpPr>
          <p:nvPr/>
        </p:nvCxnSpPr>
        <p:spPr>
          <a:xfrm rot="16200000" flipV="1">
            <a:off x="11792272" y="14560473"/>
            <a:ext cx="464560" cy="40202"/>
          </a:xfrm>
          <a:prstGeom prst="bentConnector4">
            <a:avLst>
              <a:gd name="adj1" fmla="val -1126"/>
              <a:gd name="adj2" fmla="val 6686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C8B7A4F2-0E33-4D79-AD86-B7A3BE73A1E1}"/>
              </a:ext>
            </a:extLst>
          </p:cNvPr>
          <p:cNvSpPr/>
          <p:nvPr/>
        </p:nvSpPr>
        <p:spPr>
          <a:xfrm>
            <a:off x="246801" y="6977192"/>
            <a:ext cx="1541878" cy="1901748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C4FEC91F-3C08-4341-8874-EC101E33827C}"/>
              </a:ext>
            </a:extLst>
          </p:cNvPr>
          <p:cNvSpPr/>
          <p:nvPr/>
        </p:nvSpPr>
        <p:spPr>
          <a:xfrm>
            <a:off x="2086926" y="6977192"/>
            <a:ext cx="1541878" cy="1901748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7735100D-A6EB-4745-91E9-947F592AE7F6}"/>
              </a:ext>
            </a:extLst>
          </p:cNvPr>
          <p:cNvSpPr/>
          <p:nvPr/>
        </p:nvSpPr>
        <p:spPr>
          <a:xfrm>
            <a:off x="4002492" y="6966692"/>
            <a:ext cx="1541878" cy="1901748"/>
          </a:xfrm>
          <a:prstGeom prst="rect">
            <a:avLst/>
          </a:prstGeom>
          <a:solidFill>
            <a:schemeClr val="accent6">
              <a:lumMod val="75000"/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7C2DD19F-6C39-45D0-8FD2-19AFFA0E4A02}"/>
              </a:ext>
            </a:extLst>
          </p:cNvPr>
          <p:cNvSpPr/>
          <p:nvPr/>
        </p:nvSpPr>
        <p:spPr>
          <a:xfrm>
            <a:off x="5040586" y="6965752"/>
            <a:ext cx="491529" cy="1901748"/>
          </a:xfrm>
          <a:prstGeom prst="rect">
            <a:avLst/>
          </a:prstGeom>
          <a:gradFill flip="none" rotWithShape="1">
            <a:gsLst>
              <a:gs pos="25000">
                <a:srgbClr val="92D050">
                  <a:alpha val="60000"/>
                </a:srgbClr>
              </a:gs>
              <a:gs pos="75000">
                <a:srgbClr val="92D050">
                  <a:alpha val="60000"/>
                </a:srgbClr>
              </a:gs>
              <a:gs pos="0">
                <a:srgbClr val="FFFF00">
                  <a:alpha val="30000"/>
                </a:srgbClr>
              </a:gs>
              <a:gs pos="50000">
                <a:srgbClr val="FFFF00">
                  <a:alpha val="30000"/>
                </a:srgbClr>
              </a:gs>
              <a:gs pos="100000">
                <a:srgbClr val="FFFF00">
                  <a:alpha val="3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F23E3E6B-3E0F-40CE-8EC4-A1F15AC09C73}"/>
              </a:ext>
            </a:extLst>
          </p:cNvPr>
          <p:cNvSpPr/>
          <p:nvPr/>
        </p:nvSpPr>
        <p:spPr>
          <a:xfrm>
            <a:off x="10456131" y="15496794"/>
            <a:ext cx="1401089" cy="369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A1A3EE0B-4DDD-4099-9658-1C799202FC8C}"/>
              </a:ext>
            </a:extLst>
          </p:cNvPr>
          <p:cNvSpPr/>
          <p:nvPr/>
        </p:nvSpPr>
        <p:spPr>
          <a:xfrm>
            <a:off x="8759552" y="13898881"/>
            <a:ext cx="367408" cy="160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073631B0-3290-4426-ACF8-460ACF549866}"/>
              </a:ext>
            </a:extLst>
          </p:cNvPr>
          <p:cNvSpPr/>
          <p:nvPr/>
        </p:nvSpPr>
        <p:spPr>
          <a:xfrm>
            <a:off x="9124627" y="13897835"/>
            <a:ext cx="367408" cy="1609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7E29764C-A22C-4B31-A19E-002918A56B33}"/>
              </a:ext>
            </a:extLst>
          </p:cNvPr>
          <p:cNvSpPr txBox="1"/>
          <p:nvPr/>
        </p:nvSpPr>
        <p:spPr>
          <a:xfrm>
            <a:off x="8740503" y="13892071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    </a:t>
            </a:r>
            <a:r>
              <a:rPr lang="en-US" dirty="0" err="1"/>
              <a:t>A</a:t>
            </a:r>
            <a:endParaRPr lang="en-US" dirty="0"/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2512CF10-138D-4C13-B725-C1E7DF60728C}"/>
              </a:ext>
            </a:extLst>
          </p:cNvPr>
          <p:cNvSpPr txBox="1"/>
          <p:nvPr/>
        </p:nvSpPr>
        <p:spPr>
          <a:xfrm>
            <a:off x="8755714" y="15136414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     B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8C9EAA02-8922-434B-8716-A4744CCE9910}"/>
              </a:ext>
            </a:extLst>
          </p:cNvPr>
          <p:cNvSpPr txBox="1"/>
          <p:nvPr/>
        </p:nvSpPr>
        <p:spPr>
          <a:xfrm>
            <a:off x="8502901" y="13451509"/>
            <a:ext cx="1230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Bed Pwr Disconnect</a:t>
            </a:r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88532663-2388-49F7-A1D6-0C65E5318DA0}"/>
              </a:ext>
            </a:extLst>
          </p:cNvPr>
          <p:cNvSpPr/>
          <p:nvPr/>
        </p:nvSpPr>
        <p:spPr>
          <a:xfrm>
            <a:off x="8756681" y="15897211"/>
            <a:ext cx="367408" cy="483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D9A10F51-C7F8-4FE3-BD05-2B9373505193}"/>
              </a:ext>
            </a:extLst>
          </p:cNvPr>
          <p:cNvSpPr/>
          <p:nvPr/>
        </p:nvSpPr>
        <p:spPr>
          <a:xfrm>
            <a:off x="9121756" y="15897212"/>
            <a:ext cx="367408" cy="482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EACC2A44-09CE-4349-A342-A30CBE06D296}"/>
              </a:ext>
            </a:extLst>
          </p:cNvPr>
          <p:cNvSpPr txBox="1"/>
          <p:nvPr/>
        </p:nvSpPr>
        <p:spPr>
          <a:xfrm>
            <a:off x="8642608" y="15466952"/>
            <a:ext cx="124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 Knife</a:t>
            </a:r>
          </a:p>
          <a:p>
            <a:r>
              <a:rPr lang="en-US" sz="1400" dirty="0"/>
              <a:t>Disconnect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4CE6A7D8-45EA-4B13-AAEB-7BF13C7D9B60}"/>
              </a:ext>
            </a:extLst>
          </p:cNvPr>
          <p:cNvSpPr txBox="1"/>
          <p:nvPr/>
        </p:nvSpPr>
        <p:spPr>
          <a:xfrm>
            <a:off x="8741038" y="15926886"/>
            <a:ext cx="85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     M</a:t>
            </a:r>
          </a:p>
        </p:txBody>
      </p:sp>
      <p:sp>
        <p:nvSpPr>
          <p:cNvPr id="1111" name="Rectangle 1110">
            <a:extLst>
              <a:ext uri="{FF2B5EF4-FFF2-40B4-BE49-F238E27FC236}">
                <a16:creationId xmlns:a16="http://schemas.microsoft.com/office/drawing/2014/main" id="{5EA3F96C-E6E4-42B8-883D-19A199B84925}"/>
              </a:ext>
            </a:extLst>
          </p:cNvPr>
          <p:cNvSpPr/>
          <p:nvPr/>
        </p:nvSpPr>
        <p:spPr>
          <a:xfrm>
            <a:off x="14137393" y="13558700"/>
            <a:ext cx="367408" cy="944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2" name="Rectangle 1111">
            <a:extLst>
              <a:ext uri="{FF2B5EF4-FFF2-40B4-BE49-F238E27FC236}">
                <a16:creationId xmlns:a16="http://schemas.microsoft.com/office/drawing/2014/main" id="{CB18A41A-33AF-4C16-844E-86621FCB8FB5}"/>
              </a:ext>
            </a:extLst>
          </p:cNvPr>
          <p:cNvSpPr/>
          <p:nvPr/>
        </p:nvSpPr>
        <p:spPr>
          <a:xfrm>
            <a:off x="14502468" y="13557651"/>
            <a:ext cx="367408" cy="945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67C2B455-C39F-4FB8-AABA-993389996E13}"/>
              </a:ext>
            </a:extLst>
          </p:cNvPr>
          <p:cNvSpPr txBox="1"/>
          <p:nvPr/>
        </p:nvSpPr>
        <p:spPr>
          <a:xfrm>
            <a:off x="14118343" y="13551889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1      1</a:t>
            </a: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88666480-4ED6-46C7-81CD-308E33085102}"/>
              </a:ext>
            </a:extLst>
          </p:cNvPr>
          <p:cNvSpPr txBox="1"/>
          <p:nvPr/>
        </p:nvSpPr>
        <p:spPr>
          <a:xfrm>
            <a:off x="14132355" y="14147806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2      2</a:t>
            </a: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2C5EDCC8-638F-4BDA-8F51-224A42171621}"/>
              </a:ext>
            </a:extLst>
          </p:cNvPr>
          <p:cNvSpPr txBox="1"/>
          <p:nvPr/>
        </p:nvSpPr>
        <p:spPr>
          <a:xfrm>
            <a:off x="13922830" y="12969790"/>
            <a:ext cx="1230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 Bed</a:t>
            </a:r>
          </a:p>
          <a:p>
            <a:pPr algn="ctr"/>
            <a:r>
              <a:rPr lang="en-US" dirty="0"/>
              <a:t>Disconnect</a:t>
            </a:r>
          </a:p>
        </p:txBody>
      </p:sp>
      <p:sp>
        <p:nvSpPr>
          <p:cNvPr id="1116" name="Oval 1115">
            <a:extLst>
              <a:ext uri="{FF2B5EF4-FFF2-40B4-BE49-F238E27FC236}">
                <a16:creationId xmlns:a16="http://schemas.microsoft.com/office/drawing/2014/main" id="{305A28C0-9D43-446C-9F71-0D7B70267245}"/>
              </a:ext>
            </a:extLst>
          </p:cNvPr>
          <p:cNvSpPr/>
          <p:nvPr/>
        </p:nvSpPr>
        <p:spPr>
          <a:xfrm>
            <a:off x="14094928" y="137285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F4EF2EF0-CFD7-4127-8CA7-57E58D47DFC2}"/>
              </a:ext>
            </a:extLst>
          </p:cNvPr>
          <p:cNvSpPr/>
          <p:nvPr/>
        </p:nvSpPr>
        <p:spPr>
          <a:xfrm>
            <a:off x="14094512" y="142760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9BD914C8-3DAF-45C0-A55B-9C8AD58EB18B}"/>
              </a:ext>
            </a:extLst>
          </p:cNvPr>
          <p:cNvSpPr/>
          <p:nvPr/>
        </p:nvSpPr>
        <p:spPr>
          <a:xfrm>
            <a:off x="14838300" y="137057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9" name="Oval 1118">
            <a:extLst>
              <a:ext uri="{FF2B5EF4-FFF2-40B4-BE49-F238E27FC236}">
                <a16:creationId xmlns:a16="http://schemas.microsoft.com/office/drawing/2014/main" id="{4EB91A53-FA19-4AAC-BCD5-4FA7C63D5F9E}"/>
              </a:ext>
            </a:extLst>
          </p:cNvPr>
          <p:cNvSpPr/>
          <p:nvPr/>
        </p:nvSpPr>
        <p:spPr>
          <a:xfrm>
            <a:off x="14837880" y="142532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2BBB586C-0841-4806-8221-1DF5E6C5FEAF}"/>
              </a:ext>
            </a:extLst>
          </p:cNvPr>
          <p:cNvSpPr/>
          <p:nvPr/>
        </p:nvSpPr>
        <p:spPr>
          <a:xfrm>
            <a:off x="9466448" y="160658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1" name="Oval 1120">
            <a:extLst>
              <a:ext uri="{FF2B5EF4-FFF2-40B4-BE49-F238E27FC236}">
                <a16:creationId xmlns:a16="http://schemas.microsoft.com/office/drawing/2014/main" id="{0B77955C-AE21-4938-891A-6607DE336A95}"/>
              </a:ext>
            </a:extLst>
          </p:cNvPr>
          <p:cNvSpPr/>
          <p:nvPr/>
        </p:nvSpPr>
        <p:spPr>
          <a:xfrm>
            <a:off x="8734897" y="160658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2" name="Oval 1121">
            <a:extLst>
              <a:ext uri="{FF2B5EF4-FFF2-40B4-BE49-F238E27FC236}">
                <a16:creationId xmlns:a16="http://schemas.microsoft.com/office/drawing/2014/main" id="{3285C683-100A-422B-AFDF-BBD602DD7A74}"/>
              </a:ext>
            </a:extLst>
          </p:cNvPr>
          <p:cNvSpPr/>
          <p:nvPr/>
        </p:nvSpPr>
        <p:spPr>
          <a:xfrm>
            <a:off x="8737916" y="140437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3" name="Oval 1122">
            <a:extLst>
              <a:ext uri="{FF2B5EF4-FFF2-40B4-BE49-F238E27FC236}">
                <a16:creationId xmlns:a16="http://schemas.microsoft.com/office/drawing/2014/main" id="{5935AA63-89B7-498C-AC4C-9F50D4E75AE8}"/>
              </a:ext>
            </a:extLst>
          </p:cNvPr>
          <p:cNvSpPr/>
          <p:nvPr/>
        </p:nvSpPr>
        <p:spPr>
          <a:xfrm>
            <a:off x="8737916" y="1528318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051E8300-61C6-49F1-9A54-D85B46DC7E2F}"/>
              </a:ext>
            </a:extLst>
          </p:cNvPr>
          <p:cNvSpPr/>
          <p:nvPr/>
        </p:nvSpPr>
        <p:spPr>
          <a:xfrm>
            <a:off x="9458952" y="140444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C368861F-D1C6-4D11-8B2A-690450DFC369}"/>
              </a:ext>
            </a:extLst>
          </p:cNvPr>
          <p:cNvSpPr/>
          <p:nvPr/>
        </p:nvSpPr>
        <p:spPr>
          <a:xfrm>
            <a:off x="9458952" y="152838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896D2279-43A4-498E-8F27-25FF30E64FC9}"/>
              </a:ext>
            </a:extLst>
          </p:cNvPr>
          <p:cNvSpPr/>
          <p:nvPr/>
        </p:nvSpPr>
        <p:spPr>
          <a:xfrm>
            <a:off x="20100439" y="453026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92A99EF2-BC88-45EE-8E2D-7FDAF1ACD1FF}"/>
              </a:ext>
            </a:extLst>
          </p:cNvPr>
          <p:cNvSpPr/>
          <p:nvPr/>
        </p:nvSpPr>
        <p:spPr>
          <a:xfrm>
            <a:off x="20293849" y="4494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84B0BC39-876E-46B1-8340-C4F8E5837E49}"/>
              </a:ext>
            </a:extLst>
          </p:cNvPr>
          <p:cNvSpPr/>
          <p:nvPr/>
        </p:nvSpPr>
        <p:spPr>
          <a:xfrm>
            <a:off x="20282108" y="63245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FA0AFF30-42C5-4FDD-8A89-267C6AE17B6F}"/>
              </a:ext>
            </a:extLst>
          </p:cNvPr>
          <p:cNvCxnSpPr>
            <a:cxnSpLocks/>
            <a:stCxn id="1126" idx="0"/>
          </p:cNvCxnSpPr>
          <p:nvPr/>
        </p:nvCxnSpPr>
        <p:spPr>
          <a:xfrm flipH="1">
            <a:off x="20314284" y="4530261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0" name="Oval 1129">
            <a:extLst>
              <a:ext uri="{FF2B5EF4-FFF2-40B4-BE49-F238E27FC236}">
                <a16:creationId xmlns:a16="http://schemas.microsoft.com/office/drawing/2014/main" id="{7552C254-7D92-44F2-9C10-A8161F05A511}"/>
              </a:ext>
            </a:extLst>
          </p:cNvPr>
          <p:cNvSpPr/>
          <p:nvPr/>
        </p:nvSpPr>
        <p:spPr>
          <a:xfrm>
            <a:off x="20289480" y="50748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8704D089-54DE-4E8E-A4F2-25683C2A8904}"/>
              </a:ext>
            </a:extLst>
          </p:cNvPr>
          <p:cNvSpPr/>
          <p:nvPr/>
        </p:nvSpPr>
        <p:spPr>
          <a:xfrm>
            <a:off x="20287388" y="57438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Rectangle 1131">
            <a:extLst>
              <a:ext uri="{FF2B5EF4-FFF2-40B4-BE49-F238E27FC236}">
                <a16:creationId xmlns:a16="http://schemas.microsoft.com/office/drawing/2014/main" id="{D35C8BB6-3364-4D40-B321-A8FCF0C30CE7}"/>
              </a:ext>
            </a:extLst>
          </p:cNvPr>
          <p:cNvSpPr/>
          <p:nvPr/>
        </p:nvSpPr>
        <p:spPr>
          <a:xfrm>
            <a:off x="20623623" y="453026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4FBFDF49-AB90-4E23-99E5-436AB8760DF3}"/>
              </a:ext>
            </a:extLst>
          </p:cNvPr>
          <p:cNvSpPr/>
          <p:nvPr/>
        </p:nvSpPr>
        <p:spPr>
          <a:xfrm>
            <a:off x="20817036" y="4494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Oval 1133">
            <a:extLst>
              <a:ext uri="{FF2B5EF4-FFF2-40B4-BE49-F238E27FC236}">
                <a16:creationId xmlns:a16="http://schemas.microsoft.com/office/drawing/2014/main" id="{9FAC31D6-4D92-4860-A77B-978FEA2D840A}"/>
              </a:ext>
            </a:extLst>
          </p:cNvPr>
          <p:cNvSpPr/>
          <p:nvPr/>
        </p:nvSpPr>
        <p:spPr>
          <a:xfrm>
            <a:off x="20805292" y="63245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5" name="Straight Connector 1134">
            <a:extLst>
              <a:ext uri="{FF2B5EF4-FFF2-40B4-BE49-F238E27FC236}">
                <a16:creationId xmlns:a16="http://schemas.microsoft.com/office/drawing/2014/main" id="{A4FDFC37-5412-48E8-87A7-1F0BC92F18E1}"/>
              </a:ext>
            </a:extLst>
          </p:cNvPr>
          <p:cNvCxnSpPr>
            <a:cxnSpLocks/>
            <a:stCxn id="1132" idx="0"/>
          </p:cNvCxnSpPr>
          <p:nvPr/>
        </p:nvCxnSpPr>
        <p:spPr>
          <a:xfrm flipH="1">
            <a:off x="20837469" y="4530261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6" name="Oval 1135">
            <a:extLst>
              <a:ext uri="{FF2B5EF4-FFF2-40B4-BE49-F238E27FC236}">
                <a16:creationId xmlns:a16="http://schemas.microsoft.com/office/drawing/2014/main" id="{1C21F2BA-514A-4C99-8536-6D6B500E94E8}"/>
              </a:ext>
            </a:extLst>
          </p:cNvPr>
          <p:cNvSpPr/>
          <p:nvPr/>
        </p:nvSpPr>
        <p:spPr>
          <a:xfrm>
            <a:off x="20812664" y="50748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Oval 1136">
            <a:extLst>
              <a:ext uri="{FF2B5EF4-FFF2-40B4-BE49-F238E27FC236}">
                <a16:creationId xmlns:a16="http://schemas.microsoft.com/office/drawing/2014/main" id="{CDA65CC1-1B15-4C8E-AF68-61F342A70362}"/>
              </a:ext>
            </a:extLst>
          </p:cNvPr>
          <p:cNvSpPr/>
          <p:nvPr/>
        </p:nvSpPr>
        <p:spPr>
          <a:xfrm>
            <a:off x="20810573" y="57438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Rectangle 1137">
            <a:extLst>
              <a:ext uri="{FF2B5EF4-FFF2-40B4-BE49-F238E27FC236}">
                <a16:creationId xmlns:a16="http://schemas.microsoft.com/office/drawing/2014/main" id="{66FBF9F7-1F05-44BD-96E6-754BE4919C36}"/>
              </a:ext>
            </a:extLst>
          </p:cNvPr>
          <p:cNvSpPr/>
          <p:nvPr/>
        </p:nvSpPr>
        <p:spPr>
          <a:xfrm>
            <a:off x="21135067" y="453026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Oval 1138">
            <a:extLst>
              <a:ext uri="{FF2B5EF4-FFF2-40B4-BE49-F238E27FC236}">
                <a16:creationId xmlns:a16="http://schemas.microsoft.com/office/drawing/2014/main" id="{E5231B23-A093-4542-A6EC-FCD5F13AC5EC}"/>
              </a:ext>
            </a:extLst>
          </p:cNvPr>
          <p:cNvSpPr/>
          <p:nvPr/>
        </p:nvSpPr>
        <p:spPr>
          <a:xfrm>
            <a:off x="21328476" y="4494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Oval 1139">
            <a:extLst>
              <a:ext uri="{FF2B5EF4-FFF2-40B4-BE49-F238E27FC236}">
                <a16:creationId xmlns:a16="http://schemas.microsoft.com/office/drawing/2014/main" id="{9364FE34-BA16-489A-B769-C79264C9936E}"/>
              </a:ext>
            </a:extLst>
          </p:cNvPr>
          <p:cNvSpPr/>
          <p:nvPr/>
        </p:nvSpPr>
        <p:spPr>
          <a:xfrm>
            <a:off x="21316736" y="63245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1" name="Straight Connector 1140">
            <a:extLst>
              <a:ext uri="{FF2B5EF4-FFF2-40B4-BE49-F238E27FC236}">
                <a16:creationId xmlns:a16="http://schemas.microsoft.com/office/drawing/2014/main" id="{E19B6264-BF20-4945-A10B-28751B86B345}"/>
              </a:ext>
            </a:extLst>
          </p:cNvPr>
          <p:cNvCxnSpPr>
            <a:cxnSpLocks/>
            <a:stCxn id="1138" idx="0"/>
          </p:cNvCxnSpPr>
          <p:nvPr/>
        </p:nvCxnSpPr>
        <p:spPr>
          <a:xfrm flipH="1">
            <a:off x="21348912" y="4530261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val 1141">
            <a:extLst>
              <a:ext uri="{FF2B5EF4-FFF2-40B4-BE49-F238E27FC236}">
                <a16:creationId xmlns:a16="http://schemas.microsoft.com/office/drawing/2014/main" id="{654A649B-C319-4F6F-A785-317792672798}"/>
              </a:ext>
            </a:extLst>
          </p:cNvPr>
          <p:cNvSpPr/>
          <p:nvPr/>
        </p:nvSpPr>
        <p:spPr>
          <a:xfrm>
            <a:off x="21324105" y="50748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76B74113-91C4-45D8-93B2-0A0D73DC124B}"/>
              </a:ext>
            </a:extLst>
          </p:cNvPr>
          <p:cNvSpPr/>
          <p:nvPr/>
        </p:nvSpPr>
        <p:spPr>
          <a:xfrm>
            <a:off x="21322016" y="57438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7504C4EB-1B80-4097-839F-73AD2F30272F}"/>
              </a:ext>
            </a:extLst>
          </p:cNvPr>
          <p:cNvCxnSpPr>
            <a:cxnSpLocks/>
          </p:cNvCxnSpPr>
          <p:nvPr/>
        </p:nvCxnSpPr>
        <p:spPr>
          <a:xfrm>
            <a:off x="20282109" y="5112675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36D02806-7B50-49D5-B933-091B49C1C391}"/>
              </a:ext>
            </a:extLst>
          </p:cNvPr>
          <p:cNvCxnSpPr>
            <a:cxnSpLocks/>
          </p:cNvCxnSpPr>
          <p:nvPr/>
        </p:nvCxnSpPr>
        <p:spPr>
          <a:xfrm>
            <a:off x="20797922" y="5771193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7" name="Rectangle 1146">
            <a:extLst>
              <a:ext uri="{FF2B5EF4-FFF2-40B4-BE49-F238E27FC236}">
                <a16:creationId xmlns:a16="http://schemas.microsoft.com/office/drawing/2014/main" id="{BA7F6F41-545D-4498-87B1-7E97FEE2F2DF}"/>
              </a:ext>
            </a:extLst>
          </p:cNvPr>
          <p:cNvSpPr/>
          <p:nvPr/>
        </p:nvSpPr>
        <p:spPr>
          <a:xfrm>
            <a:off x="20089504" y="4511711"/>
            <a:ext cx="2433772" cy="186413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Rectangle 1147">
            <a:extLst>
              <a:ext uri="{FF2B5EF4-FFF2-40B4-BE49-F238E27FC236}">
                <a16:creationId xmlns:a16="http://schemas.microsoft.com/office/drawing/2014/main" id="{2590C8FE-ECD9-460D-BBDE-BE8D5B59705F}"/>
              </a:ext>
            </a:extLst>
          </p:cNvPr>
          <p:cNvSpPr/>
          <p:nvPr/>
        </p:nvSpPr>
        <p:spPr>
          <a:xfrm>
            <a:off x="18777118" y="454119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8F1835D1-A9EC-4BBC-9435-8ECBAC78ACD9}"/>
              </a:ext>
            </a:extLst>
          </p:cNvPr>
          <p:cNvSpPr/>
          <p:nvPr/>
        </p:nvSpPr>
        <p:spPr>
          <a:xfrm>
            <a:off x="18970528" y="45050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FA4A7519-A122-427B-ADDD-EC0DF3E91134}"/>
              </a:ext>
            </a:extLst>
          </p:cNvPr>
          <p:cNvSpPr/>
          <p:nvPr/>
        </p:nvSpPr>
        <p:spPr>
          <a:xfrm>
            <a:off x="18958785" y="63354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1" name="Straight Connector 1150">
            <a:extLst>
              <a:ext uri="{FF2B5EF4-FFF2-40B4-BE49-F238E27FC236}">
                <a16:creationId xmlns:a16="http://schemas.microsoft.com/office/drawing/2014/main" id="{309E34E6-AA0A-4375-9938-D402E3FCF49F}"/>
              </a:ext>
            </a:extLst>
          </p:cNvPr>
          <p:cNvCxnSpPr>
            <a:cxnSpLocks/>
            <a:stCxn id="1148" idx="0"/>
          </p:cNvCxnSpPr>
          <p:nvPr/>
        </p:nvCxnSpPr>
        <p:spPr>
          <a:xfrm flipH="1">
            <a:off x="18990964" y="4541198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Oval 1151">
            <a:extLst>
              <a:ext uri="{FF2B5EF4-FFF2-40B4-BE49-F238E27FC236}">
                <a16:creationId xmlns:a16="http://schemas.microsoft.com/office/drawing/2014/main" id="{08207B1C-2C73-484D-A474-AB86B3BD60C3}"/>
              </a:ext>
            </a:extLst>
          </p:cNvPr>
          <p:cNvSpPr/>
          <p:nvPr/>
        </p:nvSpPr>
        <p:spPr>
          <a:xfrm>
            <a:off x="18966156" y="50857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EAC8EDDD-6A01-4E19-BBAE-C16FAF9866F2}"/>
              </a:ext>
            </a:extLst>
          </p:cNvPr>
          <p:cNvSpPr/>
          <p:nvPr/>
        </p:nvSpPr>
        <p:spPr>
          <a:xfrm>
            <a:off x="18964068" y="57547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Rectangle 1153">
            <a:extLst>
              <a:ext uri="{FF2B5EF4-FFF2-40B4-BE49-F238E27FC236}">
                <a16:creationId xmlns:a16="http://schemas.microsoft.com/office/drawing/2014/main" id="{6556BBCF-BCA5-42F0-A823-CD4A9080D032}"/>
              </a:ext>
            </a:extLst>
          </p:cNvPr>
          <p:cNvSpPr/>
          <p:nvPr/>
        </p:nvSpPr>
        <p:spPr>
          <a:xfrm>
            <a:off x="19300303" y="454119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5401D655-1963-4E86-BCB2-CC6927B32269}"/>
              </a:ext>
            </a:extLst>
          </p:cNvPr>
          <p:cNvSpPr/>
          <p:nvPr/>
        </p:nvSpPr>
        <p:spPr>
          <a:xfrm>
            <a:off x="19493712" y="45050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Oval 1155">
            <a:extLst>
              <a:ext uri="{FF2B5EF4-FFF2-40B4-BE49-F238E27FC236}">
                <a16:creationId xmlns:a16="http://schemas.microsoft.com/office/drawing/2014/main" id="{6DBA0752-6CB5-4B00-BD61-13221D4E4797}"/>
              </a:ext>
            </a:extLst>
          </p:cNvPr>
          <p:cNvSpPr/>
          <p:nvPr/>
        </p:nvSpPr>
        <p:spPr>
          <a:xfrm>
            <a:off x="19481972" y="63354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7" name="Straight Connector 1156">
            <a:extLst>
              <a:ext uri="{FF2B5EF4-FFF2-40B4-BE49-F238E27FC236}">
                <a16:creationId xmlns:a16="http://schemas.microsoft.com/office/drawing/2014/main" id="{9BC42F3F-7503-42FC-85D2-EBB639A949F3}"/>
              </a:ext>
            </a:extLst>
          </p:cNvPr>
          <p:cNvCxnSpPr>
            <a:cxnSpLocks/>
            <a:stCxn id="1154" idx="0"/>
          </p:cNvCxnSpPr>
          <p:nvPr/>
        </p:nvCxnSpPr>
        <p:spPr>
          <a:xfrm flipH="1">
            <a:off x="19514148" y="4541198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8" name="Oval 1157">
            <a:extLst>
              <a:ext uri="{FF2B5EF4-FFF2-40B4-BE49-F238E27FC236}">
                <a16:creationId xmlns:a16="http://schemas.microsoft.com/office/drawing/2014/main" id="{F2CC6973-F5C6-4845-BD24-FDC7327040FC}"/>
              </a:ext>
            </a:extLst>
          </p:cNvPr>
          <p:cNvSpPr/>
          <p:nvPr/>
        </p:nvSpPr>
        <p:spPr>
          <a:xfrm>
            <a:off x="19489341" y="50857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Oval 1158">
            <a:extLst>
              <a:ext uri="{FF2B5EF4-FFF2-40B4-BE49-F238E27FC236}">
                <a16:creationId xmlns:a16="http://schemas.microsoft.com/office/drawing/2014/main" id="{D4EA93A6-084F-47AD-9FF1-8C700DB4100F}"/>
              </a:ext>
            </a:extLst>
          </p:cNvPr>
          <p:cNvSpPr/>
          <p:nvPr/>
        </p:nvSpPr>
        <p:spPr>
          <a:xfrm>
            <a:off x="19487252" y="57547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1CECCF1C-A308-4096-8B55-CA0318731075}"/>
              </a:ext>
            </a:extLst>
          </p:cNvPr>
          <p:cNvSpPr/>
          <p:nvPr/>
        </p:nvSpPr>
        <p:spPr>
          <a:xfrm>
            <a:off x="16991982" y="451105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Oval 1160">
            <a:extLst>
              <a:ext uri="{FF2B5EF4-FFF2-40B4-BE49-F238E27FC236}">
                <a16:creationId xmlns:a16="http://schemas.microsoft.com/office/drawing/2014/main" id="{6E21DA03-4457-4C07-99E9-7A325F2DE77E}"/>
              </a:ext>
            </a:extLst>
          </p:cNvPr>
          <p:cNvSpPr/>
          <p:nvPr/>
        </p:nvSpPr>
        <p:spPr>
          <a:xfrm>
            <a:off x="17185395" y="44749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Oval 1161">
            <a:extLst>
              <a:ext uri="{FF2B5EF4-FFF2-40B4-BE49-F238E27FC236}">
                <a16:creationId xmlns:a16="http://schemas.microsoft.com/office/drawing/2014/main" id="{407C7719-5D8A-4333-B385-58E90067AF32}"/>
              </a:ext>
            </a:extLst>
          </p:cNvPr>
          <p:cNvSpPr/>
          <p:nvPr/>
        </p:nvSpPr>
        <p:spPr>
          <a:xfrm>
            <a:off x="17173651" y="63052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3" name="Straight Connector 1162">
            <a:extLst>
              <a:ext uri="{FF2B5EF4-FFF2-40B4-BE49-F238E27FC236}">
                <a16:creationId xmlns:a16="http://schemas.microsoft.com/office/drawing/2014/main" id="{530AB42A-4B23-4CD6-B956-915E1F6EC766}"/>
              </a:ext>
            </a:extLst>
          </p:cNvPr>
          <p:cNvCxnSpPr>
            <a:cxnSpLocks/>
            <a:stCxn id="1160" idx="0"/>
          </p:cNvCxnSpPr>
          <p:nvPr/>
        </p:nvCxnSpPr>
        <p:spPr>
          <a:xfrm flipH="1">
            <a:off x="17205828" y="451105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4" name="Oval 1163">
            <a:extLst>
              <a:ext uri="{FF2B5EF4-FFF2-40B4-BE49-F238E27FC236}">
                <a16:creationId xmlns:a16="http://schemas.microsoft.com/office/drawing/2014/main" id="{05178730-48D2-4A66-93AA-FDE7C0A8521F}"/>
              </a:ext>
            </a:extLst>
          </p:cNvPr>
          <p:cNvSpPr/>
          <p:nvPr/>
        </p:nvSpPr>
        <p:spPr>
          <a:xfrm>
            <a:off x="17181023" y="50556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Oval 1164">
            <a:extLst>
              <a:ext uri="{FF2B5EF4-FFF2-40B4-BE49-F238E27FC236}">
                <a16:creationId xmlns:a16="http://schemas.microsoft.com/office/drawing/2014/main" id="{7622CC3B-4603-44BB-80B9-223D41FD9581}"/>
              </a:ext>
            </a:extLst>
          </p:cNvPr>
          <p:cNvSpPr/>
          <p:nvPr/>
        </p:nvSpPr>
        <p:spPr>
          <a:xfrm>
            <a:off x="17178932" y="57246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6" name="Straight Connector 1165">
            <a:extLst>
              <a:ext uri="{FF2B5EF4-FFF2-40B4-BE49-F238E27FC236}">
                <a16:creationId xmlns:a16="http://schemas.microsoft.com/office/drawing/2014/main" id="{6425F616-7BA6-4F71-B2E9-6044C2B01942}"/>
              </a:ext>
            </a:extLst>
          </p:cNvPr>
          <p:cNvCxnSpPr>
            <a:cxnSpLocks/>
          </p:cNvCxnSpPr>
          <p:nvPr/>
        </p:nvCxnSpPr>
        <p:spPr>
          <a:xfrm>
            <a:off x="18990962" y="5130478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8" name="Rectangle 1167">
            <a:extLst>
              <a:ext uri="{FF2B5EF4-FFF2-40B4-BE49-F238E27FC236}">
                <a16:creationId xmlns:a16="http://schemas.microsoft.com/office/drawing/2014/main" id="{9E140AA1-5633-4610-91F7-B1767AF6DE8D}"/>
              </a:ext>
            </a:extLst>
          </p:cNvPr>
          <p:cNvSpPr/>
          <p:nvPr/>
        </p:nvSpPr>
        <p:spPr>
          <a:xfrm>
            <a:off x="18279519" y="4513267"/>
            <a:ext cx="1494298" cy="1901748"/>
          </a:xfrm>
          <a:prstGeom prst="rect">
            <a:avLst/>
          </a:prstGeom>
          <a:solidFill>
            <a:srgbClr val="FF0000">
              <a:alpha val="5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Rectangle 1168">
            <a:extLst>
              <a:ext uri="{FF2B5EF4-FFF2-40B4-BE49-F238E27FC236}">
                <a16:creationId xmlns:a16="http://schemas.microsoft.com/office/drawing/2014/main" id="{7BA73D69-AABA-4C75-8A36-63332AE375F3}"/>
              </a:ext>
            </a:extLst>
          </p:cNvPr>
          <p:cNvSpPr/>
          <p:nvPr/>
        </p:nvSpPr>
        <p:spPr>
          <a:xfrm>
            <a:off x="16974558" y="4479929"/>
            <a:ext cx="491529" cy="1901748"/>
          </a:xfrm>
          <a:prstGeom prst="rect">
            <a:avLst/>
          </a:prstGeom>
          <a:solidFill>
            <a:schemeClr val="accent2">
              <a:lumMod val="75000"/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TextBox 1173">
            <a:extLst>
              <a:ext uri="{FF2B5EF4-FFF2-40B4-BE49-F238E27FC236}">
                <a16:creationId xmlns:a16="http://schemas.microsoft.com/office/drawing/2014/main" id="{84D24CDA-1DB8-42C5-8196-28D80A124B4A}"/>
              </a:ext>
            </a:extLst>
          </p:cNvPr>
          <p:cNvSpPr txBox="1"/>
          <p:nvPr/>
        </p:nvSpPr>
        <p:spPr>
          <a:xfrm rot="16200000">
            <a:off x="18427661" y="1652766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1175" name="TextBox 1174">
            <a:extLst>
              <a:ext uri="{FF2B5EF4-FFF2-40B4-BE49-F238E27FC236}">
                <a16:creationId xmlns:a16="http://schemas.microsoft.com/office/drawing/2014/main" id="{71399DAC-47D7-4F56-BB8D-DCC9C8CE691A}"/>
              </a:ext>
            </a:extLst>
          </p:cNvPr>
          <p:cNvSpPr txBox="1"/>
          <p:nvPr/>
        </p:nvSpPr>
        <p:spPr>
          <a:xfrm>
            <a:off x="20432784" y="1712062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DC Gnd</a:t>
            </a:r>
          </a:p>
          <a:p>
            <a:pPr algn="ctr"/>
            <a:r>
              <a:rPr lang="en-US" dirty="0"/>
              <a:t>Black</a:t>
            </a:r>
          </a:p>
        </p:txBody>
      </p:sp>
      <p:sp>
        <p:nvSpPr>
          <p:cNvPr id="1176" name="TextBox 1175">
            <a:extLst>
              <a:ext uri="{FF2B5EF4-FFF2-40B4-BE49-F238E27FC236}">
                <a16:creationId xmlns:a16="http://schemas.microsoft.com/office/drawing/2014/main" id="{BC729B7D-F174-434A-BA71-2FCBDA376342}"/>
              </a:ext>
            </a:extLst>
          </p:cNvPr>
          <p:cNvSpPr txBox="1"/>
          <p:nvPr/>
        </p:nvSpPr>
        <p:spPr>
          <a:xfrm>
            <a:off x="18136919" y="1438805"/>
            <a:ext cx="1291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Unswitched</a:t>
            </a:r>
            <a:br>
              <a:rPr lang="en-US" dirty="0"/>
            </a:br>
            <a:r>
              <a:rPr lang="en-US" dirty="0"/>
              <a:t>5VDC</a:t>
            </a:r>
          </a:p>
          <a:p>
            <a:pPr algn="ctr"/>
            <a:r>
              <a:rPr lang="en-US" dirty="0"/>
              <a:t>Red</a:t>
            </a:r>
          </a:p>
        </p:txBody>
      </p:sp>
      <p:sp>
        <p:nvSpPr>
          <p:cNvPr id="1177" name="TextBox 1176">
            <a:extLst>
              <a:ext uri="{FF2B5EF4-FFF2-40B4-BE49-F238E27FC236}">
                <a16:creationId xmlns:a16="http://schemas.microsoft.com/office/drawing/2014/main" id="{0B0690C0-3B95-4970-9A58-1F146E809615}"/>
              </a:ext>
            </a:extLst>
          </p:cNvPr>
          <p:cNvSpPr txBox="1"/>
          <p:nvPr/>
        </p:nvSpPr>
        <p:spPr>
          <a:xfrm rot="16200000">
            <a:off x="20535213" y="164171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cxnSp>
        <p:nvCxnSpPr>
          <p:cNvPr id="1183" name="Connector: Elbow 1182">
            <a:extLst>
              <a:ext uri="{FF2B5EF4-FFF2-40B4-BE49-F238E27FC236}">
                <a16:creationId xmlns:a16="http://schemas.microsoft.com/office/drawing/2014/main" id="{FD99CF1F-E9A9-4D6D-BF97-6EB88CDFB302}"/>
              </a:ext>
            </a:extLst>
          </p:cNvPr>
          <p:cNvCxnSpPr>
            <a:cxnSpLocks/>
          </p:cNvCxnSpPr>
          <p:nvPr/>
        </p:nvCxnSpPr>
        <p:spPr>
          <a:xfrm flipV="1">
            <a:off x="15330066" y="4087078"/>
            <a:ext cx="4204746" cy="372923"/>
          </a:xfrm>
          <a:prstGeom prst="bentConnector3">
            <a:avLst>
              <a:gd name="adj1" fmla="val 1991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5" name="Connector: Elbow 1184">
            <a:extLst>
              <a:ext uri="{FF2B5EF4-FFF2-40B4-BE49-F238E27FC236}">
                <a16:creationId xmlns:a16="http://schemas.microsoft.com/office/drawing/2014/main" id="{62E75B6F-CBEE-4221-93DE-F579B1674333}"/>
              </a:ext>
            </a:extLst>
          </p:cNvPr>
          <p:cNvCxnSpPr>
            <a:cxnSpLocks/>
          </p:cNvCxnSpPr>
          <p:nvPr/>
        </p:nvCxnSpPr>
        <p:spPr>
          <a:xfrm flipV="1">
            <a:off x="15279480" y="4326313"/>
            <a:ext cx="5047729" cy="683518"/>
          </a:xfrm>
          <a:prstGeom prst="bentConnector3">
            <a:avLst>
              <a:gd name="adj1" fmla="val 2192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9" name="Connector: Elbow 1188">
            <a:extLst>
              <a:ext uri="{FF2B5EF4-FFF2-40B4-BE49-F238E27FC236}">
                <a16:creationId xmlns:a16="http://schemas.microsoft.com/office/drawing/2014/main" id="{CC11EB93-313E-4180-8BAE-0FDA98CACE1D}"/>
              </a:ext>
            </a:extLst>
          </p:cNvPr>
          <p:cNvCxnSpPr>
            <a:cxnSpLocks/>
          </p:cNvCxnSpPr>
          <p:nvPr/>
        </p:nvCxnSpPr>
        <p:spPr>
          <a:xfrm>
            <a:off x="15340707" y="5857610"/>
            <a:ext cx="1876427" cy="757552"/>
          </a:xfrm>
          <a:prstGeom prst="bentConnector3">
            <a:avLst>
              <a:gd name="adj1" fmla="val 7631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5" name="Connector: Elbow 1194">
            <a:extLst>
              <a:ext uri="{FF2B5EF4-FFF2-40B4-BE49-F238E27FC236}">
                <a16:creationId xmlns:a16="http://schemas.microsoft.com/office/drawing/2014/main" id="{EAD29968-8EA2-4977-BEE7-F0A44DEF2C63}"/>
              </a:ext>
            </a:extLst>
          </p:cNvPr>
          <p:cNvCxnSpPr>
            <a:cxnSpLocks/>
          </p:cNvCxnSpPr>
          <p:nvPr/>
        </p:nvCxnSpPr>
        <p:spPr>
          <a:xfrm>
            <a:off x="15284362" y="6357297"/>
            <a:ext cx="5042847" cy="512293"/>
          </a:xfrm>
          <a:prstGeom prst="bentConnector3">
            <a:avLst>
              <a:gd name="adj1" fmla="val 268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7" name="Connector: Elbow 1206">
            <a:extLst>
              <a:ext uri="{FF2B5EF4-FFF2-40B4-BE49-F238E27FC236}">
                <a16:creationId xmlns:a16="http://schemas.microsoft.com/office/drawing/2014/main" id="{5D8534B7-D6DC-4D16-8337-4B9859A8E24C}"/>
              </a:ext>
            </a:extLst>
          </p:cNvPr>
          <p:cNvCxnSpPr>
            <a:cxnSpLocks/>
          </p:cNvCxnSpPr>
          <p:nvPr/>
        </p:nvCxnSpPr>
        <p:spPr>
          <a:xfrm>
            <a:off x="6285558" y="8860153"/>
            <a:ext cx="15063297" cy="2176693"/>
          </a:xfrm>
          <a:prstGeom prst="bentConnector3">
            <a:avLst>
              <a:gd name="adj1" fmla="val -1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4" name="Connector: Elbow 1213">
            <a:extLst>
              <a:ext uri="{FF2B5EF4-FFF2-40B4-BE49-F238E27FC236}">
                <a16:creationId xmlns:a16="http://schemas.microsoft.com/office/drawing/2014/main" id="{37A4EF56-FB74-4DF2-A72B-61988551093D}"/>
              </a:ext>
            </a:extLst>
          </p:cNvPr>
          <p:cNvCxnSpPr>
            <a:cxnSpLocks/>
          </p:cNvCxnSpPr>
          <p:nvPr/>
        </p:nvCxnSpPr>
        <p:spPr>
          <a:xfrm>
            <a:off x="7307261" y="8831096"/>
            <a:ext cx="11522124" cy="3902502"/>
          </a:xfrm>
          <a:prstGeom prst="bentConnector3">
            <a:avLst>
              <a:gd name="adj1" fmla="val -1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8" name="Rectangle 1217">
            <a:extLst>
              <a:ext uri="{FF2B5EF4-FFF2-40B4-BE49-F238E27FC236}">
                <a16:creationId xmlns:a16="http://schemas.microsoft.com/office/drawing/2014/main" id="{503DA270-0AA5-46A7-A55C-7B03244CA0F6}"/>
              </a:ext>
            </a:extLst>
          </p:cNvPr>
          <p:cNvSpPr/>
          <p:nvPr/>
        </p:nvSpPr>
        <p:spPr>
          <a:xfrm>
            <a:off x="14795291" y="737357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C29BEF5D-1CB1-4C20-8580-1506A6CEF652}"/>
              </a:ext>
            </a:extLst>
          </p:cNvPr>
          <p:cNvSpPr/>
          <p:nvPr/>
        </p:nvSpPr>
        <p:spPr>
          <a:xfrm>
            <a:off x="14988704" y="73374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7C6F6ECC-118D-44F6-A8F3-0942500C9EC6}"/>
              </a:ext>
            </a:extLst>
          </p:cNvPr>
          <p:cNvSpPr/>
          <p:nvPr/>
        </p:nvSpPr>
        <p:spPr>
          <a:xfrm>
            <a:off x="14976960" y="91678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221" name="Straight Connector 1220">
            <a:extLst>
              <a:ext uri="{FF2B5EF4-FFF2-40B4-BE49-F238E27FC236}">
                <a16:creationId xmlns:a16="http://schemas.microsoft.com/office/drawing/2014/main" id="{8CC20AEE-18C9-457E-AF56-6D8EA03A2F7F}"/>
              </a:ext>
            </a:extLst>
          </p:cNvPr>
          <p:cNvCxnSpPr>
            <a:cxnSpLocks/>
            <a:stCxn id="1218" idx="0"/>
          </p:cNvCxnSpPr>
          <p:nvPr/>
        </p:nvCxnSpPr>
        <p:spPr>
          <a:xfrm flipH="1">
            <a:off x="15009110" y="7373573"/>
            <a:ext cx="12953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2" name="Oval 1221">
            <a:extLst>
              <a:ext uri="{FF2B5EF4-FFF2-40B4-BE49-F238E27FC236}">
                <a16:creationId xmlns:a16="http://schemas.microsoft.com/office/drawing/2014/main" id="{25ACCB47-FBB3-4282-BACB-7938FA3BD0FD}"/>
              </a:ext>
            </a:extLst>
          </p:cNvPr>
          <p:cNvSpPr/>
          <p:nvPr/>
        </p:nvSpPr>
        <p:spPr>
          <a:xfrm>
            <a:off x="14982241" y="85871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223" name="Straight Connector 1222">
            <a:extLst>
              <a:ext uri="{FF2B5EF4-FFF2-40B4-BE49-F238E27FC236}">
                <a16:creationId xmlns:a16="http://schemas.microsoft.com/office/drawing/2014/main" id="{C15293D5-A8B2-4B60-8B72-98834422FB90}"/>
              </a:ext>
            </a:extLst>
          </p:cNvPr>
          <p:cNvCxnSpPr>
            <a:cxnSpLocks/>
          </p:cNvCxnSpPr>
          <p:nvPr/>
        </p:nvCxnSpPr>
        <p:spPr>
          <a:xfrm>
            <a:off x="15022060" y="8623251"/>
            <a:ext cx="493948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3E2DFA30-F7BA-45D8-977E-727358A33598}"/>
              </a:ext>
            </a:extLst>
          </p:cNvPr>
          <p:cNvCxnSpPr>
            <a:cxnSpLocks/>
          </p:cNvCxnSpPr>
          <p:nvPr/>
        </p:nvCxnSpPr>
        <p:spPr>
          <a:xfrm>
            <a:off x="15516008" y="8603710"/>
            <a:ext cx="0" cy="230479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5" name="Straight Connector 1224">
            <a:extLst>
              <a:ext uri="{FF2B5EF4-FFF2-40B4-BE49-F238E27FC236}">
                <a16:creationId xmlns:a16="http://schemas.microsoft.com/office/drawing/2014/main" id="{2F18FD2D-9C43-4AA0-8CCF-10AB1DA7F698}"/>
              </a:ext>
            </a:extLst>
          </p:cNvPr>
          <p:cNvCxnSpPr>
            <a:cxnSpLocks/>
          </p:cNvCxnSpPr>
          <p:nvPr/>
        </p:nvCxnSpPr>
        <p:spPr>
          <a:xfrm>
            <a:off x="15322348" y="8853987"/>
            <a:ext cx="37622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6" name="Straight Connector 1225">
            <a:extLst>
              <a:ext uri="{FF2B5EF4-FFF2-40B4-BE49-F238E27FC236}">
                <a16:creationId xmlns:a16="http://schemas.microsoft.com/office/drawing/2014/main" id="{47E5D09A-2A31-4992-A955-06226FE2B62D}"/>
              </a:ext>
            </a:extLst>
          </p:cNvPr>
          <p:cNvCxnSpPr>
            <a:cxnSpLocks/>
          </p:cNvCxnSpPr>
          <p:nvPr/>
        </p:nvCxnSpPr>
        <p:spPr>
          <a:xfrm>
            <a:off x="15396822" y="8949237"/>
            <a:ext cx="22840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D41FE426-AFE1-49C8-A27C-E7050D291FE6}"/>
              </a:ext>
            </a:extLst>
          </p:cNvPr>
          <p:cNvCxnSpPr>
            <a:cxnSpLocks/>
          </p:cNvCxnSpPr>
          <p:nvPr/>
        </p:nvCxnSpPr>
        <p:spPr>
          <a:xfrm>
            <a:off x="15478821" y="9048297"/>
            <a:ext cx="9021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8" name="Straight Connector 1227">
            <a:extLst>
              <a:ext uri="{FF2B5EF4-FFF2-40B4-BE49-F238E27FC236}">
                <a16:creationId xmlns:a16="http://schemas.microsoft.com/office/drawing/2014/main" id="{EE0DFD4A-874A-4158-B5F2-B6B7E95608D8}"/>
              </a:ext>
            </a:extLst>
          </p:cNvPr>
          <p:cNvCxnSpPr>
            <a:cxnSpLocks/>
            <a:endCxn id="1219" idx="0"/>
          </p:cNvCxnSpPr>
          <p:nvPr/>
        </p:nvCxnSpPr>
        <p:spPr>
          <a:xfrm>
            <a:off x="15022060" y="7133693"/>
            <a:ext cx="0" cy="203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9" name="TextBox 1228">
            <a:extLst>
              <a:ext uri="{FF2B5EF4-FFF2-40B4-BE49-F238E27FC236}">
                <a16:creationId xmlns:a16="http://schemas.microsoft.com/office/drawing/2014/main" id="{69ECBE23-3A3F-4F29-9F83-D353543182E3}"/>
              </a:ext>
            </a:extLst>
          </p:cNvPr>
          <p:cNvSpPr txBox="1"/>
          <p:nvPr/>
        </p:nvSpPr>
        <p:spPr>
          <a:xfrm>
            <a:off x="15230525" y="7715773"/>
            <a:ext cx="495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#2</a:t>
            </a:r>
          </a:p>
          <a:p>
            <a:r>
              <a:rPr lang="en-US" sz="1600" dirty="0"/>
              <a:t>DIN</a:t>
            </a:r>
          </a:p>
          <a:p>
            <a:r>
              <a:rPr lang="en-US" sz="1600" dirty="0"/>
              <a:t>Rail</a:t>
            </a:r>
          </a:p>
        </p:txBody>
      </p:sp>
      <p:sp>
        <p:nvSpPr>
          <p:cNvPr id="1230" name="Rectangle 1229">
            <a:extLst>
              <a:ext uri="{FF2B5EF4-FFF2-40B4-BE49-F238E27FC236}">
                <a16:creationId xmlns:a16="http://schemas.microsoft.com/office/drawing/2014/main" id="{86D5832D-6EE3-4CEF-9C17-EAF33C3FD847}"/>
              </a:ext>
            </a:extLst>
          </p:cNvPr>
          <p:cNvSpPr/>
          <p:nvPr/>
        </p:nvSpPr>
        <p:spPr>
          <a:xfrm>
            <a:off x="14768887" y="7337332"/>
            <a:ext cx="491529" cy="1901748"/>
          </a:xfrm>
          <a:prstGeom prst="rect">
            <a:avLst/>
          </a:prstGeom>
          <a:gradFill flip="none" rotWithShape="1">
            <a:gsLst>
              <a:gs pos="25000">
                <a:srgbClr val="92D050">
                  <a:alpha val="60000"/>
                </a:srgbClr>
              </a:gs>
              <a:gs pos="75000">
                <a:srgbClr val="92D050">
                  <a:alpha val="60000"/>
                </a:srgbClr>
              </a:gs>
              <a:gs pos="0">
                <a:srgbClr val="FFFF00">
                  <a:alpha val="30000"/>
                </a:srgbClr>
              </a:gs>
              <a:gs pos="50000">
                <a:srgbClr val="FFFF00">
                  <a:alpha val="30000"/>
                </a:srgbClr>
              </a:gs>
              <a:gs pos="100000">
                <a:srgbClr val="FFFF00">
                  <a:alpha val="3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237" name="Connector: Elbow 1236">
            <a:extLst>
              <a:ext uri="{FF2B5EF4-FFF2-40B4-BE49-F238E27FC236}">
                <a16:creationId xmlns:a16="http://schemas.microsoft.com/office/drawing/2014/main" id="{61EE6254-311D-46B7-B562-2DA93879C83D}"/>
              </a:ext>
            </a:extLst>
          </p:cNvPr>
          <p:cNvCxnSpPr>
            <a:cxnSpLocks/>
          </p:cNvCxnSpPr>
          <p:nvPr/>
        </p:nvCxnSpPr>
        <p:spPr>
          <a:xfrm>
            <a:off x="12087502" y="5011866"/>
            <a:ext cx="2937662" cy="2121829"/>
          </a:xfrm>
          <a:prstGeom prst="bentConnector3">
            <a:avLst>
              <a:gd name="adj1" fmla="val -20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0" name="Straight Connector 1259">
            <a:extLst>
              <a:ext uri="{FF2B5EF4-FFF2-40B4-BE49-F238E27FC236}">
                <a16:creationId xmlns:a16="http://schemas.microsoft.com/office/drawing/2014/main" id="{3060431C-34DD-4BE3-9DA1-9500A8E2DB42}"/>
              </a:ext>
            </a:extLst>
          </p:cNvPr>
          <p:cNvCxnSpPr>
            <a:cxnSpLocks/>
          </p:cNvCxnSpPr>
          <p:nvPr/>
        </p:nvCxnSpPr>
        <p:spPr>
          <a:xfrm flipH="1">
            <a:off x="21348853" y="6396662"/>
            <a:ext cx="58" cy="4640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68" name="Picture 2">
            <a:extLst>
              <a:ext uri="{FF2B5EF4-FFF2-40B4-BE49-F238E27FC236}">
                <a16:creationId xmlns:a16="http://schemas.microsoft.com/office/drawing/2014/main" id="{B578FF8F-3609-46F9-8942-574A86363E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8" t="6743" r="18084" b="23476"/>
          <a:stretch/>
        </p:blipFill>
        <p:spPr bwMode="auto">
          <a:xfrm rot="5400000">
            <a:off x="21322756" y="22846465"/>
            <a:ext cx="13825244" cy="853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3" name="Rectangle 1272">
            <a:extLst>
              <a:ext uri="{FF2B5EF4-FFF2-40B4-BE49-F238E27FC236}">
                <a16:creationId xmlns:a16="http://schemas.microsoft.com/office/drawing/2014/main" id="{33A370F2-C3E5-489C-8457-9377998AE9B9}"/>
              </a:ext>
            </a:extLst>
          </p:cNvPr>
          <p:cNvSpPr/>
          <p:nvPr/>
        </p:nvSpPr>
        <p:spPr>
          <a:xfrm>
            <a:off x="25697188" y="1217758"/>
            <a:ext cx="1622756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TextBox 1273">
            <a:extLst>
              <a:ext uri="{FF2B5EF4-FFF2-40B4-BE49-F238E27FC236}">
                <a16:creationId xmlns:a16="http://schemas.microsoft.com/office/drawing/2014/main" id="{5B0940B6-6C44-491D-A588-5256476D55FA}"/>
              </a:ext>
            </a:extLst>
          </p:cNvPr>
          <p:cNvSpPr txBox="1"/>
          <p:nvPr/>
        </p:nvSpPr>
        <p:spPr>
          <a:xfrm>
            <a:off x="25653678" y="638357"/>
            <a:ext cx="144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Emergency </a:t>
            </a:r>
          </a:p>
          <a:p>
            <a:r>
              <a:rPr lang="en-US" dirty="0"/>
              <a:t>Stop Switch</a:t>
            </a:r>
          </a:p>
        </p:txBody>
      </p:sp>
      <p:sp>
        <p:nvSpPr>
          <p:cNvPr id="1276" name="TextBox 1275">
            <a:extLst>
              <a:ext uri="{FF2B5EF4-FFF2-40B4-BE49-F238E27FC236}">
                <a16:creationId xmlns:a16="http://schemas.microsoft.com/office/drawing/2014/main" id="{FC770CFE-27CD-47E8-82F3-7AAEFB3F3F43}"/>
              </a:ext>
            </a:extLst>
          </p:cNvPr>
          <p:cNvSpPr txBox="1"/>
          <p:nvPr/>
        </p:nvSpPr>
        <p:spPr>
          <a:xfrm>
            <a:off x="25690681" y="1214722"/>
            <a:ext cx="486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NO</a:t>
            </a:r>
          </a:p>
        </p:txBody>
      </p:sp>
      <p:sp>
        <p:nvSpPr>
          <p:cNvPr id="1277" name="TextBox 1276">
            <a:extLst>
              <a:ext uri="{FF2B5EF4-FFF2-40B4-BE49-F238E27FC236}">
                <a16:creationId xmlns:a16="http://schemas.microsoft.com/office/drawing/2014/main" id="{9F8BC762-2403-4F0F-860C-F604498BF544}"/>
              </a:ext>
            </a:extLst>
          </p:cNvPr>
          <p:cNvSpPr txBox="1"/>
          <p:nvPr/>
        </p:nvSpPr>
        <p:spPr>
          <a:xfrm>
            <a:off x="25671858" y="2393698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Lamp +V</a:t>
            </a:r>
          </a:p>
          <a:p>
            <a:r>
              <a:rPr lang="en-US" dirty="0"/>
              <a:t>Gnd</a:t>
            </a:r>
          </a:p>
        </p:txBody>
      </p:sp>
      <p:sp>
        <p:nvSpPr>
          <p:cNvPr id="1279" name="Oval 1278">
            <a:extLst>
              <a:ext uri="{FF2B5EF4-FFF2-40B4-BE49-F238E27FC236}">
                <a16:creationId xmlns:a16="http://schemas.microsoft.com/office/drawing/2014/main" id="{13AED657-02EE-4B3A-8467-3D1B9C7315D4}"/>
              </a:ext>
            </a:extLst>
          </p:cNvPr>
          <p:cNvSpPr/>
          <p:nvPr/>
        </p:nvSpPr>
        <p:spPr>
          <a:xfrm>
            <a:off x="27296628" y="16041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000C11DA-EBC3-4BB8-BE5C-66F2C2E13EDB}"/>
              </a:ext>
            </a:extLst>
          </p:cNvPr>
          <p:cNvSpPr/>
          <p:nvPr/>
        </p:nvSpPr>
        <p:spPr>
          <a:xfrm>
            <a:off x="27296628" y="277597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C6E9777D-1B69-4569-990E-7F21F7FBE000}"/>
              </a:ext>
            </a:extLst>
          </p:cNvPr>
          <p:cNvSpPr/>
          <p:nvPr/>
        </p:nvSpPr>
        <p:spPr>
          <a:xfrm>
            <a:off x="27296628" y="25287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4" name="Oval 1293">
            <a:extLst>
              <a:ext uri="{FF2B5EF4-FFF2-40B4-BE49-F238E27FC236}">
                <a16:creationId xmlns:a16="http://schemas.microsoft.com/office/drawing/2014/main" id="{91E436DC-CAB8-4E30-930F-FBA191757397}"/>
              </a:ext>
            </a:extLst>
          </p:cNvPr>
          <p:cNvSpPr/>
          <p:nvPr/>
        </p:nvSpPr>
        <p:spPr>
          <a:xfrm>
            <a:off x="27283469" y="13109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5" name="Oval 1294">
            <a:extLst>
              <a:ext uri="{FF2B5EF4-FFF2-40B4-BE49-F238E27FC236}">
                <a16:creationId xmlns:a16="http://schemas.microsoft.com/office/drawing/2014/main" id="{DFC8130A-3348-487D-B156-673F09586732}"/>
              </a:ext>
            </a:extLst>
          </p:cNvPr>
          <p:cNvSpPr/>
          <p:nvPr/>
        </p:nvSpPr>
        <p:spPr>
          <a:xfrm>
            <a:off x="27296736" y="18912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8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D9EC9323-9AFF-4847-92C3-399AD4814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>
            <a:off x="26658177" y="2447359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00" name="Connector: Elbow 1299">
            <a:extLst>
              <a:ext uri="{FF2B5EF4-FFF2-40B4-BE49-F238E27FC236}">
                <a16:creationId xmlns:a16="http://schemas.microsoft.com/office/drawing/2014/main" id="{E56B5E58-D7D7-436C-B93D-1EC1D9420505}"/>
              </a:ext>
            </a:extLst>
          </p:cNvPr>
          <p:cNvCxnSpPr>
            <a:cxnSpLocks/>
            <a:stCxn id="1281" idx="2"/>
          </p:cNvCxnSpPr>
          <p:nvPr/>
        </p:nvCxnSpPr>
        <p:spPr>
          <a:xfrm rot="10800000">
            <a:off x="26882611" y="2447357"/>
            <a:ext cx="414016" cy="117460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7" name="Connector: Elbow 1306">
            <a:extLst>
              <a:ext uri="{FF2B5EF4-FFF2-40B4-BE49-F238E27FC236}">
                <a16:creationId xmlns:a16="http://schemas.microsoft.com/office/drawing/2014/main" id="{7CDF0725-C70F-4AAF-A58B-D6B7D6B580AB}"/>
              </a:ext>
            </a:extLst>
          </p:cNvPr>
          <p:cNvCxnSpPr>
            <a:cxnSpLocks/>
            <a:stCxn id="1280" idx="2"/>
          </p:cNvCxnSpPr>
          <p:nvPr/>
        </p:nvCxnSpPr>
        <p:spPr>
          <a:xfrm rot="10800000" flipV="1">
            <a:off x="26882611" y="2812084"/>
            <a:ext cx="414016" cy="96540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11" name="Picture 12" descr="Single Pole Double Throw (SPDT) Switch Circuit">
            <a:extLst>
              <a:ext uri="{FF2B5EF4-FFF2-40B4-BE49-F238E27FC236}">
                <a16:creationId xmlns:a16="http://schemas.microsoft.com/office/drawing/2014/main" id="{1329C9FE-1D71-48EE-B2AD-3F49B89E3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 flipH="1">
            <a:off x="26294291" y="1440583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3" name="Connector: Elbow 1312">
            <a:extLst>
              <a:ext uri="{FF2B5EF4-FFF2-40B4-BE49-F238E27FC236}">
                <a16:creationId xmlns:a16="http://schemas.microsoft.com/office/drawing/2014/main" id="{71844241-D7C3-43E1-A0F1-DE3279F5BFBC}"/>
              </a:ext>
            </a:extLst>
          </p:cNvPr>
          <p:cNvCxnSpPr>
            <a:cxnSpLocks/>
            <a:endCxn id="1294" idx="2"/>
          </p:cNvCxnSpPr>
          <p:nvPr/>
        </p:nvCxnSpPr>
        <p:spPr>
          <a:xfrm flipV="1">
            <a:off x="26294289" y="1347005"/>
            <a:ext cx="989180" cy="137126"/>
          </a:xfrm>
          <a:prstGeom prst="bentConnector3">
            <a:avLst>
              <a:gd name="adj1" fmla="val 442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6" name="Connector: Elbow 1315">
            <a:extLst>
              <a:ext uri="{FF2B5EF4-FFF2-40B4-BE49-F238E27FC236}">
                <a16:creationId xmlns:a16="http://schemas.microsoft.com/office/drawing/2014/main" id="{3AC8B5F4-D355-473E-892C-84033561A9CE}"/>
              </a:ext>
            </a:extLst>
          </p:cNvPr>
          <p:cNvCxnSpPr>
            <a:cxnSpLocks/>
            <a:endCxn id="1279" idx="2"/>
          </p:cNvCxnSpPr>
          <p:nvPr/>
        </p:nvCxnSpPr>
        <p:spPr>
          <a:xfrm flipV="1">
            <a:off x="27155477" y="1640283"/>
            <a:ext cx="141150" cy="115451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9" name="Connector: Elbow 1318">
            <a:extLst>
              <a:ext uri="{FF2B5EF4-FFF2-40B4-BE49-F238E27FC236}">
                <a16:creationId xmlns:a16="http://schemas.microsoft.com/office/drawing/2014/main" id="{E85B8CB5-F9EE-42C4-BEDF-1C64801ED3C9}"/>
              </a:ext>
            </a:extLst>
          </p:cNvPr>
          <p:cNvCxnSpPr>
            <a:cxnSpLocks/>
          </p:cNvCxnSpPr>
          <p:nvPr/>
        </p:nvCxnSpPr>
        <p:spPr>
          <a:xfrm>
            <a:off x="26294289" y="1771418"/>
            <a:ext cx="1002338" cy="149917"/>
          </a:xfrm>
          <a:prstGeom prst="bentConnector3">
            <a:avLst>
              <a:gd name="adj1" fmla="val 839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2" name="Rectangle 1321">
            <a:extLst>
              <a:ext uri="{FF2B5EF4-FFF2-40B4-BE49-F238E27FC236}">
                <a16:creationId xmlns:a16="http://schemas.microsoft.com/office/drawing/2014/main" id="{33429FF7-9771-4174-9290-F0A6940F41C5}"/>
              </a:ext>
            </a:extLst>
          </p:cNvPr>
          <p:cNvSpPr/>
          <p:nvPr/>
        </p:nvSpPr>
        <p:spPr>
          <a:xfrm>
            <a:off x="25731096" y="5224534"/>
            <a:ext cx="1622756" cy="2925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3" name="TextBox 1322">
            <a:extLst>
              <a:ext uri="{FF2B5EF4-FFF2-40B4-BE49-F238E27FC236}">
                <a16:creationId xmlns:a16="http://schemas.microsoft.com/office/drawing/2014/main" id="{D73C0E1C-F28A-4C73-9B0F-7FB485281514}"/>
              </a:ext>
            </a:extLst>
          </p:cNvPr>
          <p:cNvSpPr txBox="1"/>
          <p:nvPr/>
        </p:nvSpPr>
        <p:spPr>
          <a:xfrm>
            <a:off x="25687589" y="4645133"/>
            <a:ext cx="144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Skirt</a:t>
            </a:r>
          </a:p>
          <a:p>
            <a:r>
              <a:rPr lang="en-US" dirty="0"/>
              <a:t>Power Switch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22D1ABEF-6205-45FD-B61F-3E87A2E482D7}"/>
              </a:ext>
            </a:extLst>
          </p:cNvPr>
          <p:cNvSpPr txBox="1"/>
          <p:nvPr/>
        </p:nvSpPr>
        <p:spPr>
          <a:xfrm>
            <a:off x="25724593" y="5221498"/>
            <a:ext cx="486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NO</a:t>
            </a:r>
          </a:p>
        </p:txBody>
      </p:sp>
      <p:sp>
        <p:nvSpPr>
          <p:cNvPr id="1325" name="TextBox 1324">
            <a:extLst>
              <a:ext uri="{FF2B5EF4-FFF2-40B4-BE49-F238E27FC236}">
                <a16:creationId xmlns:a16="http://schemas.microsoft.com/office/drawing/2014/main" id="{DF68BCA3-2102-4B58-9ED6-593F2FA8BBAF}"/>
              </a:ext>
            </a:extLst>
          </p:cNvPr>
          <p:cNvSpPr txBox="1"/>
          <p:nvPr/>
        </p:nvSpPr>
        <p:spPr>
          <a:xfrm>
            <a:off x="25663035" y="7728130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Lamp Gnd</a:t>
            </a:r>
          </a:p>
        </p:txBody>
      </p:sp>
      <p:sp>
        <p:nvSpPr>
          <p:cNvPr id="1326" name="Oval 1325">
            <a:extLst>
              <a:ext uri="{FF2B5EF4-FFF2-40B4-BE49-F238E27FC236}">
                <a16:creationId xmlns:a16="http://schemas.microsoft.com/office/drawing/2014/main" id="{B338538D-24D7-4ED4-9718-53E81066B475}"/>
              </a:ext>
            </a:extLst>
          </p:cNvPr>
          <p:cNvSpPr/>
          <p:nvPr/>
        </p:nvSpPr>
        <p:spPr>
          <a:xfrm>
            <a:off x="27330537" y="56109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7" name="Oval 1326">
            <a:extLst>
              <a:ext uri="{FF2B5EF4-FFF2-40B4-BE49-F238E27FC236}">
                <a16:creationId xmlns:a16="http://schemas.microsoft.com/office/drawing/2014/main" id="{1984B193-459C-48F9-A91E-1F771724A13A}"/>
              </a:ext>
            </a:extLst>
          </p:cNvPr>
          <p:cNvSpPr/>
          <p:nvPr/>
        </p:nvSpPr>
        <p:spPr>
          <a:xfrm>
            <a:off x="27317496" y="782282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8" name="Oval 1327">
            <a:extLst>
              <a:ext uri="{FF2B5EF4-FFF2-40B4-BE49-F238E27FC236}">
                <a16:creationId xmlns:a16="http://schemas.microsoft.com/office/drawing/2014/main" id="{74C9538B-DA7D-43E2-BD61-DA5DC200B59E}"/>
              </a:ext>
            </a:extLst>
          </p:cNvPr>
          <p:cNvSpPr/>
          <p:nvPr/>
        </p:nvSpPr>
        <p:spPr>
          <a:xfrm>
            <a:off x="27326728" y="65354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9" name="Oval 1328">
            <a:extLst>
              <a:ext uri="{FF2B5EF4-FFF2-40B4-BE49-F238E27FC236}">
                <a16:creationId xmlns:a16="http://schemas.microsoft.com/office/drawing/2014/main" id="{8ADACA3E-1B4C-486C-B795-C9646F1444C0}"/>
              </a:ext>
            </a:extLst>
          </p:cNvPr>
          <p:cNvSpPr/>
          <p:nvPr/>
        </p:nvSpPr>
        <p:spPr>
          <a:xfrm>
            <a:off x="27317380" y="53176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0" name="Oval 1329">
            <a:extLst>
              <a:ext uri="{FF2B5EF4-FFF2-40B4-BE49-F238E27FC236}">
                <a16:creationId xmlns:a16="http://schemas.microsoft.com/office/drawing/2014/main" id="{376A4023-95C3-42A1-95ED-815735FFD64C}"/>
              </a:ext>
            </a:extLst>
          </p:cNvPr>
          <p:cNvSpPr/>
          <p:nvPr/>
        </p:nvSpPr>
        <p:spPr>
          <a:xfrm>
            <a:off x="27330644" y="5898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5FDC498C-560E-4197-B205-4D0743B6C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 rot="5400000">
            <a:off x="26546614" y="6350635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" name="Picture 12" descr="Single Pole Double Throw (SPDT) Switch Circuit">
            <a:extLst>
              <a:ext uri="{FF2B5EF4-FFF2-40B4-BE49-F238E27FC236}">
                <a16:creationId xmlns:a16="http://schemas.microsoft.com/office/drawing/2014/main" id="{49FED227-9504-44F8-9495-243BC9889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 flipH="1">
            <a:off x="26328201" y="5447359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5" name="Connector: Elbow 1334">
            <a:extLst>
              <a:ext uri="{FF2B5EF4-FFF2-40B4-BE49-F238E27FC236}">
                <a16:creationId xmlns:a16="http://schemas.microsoft.com/office/drawing/2014/main" id="{8EE9B900-AC1F-4102-8DED-67285E8D697A}"/>
              </a:ext>
            </a:extLst>
          </p:cNvPr>
          <p:cNvCxnSpPr>
            <a:cxnSpLocks/>
            <a:endCxn id="1329" idx="2"/>
          </p:cNvCxnSpPr>
          <p:nvPr/>
        </p:nvCxnSpPr>
        <p:spPr>
          <a:xfrm flipV="1">
            <a:off x="26328200" y="5353781"/>
            <a:ext cx="989180" cy="137126"/>
          </a:xfrm>
          <a:prstGeom prst="bentConnector3">
            <a:avLst>
              <a:gd name="adj1" fmla="val 442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6" name="Connector: Elbow 1335">
            <a:extLst>
              <a:ext uri="{FF2B5EF4-FFF2-40B4-BE49-F238E27FC236}">
                <a16:creationId xmlns:a16="http://schemas.microsoft.com/office/drawing/2014/main" id="{6AF4B026-BE62-4ED2-AC92-B214F533F5A9}"/>
              </a:ext>
            </a:extLst>
          </p:cNvPr>
          <p:cNvCxnSpPr>
            <a:cxnSpLocks/>
            <a:endCxn id="1326" idx="2"/>
          </p:cNvCxnSpPr>
          <p:nvPr/>
        </p:nvCxnSpPr>
        <p:spPr>
          <a:xfrm flipV="1">
            <a:off x="27189387" y="5647059"/>
            <a:ext cx="141150" cy="115451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7" name="Connector: Elbow 1336">
            <a:extLst>
              <a:ext uri="{FF2B5EF4-FFF2-40B4-BE49-F238E27FC236}">
                <a16:creationId xmlns:a16="http://schemas.microsoft.com/office/drawing/2014/main" id="{D0D96C9F-9466-4486-A4FD-6FA74E359684}"/>
              </a:ext>
            </a:extLst>
          </p:cNvPr>
          <p:cNvCxnSpPr>
            <a:cxnSpLocks/>
          </p:cNvCxnSpPr>
          <p:nvPr/>
        </p:nvCxnSpPr>
        <p:spPr>
          <a:xfrm>
            <a:off x="26328201" y="5778194"/>
            <a:ext cx="1002338" cy="149917"/>
          </a:xfrm>
          <a:prstGeom prst="bentConnector3">
            <a:avLst>
              <a:gd name="adj1" fmla="val 839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0" name="Straight Connector 1339">
            <a:extLst>
              <a:ext uri="{FF2B5EF4-FFF2-40B4-BE49-F238E27FC236}">
                <a16:creationId xmlns:a16="http://schemas.microsoft.com/office/drawing/2014/main" id="{2FB2AD29-9EFA-41A0-A720-8C7C43CE7E4A}"/>
              </a:ext>
            </a:extLst>
          </p:cNvPr>
          <p:cNvCxnSpPr>
            <a:cxnSpLocks/>
            <a:stCxn id="1328" idx="2"/>
          </p:cNvCxnSpPr>
          <p:nvPr/>
        </p:nvCxnSpPr>
        <p:spPr>
          <a:xfrm flipH="1">
            <a:off x="27016512" y="6571593"/>
            <a:ext cx="31021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3" name="Oval 1342">
            <a:extLst>
              <a:ext uri="{FF2B5EF4-FFF2-40B4-BE49-F238E27FC236}">
                <a16:creationId xmlns:a16="http://schemas.microsoft.com/office/drawing/2014/main" id="{0DCED853-CA47-4145-BA72-F6ABDE66A267}"/>
              </a:ext>
            </a:extLst>
          </p:cNvPr>
          <p:cNvSpPr/>
          <p:nvPr/>
        </p:nvSpPr>
        <p:spPr>
          <a:xfrm>
            <a:off x="27320496" y="697710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4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60EE1D3F-5C62-4BAD-84FA-140532D5D8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 rot="5400000">
            <a:off x="26540381" y="6792250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5" name="Straight Connector 1344">
            <a:extLst>
              <a:ext uri="{FF2B5EF4-FFF2-40B4-BE49-F238E27FC236}">
                <a16:creationId xmlns:a16="http://schemas.microsoft.com/office/drawing/2014/main" id="{50EB92A6-EF0D-4E10-AF5E-055E9791E6A8}"/>
              </a:ext>
            </a:extLst>
          </p:cNvPr>
          <p:cNvCxnSpPr>
            <a:cxnSpLocks/>
            <a:stCxn id="1343" idx="2"/>
          </p:cNvCxnSpPr>
          <p:nvPr/>
        </p:nvCxnSpPr>
        <p:spPr>
          <a:xfrm flipH="1">
            <a:off x="27010279" y="7013208"/>
            <a:ext cx="31021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6" name="Oval 1345">
            <a:extLst>
              <a:ext uri="{FF2B5EF4-FFF2-40B4-BE49-F238E27FC236}">
                <a16:creationId xmlns:a16="http://schemas.microsoft.com/office/drawing/2014/main" id="{93FC704C-80E1-4329-978E-C55EDA8A1000}"/>
              </a:ext>
            </a:extLst>
          </p:cNvPr>
          <p:cNvSpPr/>
          <p:nvPr/>
        </p:nvSpPr>
        <p:spPr>
          <a:xfrm>
            <a:off x="27320496" y="740702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7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2E3936D4-71D4-48E5-A0CA-2E507629DC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 rot="5400000">
            <a:off x="26540381" y="7222173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8" name="Straight Connector 1347">
            <a:extLst>
              <a:ext uri="{FF2B5EF4-FFF2-40B4-BE49-F238E27FC236}">
                <a16:creationId xmlns:a16="http://schemas.microsoft.com/office/drawing/2014/main" id="{C447892E-B517-4262-9647-255193A11B97}"/>
              </a:ext>
            </a:extLst>
          </p:cNvPr>
          <p:cNvCxnSpPr>
            <a:cxnSpLocks/>
            <a:stCxn id="1346" idx="2"/>
          </p:cNvCxnSpPr>
          <p:nvPr/>
        </p:nvCxnSpPr>
        <p:spPr>
          <a:xfrm flipH="1">
            <a:off x="27010279" y="7443131"/>
            <a:ext cx="31021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9" name="TextBox 1348">
            <a:extLst>
              <a:ext uri="{FF2B5EF4-FFF2-40B4-BE49-F238E27FC236}">
                <a16:creationId xmlns:a16="http://schemas.microsoft.com/office/drawing/2014/main" id="{BFD819DA-FDA8-4CAD-8754-A53895849547}"/>
              </a:ext>
            </a:extLst>
          </p:cNvPr>
          <p:cNvSpPr txBox="1"/>
          <p:nvPr/>
        </p:nvSpPr>
        <p:spPr>
          <a:xfrm>
            <a:off x="25676339" y="6416875"/>
            <a:ext cx="63273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Red</a:t>
            </a:r>
          </a:p>
          <a:p>
            <a:endParaRPr lang="en-US" sz="1400" dirty="0"/>
          </a:p>
          <a:p>
            <a:r>
              <a:rPr lang="en-US" sz="1400" dirty="0"/>
              <a:t>Green</a:t>
            </a:r>
          </a:p>
          <a:p>
            <a:endParaRPr lang="en-US" sz="1400" dirty="0"/>
          </a:p>
          <a:p>
            <a:r>
              <a:rPr lang="en-US" sz="1400" dirty="0"/>
              <a:t>Blue</a:t>
            </a:r>
          </a:p>
        </p:txBody>
      </p:sp>
      <p:cxnSp>
        <p:nvCxnSpPr>
          <p:cNvPr id="1351" name="Connector: Elbow 1350">
            <a:extLst>
              <a:ext uri="{FF2B5EF4-FFF2-40B4-BE49-F238E27FC236}">
                <a16:creationId xmlns:a16="http://schemas.microsoft.com/office/drawing/2014/main" id="{352AAAB1-A079-4F3D-BA6B-152AC54D0CBC}"/>
              </a:ext>
            </a:extLst>
          </p:cNvPr>
          <p:cNvCxnSpPr>
            <a:cxnSpLocks/>
            <a:stCxn id="1331" idx="2"/>
            <a:endCxn id="1327" idx="2"/>
          </p:cNvCxnSpPr>
          <p:nvPr/>
        </p:nvCxnSpPr>
        <p:spPr>
          <a:xfrm rot="10800000" flipH="1" flipV="1">
            <a:off x="26550544" y="6583801"/>
            <a:ext cx="766952" cy="1275134"/>
          </a:xfrm>
          <a:prstGeom prst="bentConnector3">
            <a:avLst>
              <a:gd name="adj1" fmla="val -1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57" name="Picture 12" descr="Single Pole Double Throw (SPDT) Switch Circuit">
            <a:extLst>
              <a:ext uri="{FF2B5EF4-FFF2-40B4-BE49-F238E27FC236}">
                <a16:creationId xmlns:a16="http://schemas.microsoft.com/office/drawing/2014/main" id="{084C621C-AF63-4A83-A827-B40F6D780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 flipH="1">
            <a:off x="13632642" y="2205595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8" name="Straight Connector 1357">
            <a:extLst>
              <a:ext uri="{FF2B5EF4-FFF2-40B4-BE49-F238E27FC236}">
                <a16:creationId xmlns:a16="http://schemas.microsoft.com/office/drawing/2014/main" id="{E58382C9-ACBF-4088-BF74-C4624872441B}"/>
              </a:ext>
            </a:extLst>
          </p:cNvPr>
          <p:cNvCxnSpPr>
            <a:cxnSpLocks/>
            <a:stCxn id="273" idx="2"/>
          </p:cNvCxnSpPr>
          <p:nvPr/>
        </p:nvCxnSpPr>
        <p:spPr>
          <a:xfrm flipH="1" flipV="1">
            <a:off x="14488933" y="2525270"/>
            <a:ext cx="237682" cy="521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3" name="Straight Connector 1362">
            <a:extLst>
              <a:ext uri="{FF2B5EF4-FFF2-40B4-BE49-F238E27FC236}">
                <a16:creationId xmlns:a16="http://schemas.microsoft.com/office/drawing/2014/main" id="{4F28D95A-7D77-4FAF-892E-DDC3CE4CCA82}"/>
              </a:ext>
            </a:extLst>
          </p:cNvPr>
          <p:cNvCxnSpPr>
            <a:cxnSpLocks/>
          </p:cNvCxnSpPr>
          <p:nvPr/>
        </p:nvCxnSpPr>
        <p:spPr>
          <a:xfrm flipH="1" flipV="1">
            <a:off x="13425937" y="2521587"/>
            <a:ext cx="237682" cy="521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4" name="Connector: Elbow 1363">
            <a:extLst>
              <a:ext uri="{FF2B5EF4-FFF2-40B4-BE49-F238E27FC236}">
                <a16:creationId xmlns:a16="http://schemas.microsoft.com/office/drawing/2014/main" id="{2125930B-B67D-4C6F-B04E-4614476EC237}"/>
              </a:ext>
            </a:extLst>
          </p:cNvPr>
          <p:cNvCxnSpPr>
            <a:cxnSpLocks/>
            <a:stCxn id="276" idx="6"/>
          </p:cNvCxnSpPr>
          <p:nvPr/>
        </p:nvCxnSpPr>
        <p:spPr>
          <a:xfrm>
            <a:off x="14793330" y="3184731"/>
            <a:ext cx="4204094" cy="1378931"/>
          </a:xfrm>
          <a:prstGeom prst="bentConnector3">
            <a:avLst>
              <a:gd name="adj1" fmla="val 10026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7" name="Connector: Elbow 1376">
            <a:extLst>
              <a:ext uri="{FF2B5EF4-FFF2-40B4-BE49-F238E27FC236}">
                <a16:creationId xmlns:a16="http://schemas.microsoft.com/office/drawing/2014/main" id="{303BC7A4-48DB-4C52-A148-F248FAC2AC04}"/>
              </a:ext>
            </a:extLst>
          </p:cNvPr>
          <p:cNvCxnSpPr>
            <a:cxnSpLocks/>
            <a:stCxn id="274" idx="6"/>
            <a:endCxn id="1133" idx="0"/>
          </p:cNvCxnSpPr>
          <p:nvPr/>
        </p:nvCxnSpPr>
        <p:spPr>
          <a:xfrm>
            <a:off x="14793332" y="3702286"/>
            <a:ext cx="6057062" cy="79187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2" name="Connector: Elbow 1381">
            <a:extLst>
              <a:ext uri="{FF2B5EF4-FFF2-40B4-BE49-F238E27FC236}">
                <a16:creationId xmlns:a16="http://schemas.microsoft.com/office/drawing/2014/main" id="{D2DD318B-6A78-44FE-845B-BD719343DF0F}"/>
              </a:ext>
            </a:extLst>
          </p:cNvPr>
          <p:cNvCxnSpPr>
            <a:cxnSpLocks/>
            <a:stCxn id="275" idx="6"/>
          </p:cNvCxnSpPr>
          <p:nvPr/>
        </p:nvCxnSpPr>
        <p:spPr>
          <a:xfrm>
            <a:off x="14793330" y="3455019"/>
            <a:ext cx="13512642" cy="186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6" name="Connector: Elbow 1385">
            <a:extLst>
              <a:ext uri="{FF2B5EF4-FFF2-40B4-BE49-F238E27FC236}">
                <a16:creationId xmlns:a16="http://schemas.microsoft.com/office/drawing/2014/main" id="{C8029966-777C-4AC9-ACC1-A9E8E46BB81E}"/>
              </a:ext>
            </a:extLst>
          </p:cNvPr>
          <p:cNvCxnSpPr>
            <a:cxnSpLocks/>
            <a:stCxn id="1330" idx="6"/>
          </p:cNvCxnSpPr>
          <p:nvPr/>
        </p:nvCxnSpPr>
        <p:spPr>
          <a:xfrm flipV="1">
            <a:off x="27397360" y="3465081"/>
            <a:ext cx="908612" cy="246904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1" name="Connector: Elbow 1390">
            <a:extLst>
              <a:ext uri="{FF2B5EF4-FFF2-40B4-BE49-F238E27FC236}">
                <a16:creationId xmlns:a16="http://schemas.microsoft.com/office/drawing/2014/main" id="{4CED60E2-137B-4CB6-ABA5-D586384A2E55}"/>
              </a:ext>
            </a:extLst>
          </p:cNvPr>
          <p:cNvCxnSpPr>
            <a:cxnSpLocks/>
            <a:endCxn id="1326" idx="6"/>
          </p:cNvCxnSpPr>
          <p:nvPr/>
        </p:nvCxnSpPr>
        <p:spPr>
          <a:xfrm rot="16200000" flipH="1">
            <a:off x="25221261" y="3471065"/>
            <a:ext cx="4307820" cy="44164"/>
          </a:xfrm>
          <a:prstGeom prst="bentConnector4">
            <a:avLst>
              <a:gd name="adj1" fmla="val -127"/>
              <a:gd name="adj2" fmla="val 13514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2" name="Connector: Elbow 1421">
            <a:extLst>
              <a:ext uri="{FF2B5EF4-FFF2-40B4-BE49-F238E27FC236}">
                <a16:creationId xmlns:a16="http://schemas.microsoft.com/office/drawing/2014/main" id="{629CF7E6-8504-432D-9C55-98E64A7F8046}"/>
              </a:ext>
            </a:extLst>
          </p:cNvPr>
          <p:cNvCxnSpPr>
            <a:cxnSpLocks/>
            <a:stCxn id="1280" idx="6"/>
            <a:endCxn id="859" idx="0"/>
          </p:cNvCxnSpPr>
          <p:nvPr/>
        </p:nvCxnSpPr>
        <p:spPr>
          <a:xfrm flipH="1">
            <a:off x="21841824" y="2812083"/>
            <a:ext cx="5521520" cy="1689482"/>
          </a:xfrm>
          <a:prstGeom prst="bentConnector4">
            <a:avLst>
              <a:gd name="adj1" fmla="val -21958"/>
              <a:gd name="adj2" fmla="val 510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7" name="Connector: Elbow 1426">
            <a:extLst>
              <a:ext uri="{FF2B5EF4-FFF2-40B4-BE49-F238E27FC236}">
                <a16:creationId xmlns:a16="http://schemas.microsoft.com/office/drawing/2014/main" id="{5D7F4C10-0718-4078-8A18-5D7AA7083D92}"/>
              </a:ext>
            </a:extLst>
          </p:cNvPr>
          <p:cNvCxnSpPr>
            <a:cxnSpLocks/>
            <a:stCxn id="929" idx="0"/>
          </p:cNvCxnSpPr>
          <p:nvPr/>
        </p:nvCxnSpPr>
        <p:spPr>
          <a:xfrm rot="16200000" flipH="1">
            <a:off x="18206391" y="710334"/>
            <a:ext cx="2547853" cy="18768482"/>
          </a:xfrm>
          <a:prstGeom prst="bentConnector4">
            <a:avLst>
              <a:gd name="adj1" fmla="val 99493"/>
              <a:gd name="adj2" fmla="val 124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8" name="Connector: Elbow 1427">
            <a:extLst>
              <a:ext uri="{FF2B5EF4-FFF2-40B4-BE49-F238E27FC236}">
                <a16:creationId xmlns:a16="http://schemas.microsoft.com/office/drawing/2014/main" id="{25C86DE3-5FBE-424D-B885-8C8006E97E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703902" y="6213869"/>
            <a:ext cx="8815223" cy="1494036"/>
          </a:xfrm>
          <a:prstGeom prst="bentConnector3">
            <a:avLst>
              <a:gd name="adj1" fmla="val 3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1" name="Connector: Elbow 1440">
            <a:extLst>
              <a:ext uri="{FF2B5EF4-FFF2-40B4-BE49-F238E27FC236}">
                <a16:creationId xmlns:a16="http://schemas.microsoft.com/office/drawing/2014/main" id="{0F773AC5-55FA-45F8-82C5-14387D025BA7}"/>
              </a:ext>
            </a:extLst>
          </p:cNvPr>
          <p:cNvCxnSpPr>
            <a:cxnSpLocks/>
            <a:endCxn id="860" idx="4"/>
          </p:cNvCxnSpPr>
          <p:nvPr/>
        </p:nvCxnSpPr>
        <p:spPr>
          <a:xfrm rot="10800000">
            <a:off x="21830084" y="6404121"/>
            <a:ext cx="5261104" cy="207828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6" name="Connector: Elbow 1445">
            <a:extLst>
              <a:ext uri="{FF2B5EF4-FFF2-40B4-BE49-F238E27FC236}">
                <a16:creationId xmlns:a16="http://schemas.microsoft.com/office/drawing/2014/main" id="{195E658D-BA14-47B7-ADDD-CF2D54122AD4}"/>
              </a:ext>
            </a:extLst>
          </p:cNvPr>
          <p:cNvCxnSpPr>
            <a:cxnSpLocks/>
            <a:stCxn id="1343" idx="6"/>
          </p:cNvCxnSpPr>
          <p:nvPr/>
        </p:nvCxnSpPr>
        <p:spPr>
          <a:xfrm>
            <a:off x="27387212" y="7013209"/>
            <a:ext cx="4016068" cy="675066"/>
          </a:xfrm>
          <a:prstGeom prst="bentConnector3">
            <a:avLst>
              <a:gd name="adj1" fmla="val 407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1" name="Connector: Elbow 1450">
            <a:extLst>
              <a:ext uri="{FF2B5EF4-FFF2-40B4-BE49-F238E27FC236}">
                <a16:creationId xmlns:a16="http://schemas.microsoft.com/office/drawing/2014/main" id="{FD710F82-C5E3-429B-A233-D1960F4E9EEE}"/>
              </a:ext>
            </a:extLst>
          </p:cNvPr>
          <p:cNvCxnSpPr>
            <a:cxnSpLocks/>
            <a:stCxn id="1346" idx="6"/>
            <a:endCxn id="1494" idx="2"/>
          </p:cNvCxnSpPr>
          <p:nvPr/>
        </p:nvCxnSpPr>
        <p:spPr>
          <a:xfrm>
            <a:off x="27387211" y="7443133"/>
            <a:ext cx="808219" cy="562449"/>
          </a:xfrm>
          <a:prstGeom prst="bentConnector3">
            <a:avLst>
              <a:gd name="adj1" fmla="val 703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5" name="Connector: Elbow 1454">
            <a:extLst>
              <a:ext uri="{FF2B5EF4-FFF2-40B4-BE49-F238E27FC236}">
                <a16:creationId xmlns:a16="http://schemas.microsoft.com/office/drawing/2014/main" id="{4F9D6265-ED97-426F-B9D8-7E415F636B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893657" y="5858142"/>
            <a:ext cx="2079946" cy="1114449"/>
          </a:xfrm>
          <a:prstGeom prst="bentConnector3">
            <a:avLst>
              <a:gd name="adj1" fmla="val -7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8" name="Connector: Elbow 1457">
            <a:extLst>
              <a:ext uri="{FF2B5EF4-FFF2-40B4-BE49-F238E27FC236}">
                <a16:creationId xmlns:a16="http://schemas.microsoft.com/office/drawing/2014/main" id="{A56E16AA-42BB-4745-B478-9F30E3983159}"/>
              </a:ext>
            </a:extLst>
          </p:cNvPr>
          <p:cNvCxnSpPr>
            <a:cxnSpLocks/>
          </p:cNvCxnSpPr>
          <p:nvPr/>
        </p:nvCxnSpPr>
        <p:spPr>
          <a:xfrm>
            <a:off x="30329686" y="1711119"/>
            <a:ext cx="4441869" cy="3218951"/>
          </a:xfrm>
          <a:prstGeom prst="bentConnector3">
            <a:avLst>
              <a:gd name="adj1" fmla="val 1138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1" name="Connector: Elbow 1460">
            <a:extLst>
              <a:ext uri="{FF2B5EF4-FFF2-40B4-BE49-F238E27FC236}">
                <a16:creationId xmlns:a16="http://schemas.microsoft.com/office/drawing/2014/main" id="{2A14DDB3-AE3C-41C8-AE8A-65B9952195B6}"/>
              </a:ext>
            </a:extLst>
          </p:cNvPr>
          <p:cNvCxnSpPr>
            <a:cxnSpLocks/>
            <a:stCxn id="1295" idx="6"/>
            <a:endCxn id="1328" idx="6"/>
          </p:cNvCxnSpPr>
          <p:nvPr/>
        </p:nvCxnSpPr>
        <p:spPr>
          <a:xfrm>
            <a:off x="27363452" y="1927353"/>
            <a:ext cx="29993" cy="4644240"/>
          </a:xfrm>
          <a:prstGeom prst="bentConnector3">
            <a:avLst>
              <a:gd name="adj1" fmla="val 25601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9" name="Connector: Elbow 1468">
            <a:extLst>
              <a:ext uri="{FF2B5EF4-FFF2-40B4-BE49-F238E27FC236}">
                <a16:creationId xmlns:a16="http://schemas.microsoft.com/office/drawing/2014/main" id="{1D224F95-E6F0-41C1-8FDE-21048CB365D0}"/>
              </a:ext>
            </a:extLst>
          </p:cNvPr>
          <p:cNvCxnSpPr>
            <a:cxnSpLocks/>
          </p:cNvCxnSpPr>
          <p:nvPr/>
        </p:nvCxnSpPr>
        <p:spPr>
          <a:xfrm flipV="1">
            <a:off x="28138058" y="1711117"/>
            <a:ext cx="2191629" cy="210216"/>
          </a:xfrm>
          <a:prstGeom prst="bentConnector3">
            <a:avLst>
              <a:gd name="adj1" fmla="val 125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2" name="Oval 1471">
            <a:extLst>
              <a:ext uri="{FF2B5EF4-FFF2-40B4-BE49-F238E27FC236}">
                <a16:creationId xmlns:a16="http://schemas.microsoft.com/office/drawing/2014/main" id="{91D4D033-9ABE-4368-966F-54D4AF33F1BB}"/>
              </a:ext>
            </a:extLst>
          </p:cNvPr>
          <p:cNvSpPr/>
          <p:nvPr/>
        </p:nvSpPr>
        <p:spPr>
          <a:xfrm>
            <a:off x="28098284" y="18852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3" name="Connector: Elbow 1472">
            <a:extLst>
              <a:ext uri="{FF2B5EF4-FFF2-40B4-BE49-F238E27FC236}">
                <a16:creationId xmlns:a16="http://schemas.microsoft.com/office/drawing/2014/main" id="{AA171D1A-E338-4910-B689-704780622CE2}"/>
              </a:ext>
            </a:extLst>
          </p:cNvPr>
          <p:cNvCxnSpPr>
            <a:cxnSpLocks/>
            <a:endCxn id="1279" idx="6"/>
          </p:cNvCxnSpPr>
          <p:nvPr/>
        </p:nvCxnSpPr>
        <p:spPr>
          <a:xfrm flipV="1">
            <a:off x="23272650" y="1640283"/>
            <a:ext cx="4090693" cy="1602091"/>
          </a:xfrm>
          <a:prstGeom prst="bentConnector3">
            <a:avLst>
              <a:gd name="adj1" fmla="val 105588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8" name="Connector: Elbow 1477">
            <a:extLst>
              <a:ext uri="{FF2B5EF4-FFF2-40B4-BE49-F238E27FC236}">
                <a16:creationId xmlns:a16="http://schemas.microsoft.com/office/drawing/2014/main" id="{6D5C344A-0F73-47B2-8B1F-9254BF878C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95290" y="3246176"/>
            <a:ext cx="4292399" cy="4060751"/>
          </a:xfrm>
          <a:prstGeom prst="bentConnector3">
            <a:avLst>
              <a:gd name="adj1" fmla="val 7851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0" name="Straight Connector 1489">
            <a:extLst>
              <a:ext uri="{FF2B5EF4-FFF2-40B4-BE49-F238E27FC236}">
                <a16:creationId xmlns:a16="http://schemas.microsoft.com/office/drawing/2014/main" id="{EE141664-B761-49DA-8945-F8B7B24C4D94}"/>
              </a:ext>
            </a:extLst>
          </p:cNvPr>
          <p:cNvCxnSpPr>
            <a:cxnSpLocks/>
          </p:cNvCxnSpPr>
          <p:nvPr/>
        </p:nvCxnSpPr>
        <p:spPr>
          <a:xfrm flipH="1" flipV="1">
            <a:off x="18995288" y="6415124"/>
            <a:ext cx="7372" cy="885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93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6BFC76D3-FC94-4090-B2D5-4689EFFC72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5400000">
            <a:off x="27814561" y="6794773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4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C2DDE746-C1A4-4D5E-B249-CAA5C3685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5798" r="15658" b="30163"/>
          <a:stretch/>
        </p:blipFill>
        <p:spPr bwMode="auto">
          <a:xfrm rot="5400000">
            <a:off x="28239703" y="7828417"/>
            <a:ext cx="265782" cy="35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02090A3A-1546-41EC-B2E6-FB5EAAE285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5400000">
            <a:off x="28893170" y="1487418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6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BC51074E-7585-4C38-B39D-17F0FD88A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16200000">
            <a:off x="24817755" y="3014742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1" name="Oval 1500">
            <a:extLst>
              <a:ext uri="{FF2B5EF4-FFF2-40B4-BE49-F238E27FC236}">
                <a16:creationId xmlns:a16="http://schemas.microsoft.com/office/drawing/2014/main" id="{295779B5-318F-4AA1-8C13-FD1FDE6E3E6C}"/>
              </a:ext>
            </a:extLst>
          </p:cNvPr>
          <p:cNvSpPr/>
          <p:nvPr/>
        </p:nvSpPr>
        <p:spPr>
          <a:xfrm>
            <a:off x="27934208" y="74150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0" name="Connector: Elbow 1509">
            <a:extLst>
              <a:ext uri="{FF2B5EF4-FFF2-40B4-BE49-F238E27FC236}">
                <a16:creationId xmlns:a16="http://schemas.microsoft.com/office/drawing/2014/main" id="{96E93A6A-F359-48D3-A022-3EC436612C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684488" y="8182712"/>
            <a:ext cx="2813465" cy="545238"/>
          </a:xfrm>
          <a:prstGeom prst="bentConnector3">
            <a:avLst>
              <a:gd name="adj1" fmla="val 1001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2" name="Connector: Elbow 1521">
            <a:extLst>
              <a:ext uri="{FF2B5EF4-FFF2-40B4-BE49-F238E27FC236}">
                <a16:creationId xmlns:a16="http://schemas.microsoft.com/office/drawing/2014/main" id="{972CDECF-5E71-4B96-8A16-F4A351D7D3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838424" y="8573678"/>
            <a:ext cx="2743353" cy="343866"/>
          </a:xfrm>
          <a:prstGeom prst="bentConnector3">
            <a:avLst>
              <a:gd name="adj1" fmla="val 9999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7" name="Straight Connector 1536">
            <a:extLst>
              <a:ext uri="{FF2B5EF4-FFF2-40B4-BE49-F238E27FC236}">
                <a16:creationId xmlns:a16="http://schemas.microsoft.com/office/drawing/2014/main" id="{C76BF85F-1908-4900-B182-D3993CA3F0C4}"/>
              </a:ext>
            </a:extLst>
          </p:cNvPr>
          <p:cNvCxnSpPr>
            <a:cxnSpLocks/>
            <a:stCxn id="1494" idx="0"/>
          </p:cNvCxnSpPr>
          <p:nvPr/>
        </p:nvCxnSpPr>
        <p:spPr>
          <a:xfrm>
            <a:off x="28549761" y="8005580"/>
            <a:ext cx="2853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2" name="Straight Connector 1541">
            <a:extLst>
              <a:ext uri="{FF2B5EF4-FFF2-40B4-BE49-F238E27FC236}">
                <a16:creationId xmlns:a16="http://schemas.microsoft.com/office/drawing/2014/main" id="{4A1AA9E2-49BC-4A06-880C-122CDD6FDABC}"/>
              </a:ext>
            </a:extLst>
          </p:cNvPr>
          <p:cNvCxnSpPr>
            <a:cxnSpLocks/>
            <a:endCxn id="1501" idx="6"/>
          </p:cNvCxnSpPr>
          <p:nvPr/>
        </p:nvCxnSpPr>
        <p:spPr>
          <a:xfrm flipH="1">
            <a:off x="28000926" y="7451114"/>
            <a:ext cx="489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8" name="Connector: Elbow 1547">
            <a:extLst>
              <a:ext uri="{FF2B5EF4-FFF2-40B4-BE49-F238E27FC236}">
                <a16:creationId xmlns:a16="http://schemas.microsoft.com/office/drawing/2014/main" id="{20AB8090-2644-41D8-B16F-2807513448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388443" y="9260907"/>
            <a:ext cx="14152580" cy="1928026"/>
          </a:xfrm>
          <a:prstGeom prst="bentConnector3">
            <a:avLst>
              <a:gd name="adj1" fmla="val 1001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4" name="Connector: Elbow 1553">
            <a:extLst>
              <a:ext uri="{FF2B5EF4-FFF2-40B4-BE49-F238E27FC236}">
                <a16:creationId xmlns:a16="http://schemas.microsoft.com/office/drawing/2014/main" id="{8F313A7A-D5F5-4C87-98F3-49CF52AD78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924623" y="9220043"/>
            <a:ext cx="13310791" cy="1708545"/>
          </a:xfrm>
          <a:prstGeom prst="bentConnector3">
            <a:avLst>
              <a:gd name="adj1" fmla="val 1001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9" name="Connector: Elbow 1558">
            <a:extLst>
              <a:ext uri="{FF2B5EF4-FFF2-40B4-BE49-F238E27FC236}">
                <a16:creationId xmlns:a16="http://schemas.microsoft.com/office/drawing/2014/main" id="{8BC8F698-5C6F-4336-A739-219FD2C8E19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278428" y="9778612"/>
            <a:ext cx="12904820" cy="1473627"/>
          </a:xfrm>
          <a:prstGeom prst="bentConnector3">
            <a:avLst>
              <a:gd name="adj1" fmla="val 1002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2" name="Connector: Elbow 1561">
            <a:extLst>
              <a:ext uri="{FF2B5EF4-FFF2-40B4-BE49-F238E27FC236}">
                <a16:creationId xmlns:a16="http://schemas.microsoft.com/office/drawing/2014/main" id="{383DAE0A-119A-4D82-A474-4419627045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463339" y="10125451"/>
            <a:ext cx="12831414" cy="1177205"/>
          </a:xfrm>
          <a:prstGeom prst="bentConnector3">
            <a:avLst>
              <a:gd name="adj1" fmla="val 999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5" name="Rectangle 1564">
            <a:extLst>
              <a:ext uri="{FF2B5EF4-FFF2-40B4-BE49-F238E27FC236}">
                <a16:creationId xmlns:a16="http://schemas.microsoft.com/office/drawing/2014/main" id="{5C61419E-2FEC-4245-B942-C098E360ED51}"/>
              </a:ext>
            </a:extLst>
          </p:cNvPr>
          <p:cNvSpPr/>
          <p:nvPr/>
        </p:nvSpPr>
        <p:spPr>
          <a:xfrm>
            <a:off x="22078608" y="9321727"/>
            <a:ext cx="1027292" cy="131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6" name="Rectangle 1565">
            <a:extLst>
              <a:ext uri="{FF2B5EF4-FFF2-40B4-BE49-F238E27FC236}">
                <a16:creationId xmlns:a16="http://schemas.microsoft.com/office/drawing/2014/main" id="{A27407F2-0381-4AB7-89C0-47980F00544C}"/>
              </a:ext>
            </a:extLst>
          </p:cNvPr>
          <p:cNvSpPr/>
          <p:nvPr/>
        </p:nvSpPr>
        <p:spPr>
          <a:xfrm>
            <a:off x="23405340" y="9321727"/>
            <a:ext cx="1027292" cy="131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7" name="Rectangle 1566">
            <a:extLst>
              <a:ext uri="{FF2B5EF4-FFF2-40B4-BE49-F238E27FC236}">
                <a16:creationId xmlns:a16="http://schemas.microsoft.com/office/drawing/2014/main" id="{035F63A5-C0E9-49C7-A45E-3B02705590AB}"/>
              </a:ext>
            </a:extLst>
          </p:cNvPr>
          <p:cNvSpPr/>
          <p:nvPr/>
        </p:nvSpPr>
        <p:spPr>
          <a:xfrm>
            <a:off x="26063896" y="9321727"/>
            <a:ext cx="1027292" cy="131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8" name="Rectangle 1567">
            <a:extLst>
              <a:ext uri="{FF2B5EF4-FFF2-40B4-BE49-F238E27FC236}">
                <a16:creationId xmlns:a16="http://schemas.microsoft.com/office/drawing/2014/main" id="{8C0F5C97-9C9E-472B-953C-CA7983937F7D}"/>
              </a:ext>
            </a:extLst>
          </p:cNvPr>
          <p:cNvSpPr/>
          <p:nvPr/>
        </p:nvSpPr>
        <p:spPr>
          <a:xfrm>
            <a:off x="24733396" y="9310096"/>
            <a:ext cx="1027292" cy="1315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9" name="TextBox 1568">
            <a:extLst>
              <a:ext uri="{FF2B5EF4-FFF2-40B4-BE49-F238E27FC236}">
                <a16:creationId xmlns:a16="http://schemas.microsoft.com/office/drawing/2014/main" id="{F8265EB9-007F-4261-815B-FB84C7CE9E59}"/>
              </a:ext>
            </a:extLst>
          </p:cNvPr>
          <p:cNvSpPr txBox="1"/>
          <p:nvPr/>
        </p:nvSpPr>
        <p:spPr>
          <a:xfrm>
            <a:off x="22165555" y="9379405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0" name="TextBox 1569">
            <a:extLst>
              <a:ext uri="{FF2B5EF4-FFF2-40B4-BE49-F238E27FC236}">
                <a16:creationId xmlns:a16="http://schemas.microsoft.com/office/drawing/2014/main" id="{B67B89C1-3B67-4B18-95C3-06F4D2386995}"/>
              </a:ext>
            </a:extLst>
          </p:cNvPr>
          <p:cNvSpPr txBox="1"/>
          <p:nvPr/>
        </p:nvSpPr>
        <p:spPr>
          <a:xfrm>
            <a:off x="23541996" y="9407336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1" name="TextBox 1570">
            <a:extLst>
              <a:ext uri="{FF2B5EF4-FFF2-40B4-BE49-F238E27FC236}">
                <a16:creationId xmlns:a16="http://schemas.microsoft.com/office/drawing/2014/main" id="{064DDB17-9038-4B70-A481-E1A2703AEB4D}"/>
              </a:ext>
            </a:extLst>
          </p:cNvPr>
          <p:cNvSpPr txBox="1"/>
          <p:nvPr/>
        </p:nvSpPr>
        <p:spPr>
          <a:xfrm>
            <a:off x="24872941" y="9392407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2" name="TextBox 1571">
            <a:extLst>
              <a:ext uri="{FF2B5EF4-FFF2-40B4-BE49-F238E27FC236}">
                <a16:creationId xmlns:a16="http://schemas.microsoft.com/office/drawing/2014/main" id="{BCF41FC2-35E3-4B08-9667-5935277787E7}"/>
              </a:ext>
            </a:extLst>
          </p:cNvPr>
          <p:cNvSpPr txBox="1"/>
          <p:nvPr/>
        </p:nvSpPr>
        <p:spPr>
          <a:xfrm>
            <a:off x="26179061" y="9403227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3" name="Oval 1572">
            <a:extLst>
              <a:ext uri="{FF2B5EF4-FFF2-40B4-BE49-F238E27FC236}">
                <a16:creationId xmlns:a16="http://schemas.microsoft.com/office/drawing/2014/main" id="{3CEE14E6-5194-417E-8FB7-D8F04F138F94}"/>
              </a:ext>
            </a:extLst>
          </p:cNvPr>
          <p:cNvSpPr/>
          <p:nvPr/>
        </p:nvSpPr>
        <p:spPr>
          <a:xfrm>
            <a:off x="22042708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4" name="Oval 1573">
            <a:extLst>
              <a:ext uri="{FF2B5EF4-FFF2-40B4-BE49-F238E27FC236}">
                <a16:creationId xmlns:a16="http://schemas.microsoft.com/office/drawing/2014/main" id="{7B34B074-0DA3-4921-ACE8-675D29C0DDCA}"/>
              </a:ext>
            </a:extLst>
          </p:cNvPr>
          <p:cNvSpPr/>
          <p:nvPr/>
        </p:nvSpPr>
        <p:spPr>
          <a:xfrm>
            <a:off x="22042708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5" name="Oval 1574">
            <a:extLst>
              <a:ext uri="{FF2B5EF4-FFF2-40B4-BE49-F238E27FC236}">
                <a16:creationId xmlns:a16="http://schemas.microsoft.com/office/drawing/2014/main" id="{162B61E1-826C-4F5A-BCED-A2E1A0862612}"/>
              </a:ext>
            </a:extLst>
          </p:cNvPr>
          <p:cNvSpPr/>
          <p:nvPr/>
        </p:nvSpPr>
        <p:spPr>
          <a:xfrm>
            <a:off x="22043768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6" name="Oval 1575">
            <a:extLst>
              <a:ext uri="{FF2B5EF4-FFF2-40B4-BE49-F238E27FC236}">
                <a16:creationId xmlns:a16="http://schemas.microsoft.com/office/drawing/2014/main" id="{E5A56FC8-8384-47B9-8282-AE43B37B6DEC}"/>
              </a:ext>
            </a:extLst>
          </p:cNvPr>
          <p:cNvSpPr/>
          <p:nvPr/>
        </p:nvSpPr>
        <p:spPr>
          <a:xfrm>
            <a:off x="22042708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7" name="Oval 1576">
            <a:extLst>
              <a:ext uri="{FF2B5EF4-FFF2-40B4-BE49-F238E27FC236}">
                <a16:creationId xmlns:a16="http://schemas.microsoft.com/office/drawing/2014/main" id="{FDCEA78F-1B35-4402-9CB5-A088260E4935}"/>
              </a:ext>
            </a:extLst>
          </p:cNvPr>
          <p:cNvSpPr/>
          <p:nvPr/>
        </p:nvSpPr>
        <p:spPr>
          <a:xfrm>
            <a:off x="23064241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8" name="Oval 1577">
            <a:extLst>
              <a:ext uri="{FF2B5EF4-FFF2-40B4-BE49-F238E27FC236}">
                <a16:creationId xmlns:a16="http://schemas.microsoft.com/office/drawing/2014/main" id="{0184F490-9A50-44E2-85ED-5E4B4409E3DC}"/>
              </a:ext>
            </a:extLst>
          </p:cNvPr>
          <p:cNvSpPr/>
          <p:nvPr/>
        </p:nvSpPr>
        <p:spPr>
          <a:xfrm>
            <a:off x="23064241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9" name="Oval 1578">
            <a:extLst>
              <a:ext uri="{FF2B5EF4-FFF2-40B4-BE49-F238E27FC236}">
                <a16:creationId xmlns:a16="http://schemas.microsoft.com/office/drawing/2014/main" id="{D0A2F967-D818-49D5-84A9-EF31DA1515C6}"/>
              </a:ext>
            </a:extLst>
          </p:cNvPr>
          <p:cNvSpPr/>
          <p:nvPr/>
        </p:nvSpPr>
        <p:spPr>
          <a:xfrm>
            <a:off x="23065300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0" name="Oval 1579">
            <a:extLst>
              <a:ext uri="{FF2B5EF4-FFF2-40B4-BE49-F238E27FC236}">
                <a16:creationId xmlns:a16="http://schemas.microsoft.com/office/drawing/2014/main" id="{C3F6A09C-DB9B-414D-9380-90A0BCD40C6B}"/>
              </a:ext>
            </a:extLst>
          </p:cNvPr>
          <p:cNvSpPr/>
          <p:nvPr/>
        </p:nvSpPr>
        <p:spPr>
          <a:xfrm>
            <a:off x="23064241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1" name="Oval 1580">
            <a:extLst>
              <a:ext uri="{FF2B5EF4-FFF2-40B4-BE49-F238E27FC236}">
                <a16:creationId xmlns:a16="http://schemas.microsoft.com/office/drawing/2014/main" id="{32D9BB8D-B12A-410D-BB01-13F3CDB0240E}"/>
              </a:ext>
            </a:extLst>
          </p:cNvPr>
          <p:cNvSpPr/>
          <p:nvPr/>
        </p:nvSpPr>
        <p:spPr>
          <a:xfrm>
            <a:off x="23368349" y="95320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2" name="Oval 1581">
            <a:extLst>
              <a:ext uri="{FF2B5EF4-FFF2-40B4-BE49-F238E27FC236}">
                <a16:creationId xmlns:a16="http://schemas.microsoft.com/office/drawing/2014/main" id="{74929D44-5601-4B79-B34E-21AAE4484D3E}"/>
              </a:ext>
            </a:extLst>
          </p:cNvPr>
          <p:cNvSpPr/>
          <p:nvPr/>
        </p:nvSpPr>
        <p:spPr>
          <a:xfrm>
            <a:off x="23368349" y="98148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3" name="Oval 1582">
            <a:extLst>
              <a:ext uri="{FF2B5EF4-FFF2-40B4-BE49-F238E27FC236}">
                <a16:creationId xmlns:a16="http://schemas.microsoft.com/office/drawing/2014/main" id="{8C81F66E-7AB5-46DA-BB79-9EB0F0B85CF5}"/>
              </a:ext>
            </a:extLst>
          </p:cNvPr>
          <p:cNvSpPr/>
          <p:nvPr/>
        </p:nvSpPr>
        <p:spPr>
          <a:xfrm>
            <a:off x="23369408" y="100900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4" name="Oval 1583">
            <a:extLst>
              <a:ext uri="{FF2B5EF4-FFF2-40B4-BE49-F238E27FC236}">
                <a16:creationId xmlns:a16="http://schemas.microsoft.com/office/drawing/2014/main" id="{56A06980-C678-4077-AB52-625FE61564F4}"/>
              </a:ext>
            </a:extLst>
          </p:cNvPr>
          <p:cNvSpPr/>
          <p:nvPr/>
        </p:nvSpPr>
        <p:spPr>
          <a:xfrm>
            <a:off x="23368349" y="103630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5" name="Oval 1584">
            <a:extLst>
              <a:ext uri="{FF2B5EF4-FFF2-40B4-BE49-F238E27FC236}">
                <a16:creationId xmlns:a16="http://schemas.microsoft.com/office/drawing/2014/main" id="{830C9657-6987-4E5E-B18C-4ED1F8B52B69}"/>
              </a:ext>
            </a:extLst>
          </p:cNvPr>
          <p:cNvSpPr/>
          <p:nvPr/>
        </p:nvSpPr>
        <p:spPr>
          <a:xfrm>
            <a:off x="24405160" y="952612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6" name="Oval 1585">
            <a:extLst>
              <a:ext uri="{FF2B5EF4-FFF2-40B4-BE49-F238E27FC236}">
                <a16:creationId xmlns:a16="http://schemas.microsoft.com/office/drawing/2014/main" id="{863BF9F9-9B51-4068-9E6C-8FA78F0266CB}"/>
              </a:ext>
            </a:extLst>
          </p:cNvPr>
          <p:cNvSpPr/>
          <p:nvPr/>
        </p:nvSpPr>
        <p:spPr>
          <a:xfrm>
            <a:off x="24405160" y="98088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7" name="Oval 1586">
            <a:extLst>
              <a:ext uri="{FF2B5EF4-FFF2-40B4-BE49-F238E27FC236}">
                <a16:creationId xmlns:a16="http://schemas.microsoft.com/office/drawing/2014/main" id="{AF781788-9F6B-4B96-9D1A-C10132099791}"/>
              </a:ext>
            </a:extLst>
          </p:cNvPr>
          <p:cNvSpPr/>
          <p:nvPr/>
        </p:nvSpPr>
        <p:spPr>
          <a:xfrm>
            <a:off x="24406217" y="100840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8" name="Oval 1587">
            <a:extLst>
              <a:ext uri="{FF2B5EF4-FFF2-40B4-BE49-F238E27FC236}">
                <a16:creationId xmlns:a16="http://schemas.microsoft.com/office/drawing/2014/main" id="{E3708637-59D5-4BB5-B03D-E70D7F1F2CC7}"/>
              </a:ext>
            </a:extLst>
          </p:cNvPr>
          <p:cNvSpPr/>
          <p:nvPr/>
        </p:nvSpPr>
        <p:spPr>
          <a:xfrm>
            <a:off x="24405160" y="103570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9" name="Oval 1588">
            <a:extLst>
              <a:ext uri="{FF2B5EF4-FFF2-40B4-BE49-F238E27FC236}">
                <a16:creationId xmlns:a16="http://schemas.microsoft.com/office/drawing/2014/main" id="{48F7B633-7EAA-4528-9236-E8BDFA2AA2EB}"/>
              </a:ext>
            </a:extLst>
          </p:cNvPr>
          <p:cNvSpPr/>
          <p:nvPr/>
        </p:nvSpPr>
        <p:spPr>
          <a:xfrm>
            <a:off x="24704705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0" name="Oval 1589">
            <a:extLst>
              <a:ext uri="{FF2B5EF4-FFF2-40B4-BE49-F238E27FC236}">
                <a16:creationId xmlns:a16="http://schemas.microsoft.com/office/drawing/2014/main" id="{2BC1833D-9787-4669-9207-2A68EB904547}"/>
              </a:ext>
            </a:extLst>
          </p:cNvPr>
          <p:cNvSpPr/>
          <p:nvPr/>
        </p:nvSpPr>
        <p:spPr>
          <a:xfrm>
            <a:off x="24704705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Oval 1590">
            <a:extLst>
              <a:ext uri="{FF2B5EF4-FFF2-40B4-BE49-F238E27FC236}">
                <a16:creationId xmlns:a16="http://schemas.microsoft.com/office/drawing/2014/main" id="{021C756E-7559-4D63-A93E-1A1B2BC9A26A}"/>
              </a:ext>
            </a:extLst>
          </p:cNvPr>
          <p:cNvSpPr/>
          <p:nvPr/>
        </p:nvSpPr>
        <p:spPr>
          <a:xfrm>
            <a:off x="24705764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2" name="Oval 1591">
            <a:extLst>
              <a:ext uri="{FF2B5EF4-FFF2-40B4-BE49-F238E27FC236}">
                <a16:creationId xmlns:a16="http://schemas.microsoft.com/office/drawing/2014/main" id="{E3522E9B-7FF5-4D51-B49B-AC8B52974D72}"/>
              </a:ext>
            </a:extLst>
          </p:cNvPr>
          <p:cNvSpPr/>
          <p:nvPr/>
        </p:nvSpPr>
        <p:spPr>
          <a:xfrm>
            <a:off x="24704705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3" name="Oval 1592">
            <a:extLst>
              <a:ext uri="{FF2B5EF4-FFF2-40B4-BE49-F238E27FC236}">
                <a16:creationId xmlns:a16="http://schemas.microsoft.com/office/drawing/2014/main" id="{9C722EEC-345E-4B8D-8B1E-4D38195A02E4}"/>
              </a:ext>
            </a:extLst>
          </p:cNvPr>
          <p:cNvSpPr/>
          <p:nvPr/>
        </p:nvSpPr>
        <p:spPr>
          <a:xfrm>
            <a:off x="25721245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4" name="Oval 1593">
            <a:extLst>
              <a:ext uri="{FF2B5EF4-FFF2-40B4-BE49-F238E27FC236}">
                <a16:creationId xmlns:a16="http://schemas.microsoft.com/office/drawing/2014/main" id="{102B9BB3-3277-4536-BFF6-F2710144C7FE}"/>
              </a:ext>
            </a:extLst>
          </p:cNvPr>
          <p:cNvSpPr/>
          <p:nvPr/>
        </p:nvSpPr>
        <p:spPr>
          <a:xfrm>
            <a:off x="25721245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5" name="Oval 1594">
            <a:extLst>
              <a:ext uri="{FF2B5EF4-FFF2-40B4-BE49-F238E27FC236}">
                <a16:creationId xmlns:a16="http://schemas.microsoft.com/office/drawing/2014/main" id="{3BABF4E6-4E02-4151-83A2-115C5B6633D4}"/>
              </a:ext>
            </a:extLst>
          </p:cNvPr>
          <p:cNvSpPr/>
          <p:nvPr/>
        </p:nvSpPr>
        <p:spPr>
          <a:xfrm>
            <a:off x="25722304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6" name="Oval 1595">
            <a:extLst>
              <a:ext uri="{FF2B5EF4-FFF2-40B4-BE49-F238E27FC236}">
                <a16:creationId xmlns:a16="http://schemas.microsoft.com/office/drawing/2014/main" id="{C3BFBF32-EA6C-40EA-9FA9-78E760C8E41E}"/>
              </a:ext>
            </a:extLst>
          </p:cNvPr>
          <p:cNvSpPr/>
          <p:nvPr/>
        </p:nvSpPr>
        <p:spPr>
          <a:xfrm>
            <a:off x="25721245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7" name="Oval 1596">
            <a:extLst>
              <a:ext uri="{FF2B5EF4-FFF2-40B4-BE49-F238E27FC236}">
                <a16:creationId xmlns:a16="http://schemas.microsoft.com/office/drawing/2014/main" id="{9B4A3950-01F0-4765-A7F3-C5B83BF3F3D9}"/>
              </a:ext>
            </a:extLst>
          </p:cNvPr>
          <p:cNvSpPr/>
          <p:nvPr/>
        </p:nvSpPr>
        <p:spPr>
          <a:xfrm>
            <a:off x="26031140" y="95232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8" name="Oval 1597">
            <a:extLst>
              <a:ext uri="{FF2B5EF4-FFF2-40B4-BE49-F238E27FC236}">
                <a16:creationId xmlns:a16="http://schemas.microsoft.com/office/drawing/2014/main" id="{D88AA199-4273-4BC3-AA9F-CABD037CC378}"/>
              </a:ext>
            </a:extLst>
          </p:cNvPr>
          <p:cNvSpPr/>
          <p:nvPr/>
        </p:nvSpPr>
        <p:spPr>
          <a:xfrm>
            <a:off x="26031140" y="98060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9" name="Oval 1598">
            <a:extLst>
              <a:ext uri="{FF2B5EF4-FFF2-40B4-BE49-F238E27FC236}">
                <a16:creationId xmlns:a16="http://schemas.microsoft.com/office/drawing/2014/main" id="{CF0D5892-F1FF-415C-8AEC-A42AE15CF2A9}"/>
              </a:ext>
            </a:extLst>
          </p:cNvPr>
          <p:cNvSpPr/>
          <p:nvPr/>
        </p:nvSpPr>
        <p:spPr>
          <a:xfrm>
            <a:off x="26032197" y="1008118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0" name="Oval 1599">
            <a:extLst>
              <a:ext uri="{FF2B5EF4-FFF2-40B4-BE49-F238E27FC236}">
                <a16:creationId xmlns:a16="http://schemas.microsoft.com/office/drawing/2014/main" id="{09F35046-FB6F-465E-B317-4F12E23CE112}"/>
              </a:ext>
            </a:extLst>
          </p:cNvPr>
          <p:cNvSpPr/>
          <p:nvPr/>
        </p:nvSpPr>
        <p:spPr>
          <a:xfrm>
            <a:off x="26031140" y="103541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1" name="Oval 1600">
            <a:extLst>
              <a:ext uri="{FF2B5EF4-FFF2-40B4-BE49-F238E27FC236}">
                <a16:creationId xmlns:a16="http://schemas.microsoft.com/office/drawing/2014/main" id="{0CFD1E98-51A6-4887-B232-463143E67B44}"/>
              </a:ext>
            </a:extLst>
          </p:cNvPr>
          <p:cNvSpPr/>
          <p:nvPr/>
        </p:nvSpPr>
        <p:spPr>
          <a:xfrm>
            <a:off x="27059028" y="953781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2" name="Oval 1601">
            <a:extLst>
              <a:ext uri="{FF2B5EF4-FFF2-40B4-BE49-F238E27FC236}">
                <a16:creationId xmlns:a16="http://schemas.microsoft.com/office/drawing/2014/main" id="{824A0CB2-6E54-4546-909E-3929AE1A083B}"/>
              </a:ext>
            </a:extLst>
          </p:cNvPr>
          <p:cNvSpPr/>
          <p:nvPr/>
        </p:nvSpPr>
        <p:spPr>
          <a:xfrm>
            <a:off x="27059028" y="982058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3" name="Oval 1602">
            <a:extLst>
              <a:ext uri="{FF2B5EF4-FFF2-40B4-BE49-F238E27FC236}">
                <a16:creationId xmlns:a16="http://schemas.microsoft.com/office/drawing/2014/main" id="{129893B8-D172-47E1-B830-B0020C27EDBC}"/>
              </a:ext>
            </a:extLst>
          </p:cNvPr>
          <p:cNvSpPr/>
          <p:nvPr/>
        </p:nvSpPr>
        <p:spPr>
          <a:xfrm>
            <a:off x="27060088" y="100957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4" name="Oval 1603">
            <a:extLst>
              <a:ext uri="{FF2B5EF4-FFF2-40B4-BE49-F238E27FC236}">
                <a16:creationId xmlns:a16="http://schemas.microsoft.com/office/drawing/2014/main" id="{CAD8ED76-9A10-4D2D-A881-3833B854EF6E}"/>
              </a:ext>
            </a:extLst>
          </p:cNvPr>
          <p:cNvSpPr/>
          <p:nvPr/>
        </p:nvSpPr>
        <p:spPr>
          <a:xfrm>
            <a:off x="27059028" y="103687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7" name="Straight Connector 1616">
            <a:extLst>
              <a:ext uri="{FF2B5EF4-FFF2-40B4-BE49-F238E27FC236}">
                <a16:creationId xmlns:a16="http://schemas.microsoft.com/office/drawing/2014/main" id="{7CD8C9FB-F131-4DE2-A6C8-E88919267F52}"/>
              </a:ext>
            </a:extLst>
          </p:cNvPr>
          <p:cNvCxnSpPr>
            <a:cxnSpLocks/>
          </p:cNvCxnSpPr>
          <p:nvPr/>
        </p:nvCxnSpPr>
        <p:spPr>
          <a:xfrm flipV="1">
            <a:off x="21733972" y="9126805"/>
            <a:ext cx="0" cy="442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0" name="Straight Connector 1619">
            <a:extLst>
              <a:ext uri="{FF2B5EF4-FFF2-40B4-BE49-F238E27FC236}">
                <a16:creationId xmlns:a16="http://schemas.microsoft.com/office/drawing/2014/main" id="{466723D9-C1E3-4468-8E08-D4C4585D15FA}"/>
              </a:ext>
            </a:extLst>
          </p:cNvPr>
          <p:cNvCxnSpPr>
            <a:cxnSpLocks/>
          </p:cNvCxnSpPr>
          <p:nvPr/>
        </p:nvCxnSpPr>
        <p:spPr>
          <a:xfrm flipV="1">
            <a:off x="21737782" y="10402513"/>
            <a:ext cx="0" cy="442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1" name="Straight Connector 1620">
            <a:extLst>
              <a:ext uri="{FF2B5EF4-FFF2-40B4-BE49-F238E27FC236}">
                <a16:creationId xmlns:a16="http://schemas.microsoft.com/office/drawing/2014/main" id="{1A155AE4-1674-41FF-B4DD-6E788D617498}"/>
              </a:ext>
            </a:extLst>
          </p:cNvPr>
          <p:cNvCxnSpPr>
            <a:cxnSpLocks/>
          </p:cNvCxnSpPr>
          <p:nvPr/>
        </p:nvCxnSpPr>
        <p:spPr>
          <a:xfrm flipV="1">
            <a:off x="27670121" y="9129850"/>
            <a:ext cx="0" cy="442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2" name="Straight Connector 1621">
            <a:extLst>
              <a:ext uri="{FF2B5EF4-FFF2-40B4-BE49-F238E27FC236}">
                <a16:creationId xmlns:a16="http://schemas.microsoft.com/office/drawing/2014/main" id="{713CBE61-AEA8-4FF6-B55A-B97F5F7DD6CB}"/>
              </a:ext>
            </a:extLst>
          </p:cNvPr>
          <p:cNvCxnSpPr>
            <a:cxnSpLocks/>
          </p:cNvCxnSpPr>
          <p:nvPr/>
        </p:nvCxnSpPr>
        <p:spPr>
          <a:xfrm flipV="1">
            <a:off x="27673931" y="10399946"/>
            <a:ext cx="0" cy="442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3" name="Straight Connector 1622">
            <a:extLst>
              <a:ext uri="{FF2B5EF4-FFF2-40B4-BE49-F238E27FC236}">
                <a16:creationId xmlns:a16="http://schemas.microsoft.com/office/drawing/2014/main" id="{4D672018-10D3-4168-A4AC-969E2829945A}"/>
              </a:ext>
            </a:extLst>
          </p:cNvPr>
          <p:cNvCxnSpPr>
            <a:cxnSpLocks/>
          </p:cNvCxnSpPr>
          <p:nvPr/>
        </p:nvCxnSpPr>
        <p:spPr>
          <a:xfrm flipV="1">
            <a:off x="21732617" y="9131594"/>
            <a:ext cx="59375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4" name="Straight Connector 1623">
            <a:extLst>
              <a:ext uri="{FF2B5EF4-FFF2-40B4-BE49-F238E27FC236}">
                <a16:creationId xmlns:a16="http://schemas.microsoft.com/office/drawing/2014/main" id="{02DF5769-B341-42D5-AFDD-8CA7D2FFECF3}"/>
              </a:ext>
            </a:extLst>
          </p:cNvPr>
          <p:cNvCxnSpPr>
            <a:cxnSpLocks/>
          </p:cNvCxnSpPr>
          <p:nvPr/>
        </p:nvCxnSpPr>
        <p:spPr>
          <a:xfrm flipV="1">
            <a:off x="21736427" y="10843283"/>
            <a:ext cx="59375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0" name="Oval 1639">
            <a:extLst>
              <a:ext uri="{FF2B5EF4-FFF2-40B4-BE49-F238E27FC236}">
                <a16:creationId xmlns:a16="http://schemas.microsoft.com/office/drawing/2014/main" id="{95436D2A-5365-4F7F-9352-796AE2F0E0DC}"/>
              </a:ext>
            </a:extLst>
          </p:cNvPr>
          <p:cNvSpPr/>
          <p:nvPr/>
        </p:nvSpPr>
        <p:spPr>
          <a:xfrm>
            <a:off x="21702668" y="95301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1" name="Oval 1640">
            <a:extLst>
              <a:ext uri="{FF2B5EF4-FFF2-40B4-BE49-F238E27FC236}">
                <a16:creationId xmlns:a16="http://schemas.microsoft.com/office/drawing/2014/main" id="{994B78A6-616C-45EF-9CF1-1A37B7895D6D}"/>
              </a:ext>
            </a:extLst>
          </p:cNvPr>
          <p:cNvSpPr/>
          <p:nvPr/>
        </p:nvSpPr>
        <p:spPr>
          <a:xfrm>
            <a:off x="21704292" y="103642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3" name="Connector: Elbow 1642">
            <a:extLst>
              <a:ext uri="{FF2B5EF4-FFF2-40B4-BE49-F238E27FC236}">
                <a16:creationId xmlns:a16="http://schemas.microsoft.com/office/drawing/2014/main" id="{B15159E5-85A5-4977-B6D9-7584C081DD82}"/>
              </a:ext>
            </a:extLst>
          </p:cNvPr>
          <p:cNvCxnSpPr>
            <a:cxnSpLocks/>
            <a:endCxn id="1640" idx="2"/>
          </p:cNvCxnSpPr>
          <p:nvPr/>
        </p:nvCxnSpPr>
        <p:spPr>
          <a:xfrm rot="16200000" flipH="1">
            <a:off x="19004646" y="6868228"/>
            <a:ext cx="3165592" cy="223045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6" name="Connector: Elbow 1645">
            <a:extLst>
              <a:ext uri="{FF2B5EF4-FFF2-40B4-BE49-F238E27FC236}">
                <a16:creationId xmlns:a16="http://schemas.microsoft.com/office/drawing/2014/main" id="{0F1B2AAD-D373-4F15-9CD1-7D7CF07931CE}"/>
              </a:ext>
            </a:extLst>
          </p:cNvPr>
          <p:cNvCxnSpPr>
            <a:cxnSpLocks/>
            <a:stCxn id="1134" idx="4"/>
            <a:endCxn id="1641" idx="2"/>
          </p:cNvCxnSpPr>
          <p:nvPr/>
        </p:nvCxnSpPr>
        <p:spPr>
          <a:xfrm rot="16200000" flipH="1">
            <a:off x="19269648" y="7965714"/>
            <a:ext cx="4003646" cy="8656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2" name="Straight Connector 1651">
            <a:extLst>
              <a:ext uri="{FF2B5EF4-FFF2-40B4-BE49-F238E27FC236}">
                <a16:creationId xmlns:a16="http://schemas.microsoft.com/office/drawing/2014/main" id="{D7A15388-27DD-45FC-A6C5-2EFACDC3D289}"/>
              </a:ext>
            </a:extLst>
          </p:cNvPr>
          <p:cNvCxnSpPr>
            <a:cxnSpLocks/>
          </p:cNvCxnSpPr>
          <p:nvPr/>
        </p:nvCxnSpPr>
        <p:spPr>
          <a:xfrm flipH="1" flipV="1">
            <a:off x="20314922" y="6385561"/>
            <a:ext cx="3531" cy="490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5" name="Straight Connector 1654">
            <a:extLst>
              <a:ext uri="{FF2B5EF4-FFF2-40B4-BE49-F238E27FC236}">
                <a16:creationId xmlns:a16="http://schemas.microsoft.com/office/drawing/2014/main" id="{FC1721B7-A2C9-4D90-BBA1-C989D133E867}"/>
              </a:ext>
            </a:extLst>
          </p:cNvPr>
          <p:cNvCxnSpPr>
            <a:cxnSpLocks/>
          </p:cNvCxnSpPr>
          <p:nvPr/>
        </p:nvCxnSpPr>
        <p:spPr>
          <a:xfrm flipV="1">
            <a:off x="17212478" y="6331765"/>
            <a:ext cx="0" cy="27593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0" name="Connector: Elbow 1659">
            <a:extLst>
              <a:ext uri="{FF2B5EF4-FFF2-40B4-BE49-F238E27FC236}">
                <a16:creationId xmlns:a16="http://schemas.microsoft.com/office/drawing/2014/main" id="{4B7275C0-DC84-44F0-8DE0-54671FD15AD6}"/>
              </a:ext>
            </a:extLst>
          </p:cNvPr>
          <p:cNvCxnSpPr>
            <a:cxnSpLocks/>
          </p:cNvCxnSpPr>
          <p:nvPr/>
        </p:nvCxnSpPr>
        <p:spPr>
          <a:xfrm>
            <a:off x="19809584" y="255081"/>
            <a:ext cx="14911876" cy="3180106"/>
          </a:xfrm>
          <a:prstGeom prst="bentConnector3">
            <a:avLst>
              <a:gd name="adj1" fmla="val 106289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2" name="Connector: Elbow 1661">
            <a:extLst>
              <a:ext uri="{FF2B5EF4-FFF2-40B4-BE49-F238E27FC236}">
                <a16:creationId xmlns:a16="http://schemas.microsoft.com/office/drawing/2014/main" id="{D7DD0169-58FA-4C96-8FB4-60A32D2C6C0C}"/>
              </a:ext>
            </a:extLst>
          </p:cNvPr>
          <p:cNvCxnSpPr>
            <a:cxnSpLocks/>
          </p:cNvCxnSpPr>
          <p:nvPr/>
        </p:nvCxnSpPr>
        <p:spPr>
          <a:xfrm>
            <a:off x="22647208" y="546304"/>
            <a:ext cx="12074252" cy="3155983"/>
          </a:xfrm>
          <a:prstGeom prst="bentConnector3">
            <a:avLst>
              <a:gd name="adj1" fmla="val 1100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6" name="Connector: Elbow 1665">
            <a:extLst>
              <a:ext uri="{FF2B5EF4-FFF2-40B4-BE49-F238E27FC236}">
                <a16:creationId xmlns:a16="http://schemas.microsoft.com/office/drawing/2014/main" id="{8144F2C3-2672-4189-8CEE-A983374505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311339" y="1169930"/>
            <a:ext cx="4370604" cy="2586355"/>
          </a:xfrm>
          <a:prstGeom prst="bentConnector3">
            <a:avLst>
              <a:gd name="adj1" fmla="val 4198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2" name="Connector: Elbow 1671">
            <a:extLst>
              <a:ext uri="{FF2B5EF4-FFF2-40B4-BE49-F238E27FC236}">
                <a16:creationId xmlns:a16="http://schemas.microsoft.com/office/drawing/2014/main" id="{71A45263-1DFE-4EEB-8A1C-9154E3353B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908912" y="1985335"/>
            <a:ext cx="4221388" cy="1311342"/>
          </a:xfrm>
          <a:prstGeom prst="bentConnector3">
            <a:avLst>
              <a:gd name="adj1" fmla="val 431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9" name="TextBox 1678">
            <a:extLst>
              <a:ext uri="{FF2B5EF4-FFF2-40B4-BE49-F238E27FC236}">
                <a16:creationId xmlns:a16="http://schemas.microsoft.com/office/drawing/2014/main" id="{F24C9CAC-6A0D-4512-B1F4-A03B42D07DDF}"/>
              </a:ext>
            </a:extLst>
          </p:cNvPr>
          <p:cNvSpPr txBox="1"/>
          <p:nvPr/>
        </p:nvSpPr>
        <p:spPr>
          <a:xfrm>
            <a:off x="22032662" y="8789585"/>
            <a:ext cx="427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4ea DOTSTAR LED Strips – 1 circuit 228 LEDs</a:t>
            </a:r>
          </a:p>
        </p:txBody>
      </p:sp>
      <p:cxnSp>
        <p:nvCxnSpPr>
          <p:cNvPr id="1680" name="Straight Connector 1679">
            <a:extLst>
              <a:ext uri="{FF2B5EF4-FFF2-40B4-BE49-F238E27FC236}">
                <a16:creationId xmlns:a16="http://schemas.microsoft.com/office/drawing/2014/main" id="{F3FDDDF9-74FF-4F72-8CAD-8E87EA116554}"/>
              </a:ext>
            </a:extLst>
          </p:cNvPr>
          <p:cNvCxnSpPr>
            <a:cxnSpLocks/>
          </p:cNvCxnSpPr>
          <p:nvPr/>
        </p:nvCxnSpPr>
        <p:spPr>
          <a:xfrm flipV="1">
            <a:off x="20327207" y="4328578"/>
            <a:ext cx="0" cy="162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5" name="Straight Connector 1684">
            <a:extLst>
              <a:ext uri="{FF2B5EF4-FFF2-40B4-BE49-F238E27FC236}">
                <a16:creationId xmlns:a16="http://schemas.microsoft.com/office/drawing/2014/main" id="{AA84BD6F-EADB-48C8-9A53-53E1CCDA7172}"/>
              </a:ext>
            </a:extLst>
          </p:cNvPr>
          <p:cNvCxnSpPr>
            <a:cxnSpLocks/>
          </p:cNvCxnSpPr>
          <p:nvPr/>
        </p:nvCxnSpPr>
        <p:spPr>
          <a:xfrm flipV="1">
            <a:off x="19527070" y="4083339"/>
            <a:ext cx="0" cy="4184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1" name="Connector: Elbow 1690">
            <a:extLst>
              <a:ext uri="{FF2B5EF4-FFF2-40B4-BE49-F238E27FC236}">
                <a16:creationId xmlns:a16="http://schemas.microsoft.com/office/drawing/2014/main" id="{F8CB0B57-09D2-427B-A1F8-407ED09E7912}"/>
              </a:ext>
            </a:extLst>
          </p:cNvPr>
          <p:cNvCxnSpPr>
            <a:cxnSpLocks/>
          </p:cNvCxnSpPr>
          <p:nvPr/>
        </p:nvCxnSpPr>
        <p:spPr>
          <a:xfrm>
            <a:off x="8704775" y="8822942"/>
            <a:ext cx="9870939" cy="4084902"/>
          </a:xfrm>
          <a:prstGeom prst="bentConnector3">
            <a:avLst>
              <a:gd name="adj1" fmla="val 630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5" name="Rectangle 1694">
            <a:extLst>
              <a:ext uri="{FF2B5EF4-FFF2-40B4-BE49-F238E27FC236}">
                <a16:creationId xmlns:a16="http://schemas.microsoft.com/office/drawing/2014/main" id="{B326F716-4917-47B1-A45A-9FA038612481}"/>
              </a:ext>
            </a:extLst>
          </p:cNvPr>
          <p:cNvSpPr/>
          <p:nvPr/>
        </p:nvSpPr>
        <p:spPr>
          <a:xfrm>
            <a:off x="20590386" y="24586141"/>
            <a:ext cx="830380" cy="874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6" name="TextBox 1695">
            <a:extLst>
              <a:ext uri="{FF2B5EF4-FFF2-40B4-BE49-F238E27FC236}">
                <a16:creationId xmlns:a16="http://schemas.microsoft.com/office/drawing/2014/main" id="{F9CFFD6F-E4CD-4CE8-B1EF-BA6EFC31733C}"/>
              </a:ext>
            </a:extLst>
          </p:cNvPr>
          <p:cNvSpPr txBox="1"/>
          <p:nvPr/>
        </p:nvSpPr>
        <p:spPr>
          <a:xfrm>
            <a:off x="20590590" y="24724595"/>
            <a:ext cx="83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+V</a:t>
            </a: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1697" name="Oval 1696">
            <a:extLst>
              <a:ext uri="{FF2B5EF4-FFF2-40B4-BE49-F238E27FC236}">
                <a16:creationId xmlns:a16="http://schemas.microsoft.com/office/drawing/2014/main" id="{5DE31BBA-4160-4B29-BF36-E3127BCEE3E9}"/>
              </a:ext>
            </a:extLst>
          </p:cNvPr>
          <p:cNvSpPr/>
          <p:nvPr/>
        </p:nvSpPr>
        <p:spPr>
          <a:xfrm>
            <a:off x="21388244" y="2483383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8" name="Oval 1697">
            <a:extLst>
              <a:ext uri="{FF2B5EF4-FFF2-40B4-BE49-F238E27FC236}">
                <a16:creationId xmlns:a16="http://schemas.microsoft.com/office/drawing/2014/main" id="{964EB482-B084-42AA-9B4F-CF7BE7673A8E}"/>
              </a:ext>
            </a:extLst>
          </p:cNvPr>
          <p:cNvSpPr/>
          <p:nvPr/>
        </p:nvSpPr>
        <p:spPr>
          <a:xfrm>
            <a:off x="21387408" y="2515092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2" name="TextBox 1701">
            <a:extLst>
              <a:ext uri="{FF2B5EF4-FFF2-40B4-BE49-F238E27FC236}">
                <a16:creationId xmlns:a16="http://schemas.microsoft.com/office/drawing/2014/main" id="{DF505BC4-80C4-463C-AEF4-889E0316D738}"/>
              </a:ext>
            </a:extLst>
          </p:cNvPr>
          <p:cNvSpPr txBox="1"/>
          <p:nvPr/>
        </p:nvSpPr>
        <p:spPr>
          <a:xfrm>
            <a:off x="22219420" y="10835203"/>
            <a:ext cx="471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                Left                   Front                Right</a:t>
            </a:r>
          </a:p>
        </p:txBody>
      </p:sp>
      <p:sp>
        <p:nvSpPr>
          <p:cNvPr id="1706" name="TextBox 1705">
            <a:extLst>
              <a:ext uri="{FF2B5EF4-FFF2-40B4-BE49-F238E27FC236}">
                <a16:creationId xmlns:a16="http://schemas.microsoft.com/office/drawing/2014/main" id="{DBD3AD35-FD3F-4493-A3AC-841F0FBD7F8B}"/>
              </a:ext>
            </a:extLst>
          </p:cNvPr>
          <p:cNvSpPr txBox="1"/>
          <p:nvPr/>
        </p:nvSpPr>
        <p:spPr>
          <a:xfrm>
            <a:off x="20528091" y="23946651"/>
            <a:ext cx="76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</a:t>
            </a:r>
          </a:p>
          <a:p>
            <a:r>
              <a:rPr lang="en-US" dirty="0"/>
              <a:t>Meter</a:t>
            </a:r>
          </a:p>
        </p:txBody>
      </p:sp>
      <p:pic>
        <p:nvPicPr>
          <p:cNvPr id="1748" name="Picture 1747">
            <a:extLst>
              <a:ext uri="{FF2B5EF4-FFF2-40B4-BE49-F238E27FC236}">
                <a16:creationId xmlns:a16="http://schemas.microsoft.com/office/drawing/2014/main" id="{E48ABB64-9A05-4E72-9550-04B25F4BD8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1592097"/>
            <a:ext cx="2007914" cy="1293802"/>
          </a:xfrm>
          <a:prstGeom prst="rect">
            <a:avLst/>
          </a:prstGeom>
        </p:spPr>
      </p:pic>
      <p:pic>
        <p:nvPicPr>
          <p:cNvPr id="1749" name="Picture 1748">
            <a:extLst>
              <a:ext uri="{FF2B5EF4-FFF2-40B4-BE49-F238E27FC236}">
                <a16:creationId xmlns:a16="http://schemas.microsoft.com/office/drawing/2014/main" id="{A700313F-1322-4A54-B769-B26645E39D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2773197"/>
            <a:ext cx="2007914" cy="1293802"/>
          </a:xfrm>
          <a:prstGeom prst="rect">
            <a:avLst/>
          </a:prstGeom>
        </p:spPr>
      </p:pic>
      <p:pic>
        <p:nvPicPr>
          <p:cNvPr id="1750" name="Picture 1749">
            <a:extLst>
              <a:ext uri="{FF2B5EF4-FFF2-40B4-BE49-F238E27FC236}">
                <a16:creationId xmlns:a16="http://schemas.microsoft.com/office/drawing/2014/main" id="{76ED8D16-B7E2-46A0-9534-0700284CB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3984777"/>
            <a:ext cx="2007914" cy="1293802"/>
          </a:xfrm>
          <a:prstGeom prst="rect">
            <a:avLst/>
          </a:prstGeom>
        </p:spPr>
      </p:pic>
      <p:pic>
        <p:nvPicPr>
          <p:cNvPr id="1751" name="Picture 1750">
            <a:extLst>
              <a:ext uri="{FF2B5EF4-FFF2-40B4-BE49-F238E27FC236}">
                <a16:creationId xmlns:a16="http://schemas.microsoft.com/office/drawing/2014/main" id="{B7782D73-2CC8-44FC-9675-8F6A3BF1BC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6316497"/>
            <a:ext cx="2007914" cy="1293802"/>
          </a:xfrm>
          <a:prstGeom prst="rect">
            <a:avLst/>
          </a:prstGeom>
        </p:spPr>
      </p:pic>
      <p:pic>
        <p:nvPicPr>
          <p:cNvPr id="1752" name="Picture 1751">
            <a:extLst>
              <a:ext uri="{FF2B5EF4-FFF2-40B4-BE49-F238E27FC236}">
                <a16:creationId xmlns:a16="http://schemas.microsoft.com/office/drawing/2014/main" id="{BC0EF932-C6BE-442D-9CF3-157C0C1863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7497597"/>
            <a:ext cx="2007914" cy="1293802"/>
          </a:xfrm>
          <a:prstGeom prst="rect">
            <a:avLst/>
          </a:prstGeom>
        </p:spPr>
      </p:pic>
      <p:pic>
        <p:nvPicPr>
          <p:cNvPr id="1753" name="Picture 1752">
            <a:extLst>
              <a:ext uri="{FF2B5EF4-FFF2-40B4-BE49-F238E27FC236}">
                <a16:creationId xmlns:a16="http://schemas.microsoft.com/office/drawing/2014/main" id="{7C1F2210-5FBD-4D34-B429-ECD9CF81CE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8709177"/>
            <a:ext cx="2007914" cy="1293802"/>
          </a:xfrm>
          <a:prstGeom prst="rect">
            <a:avLst/>
          </a:prstGeom>
        </p:spPr>
      </p:pic>
      <p:sp>
        <p:nvSpPr>
          <p:cNvPr id="1755" name="TextBox 1754">
            <a:extLst>
              <a:ext uri="{FF2B5EF4-FFF2-40B4-BE49-F238E27FC236}">
                <a16:creationId xmlns:a16="http://schemas.microsoft.com/office/drawing/2014/main" id="{64BCFBAB-02F6-414A-82E2-F5ECC8C51B2B}"/>
              </a:ext>
            </a:extLst>
          </p:cNvPr>
          <p:cNvSpPr txBox="1"/>
          <p:nvPr/>
        </p:nvSpPr>
        <p:spPr>
          <a:xfrm>
            <a:off x="34607965" y="21672035"/>
            <a:ext cx="720036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B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A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Z0</a:t>
            </a:r>
          </a:p>
          <a:p>
            <a:pPr algn="r"/>
            <a:endParaRPr lang="en-US" sz="3600" dirty="0"/>
          </a:p>
          <a:p>
            <a:pPr algn="r"/>
            <a:endParaRPr lang="en-US" sz="3600" dirty="0"/>
          </a:p>
          <a:p>
            <a:pPr algn="r"/>
            <a:endParaRPr lang="en-US" sz="3600" dirty="0"/>
          </a:p>
          <a:p>
            <a:pPr algn="r"/>
            <a:r>
              <a:rPr lang="en-US" sz="4000" dirty="0"/>
              <a:t>Z1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Z2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Z3</a:t>
            </a:r>
          </a:p>
        </p:txBody>
      </p:sp>
      <p:sp>
        <p:nvSpPr>
          <p:cNvPr id="1756" name="Rectangle 1755">
            <a:extLst>
              <a:ext uri="{FF2B5EF4-FFF2-40B4-BE49-F238E27FC236}">
                <a16:creationId xmlns:a16="http://schemas.microsoft.com/office/drawing/2014/main" id="{83E3104D-B9BC-41C2-AE26-1276A1E1F58A}"/>
              </a:ext>
            </a:extLst>
          </p:cNvPr>
          <p:cNvSpPr/>
          <p:nvPr/>
        </p:nvSpPr>
        <p:spPr>
          <a:xfrm>
            <a:off x="8723406" y="19896125"/>
            <a:ext cx="398350" cy="5216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7" name="TextBox 1756">
            <a:extLst>
              <a:ext uri="{FF2B5EF4-FFF2-40B4-BE49-F238E27FC236}">
                <a16:creationId xmlns:a16="http://schemas.microsoft.com/office/drawing/2014/main" id="{0B62F4B6-8E62-4307-B30E-26A650099BC6}"/>
              </a:ext>
            </a:extLst>
          </p:cNvPr>
          <p:cNvSpPr txBox="1"/>
          <p:nvPr/>
        </p:nvSpPr>
        <p:spPr>
          <a:xfrm>
            <a:off x="8723610" y="20034580"/>
            <a:ext cx="41870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/>
              <a:t>6</a:t>
            </a:r>
          </a:p>
          <a:p>
            <a:pPr algn="ctr"/>
            <a:r>
              <a:rPr lang="en-US" dirty="0"/>
              <a:t>7</a:t>
            </a:r>
          </a:p>
          <a:p>
            <a:pPr algn="ctr"/>
            <a:r>
              <a:rPr lang="en-US" dirty="0"/>
              <a:t>8</a:t>
            </a:r>
          </a:p>
          <a:p>
            <a:pPr algn="ctr"/>
            <a:r>
              <a:rPr lang="en-US" dirty="0"/>
              <a:t>9</a:t>
            </a:r>
          </a:p>
          <a:p>
            <a:pPr algn="ctr"/>
            <a:r>
              <a:rPr lang="en-US" dirty="0"/>
              <a:t>10</a:t>
            </a:r>
          </a:p>
          <a:p>
            <a:pPr algn="ctr"/>
            <a:r>
              <a:rPr lang="en-US" dirty="0"/>
              <a:t>11</a:t>
            </a:r>
          </a:p>
          <a:p>
            <a:pPr algn="ctr"/>
            <a:r>
              <a:rPr lang="en-US" dirty="0"/>
              <a:t>12</a:t>
            </a:r>
          </a:p>
          <a:p>
            <a:pPr algn="ctr"/>
            <a:r>
              <a:rPr lang="en-US" dirty="0"/>
              <a:t>13</a:t>
            </a:r>
          </a:p>
          <a:p>
            <a:pPr algn="ctr"/>
            <a:r>
              <a:rPr lang="en-US" dirty="0"/>
              <a:t>14</a:t>
            </a:r>
          </a:p>
          <a:p>
            <a:pPr algn="ctr"/>
            <a:r>
              <a:rPr lang="en-US" dirty="0"/>
              <a:t>15</a:t>
            </a:r>
          </a:p>
          <a:p>
            <a:pPr algn="ctr"/>
            <a:r>
              <a:rPr lang="en-US" dirty="0"/>
              <a:t>16</a:t>
            </a:r>
          </a:p>
          <a:p>
            <a:pPr algn="ctr"/>
            <a:r>
              <a:rPr lang="en-US" dirty="0"/>
              <a:t>17</a:t>
            </a:r>
          </a:p>
          <a:p>
            <a:pPr algn="ctr"/>
            <a:r>
              <a:rPr lang="en-US" dirty="0"/>
              <a:t>18</a:t>
            </a:r>
          </a:p>
        </p:txBody>
      </p:sp>
      <p:sp>
        <p:nvSpPr>
          <p:cNvPr id="1758" name="Oval 1757">
            <a:extLst>
              <a:ext uri="{FF2B5EF4-FFF2-40B4-BE49-F238E27FC236}">
                <a16:creationId xmlns:a16="http://schemas.microsoft.com/office/drawing/2014/main" id="{D58867E6-7E4D-4BC7-88BC-5146740F0D55}"/>
              </a:ext>
            </a:extLst>
          </p:cNvPr>
          <p:cNvSpPr/>
          <p:nvPr/>
        </p:nvSpPr>
        <p:spPr>
          <a:xfrm>
            <a:off x="8687836" y="201878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9" name="Oval 1758">
            <a:extLst>
              <a:ext uri="{FF2B5EF4-FFF2-40B4-BE49-F238E27FC236}">
                <a16:creationId xmlns:a16="http://schemas.microsoft.com/office/drawing/2014/main" id="{CF5DFA52-A6F4-41FA-9729-57C14DEDC471}"/>
              </a:ext>
            </a:extLst>
          </p:cNvPr>
          <p:cNvSpPr/>
          <p:nvPr/>
        </p:nvSpPr>
        <p:spPr>
          <a:xfrm>
            <a:off x="8687000" y="204649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0" name="TextBox 1759">
            <a:extLst>
              <a:ext uri="{FF2B5EF4-FFF2-40B4-BE49-F238E27FC236}">
                <a16:creationId xmlns:a16="http://schemas.microsoft.com/office/drawing/2014/main" id="{2E76898C-DB27-467C-9BB8-02E02EBD7970}"/>
              </a:ext>
            </a:extLst>
          </p:cNvPr>
          <p:cNvSpPr txBox="1"/>
          <p:nvPr/>
        </p:nvSpPr>
        <p:spPr>
          <a:xfrm>
            <a:off x="1927597" y="17082116"/>
            <a:ext cx="442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~MHz Accelerometerized Tool Head PCB</a:t>
            </a:r>
          </a:p>
        </p:txBody>
      </p:sp>
      <p:sp>
        <p:nvSpPr>
          <p:cNvPr id="1761" name="Oval 1760">
            <a:extLst>
              <a:ext uri="{FF2B5EF4-FFF2-40B4-BE49-F238E27FC236}">
                <a16:creationId xmlns:a16="http://schemas.microsoft.com/office/drawing/2014/main" id="{043AE96C-53AB-4A9D-AE11-6C2E42EF0D80}"/>
              </a:ext>
            </a:extLst>
          </p:cNvPr>
          <p:cNvSpPr/>
          <p:nvPr/>
        </p:nvSpPr>
        <p:spPr>
          <a:xfrm>
            <a:off x="8687000" y="207325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2" name="Oval 1761">
            <a:extLst>
              <a:ext uri="{FF2B5EF4-FFF2-40B4-BE49-F238E27FC236}">
                <a16:creationId xmlns:a16="http://schemas.microsoft.com/office/drawing/2014/main" id="{0FA074FE-6D6D-47C1-988A-2E467AF50FAB}"/>
              </a:ext>
            </a:extLst>
          </p:cNvPr>
          <p:cNvSpPr/>
          <p:nvPr/>
        </p:nvSpPr>
        <p:spPr>
          <a:xfrm>
            <a:off x="8687836" y="210002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3" name="Oval 1762">
            <a:extLst>
              <a:ext uri="{FF2B5EF4-FFF2-40B4-BE49-F238E27FC236}">
                <a16:creationId xmlns:a16="http://schemas.microsoft.com/office/drawing/2014/main" id="{EE79A669-7AAD-412D-B3B1-7E9B166E0F87}"/>
              </a:ext>
            </a:extLst>
          </p:cNvPr>
          <p:cNvSpPr/>
          <p:nvPr/>
        </p:nvSpPr>
        <p:spPr>
          <a:xfrm>
            <a:off x="8687000" y="212773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4" name="Oval 1763">
            <a:extLst>
              <a:ext uri="{FF2B5EF4-FFF2-40B4-BE49-F238E27FC236}">
                <a16:creationId xmlns:a16="http://schemas.microsoft.com/office/drawing/2014/main" id="{08A5EF66-B6E8-412D-AD26-298BD8026D3C}"/>
              </a:ext>
            </a:extLst>
          </p:cNvPr>
          <p:cNvSpPr/>
          <p:nvPr/>
        </p:nvSpPr>
        <p:spPr>
          <a:xfrm>
            <a:off x="8687000" y="215449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5" name="Oval 1764">
            <a:extLst>
              <a:ext uri="{FF2B5EF4-FFF2-40B4-BE49-F238E27FC236}">
                <a16:creationId xmlns:a16="http://schemas.microsoft.com/office/drawing/2014/main" id="{C61E626A-00F8-439C-8C0A-52E801DC8206}"/>
              </a:ext>
            </a:extLst>
          </p:cNvPr>
          <p:cNvSpPr/>
          <p:nvPr/>
        </p:nvSpPr>
        <p:spPr>
          <a:xfrm>
            <a:off x="8695317" y="21822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6" name="Oval 1765">
            <a:extLst>
              <a:ext uri="{FF2B5EF4-FFF2-40B4-BE49-F238E27FC236}">
                <a16:creationId xmlns:a16="http://schemas.microsoft.com/office/drawing/2014/main" id="{A7BD4CA1-0A2A-4682-8ECA-66B41085B4A5}"/>
              </a:ext>
            </a:extLst>
          </p:cNvPr>
          <p:cNvSpPr/>
          <p:nvPr/>
        </p:nvSpPr>
        <p:spPr>
          <a:xfrm>
            <a:off x="8694481" y="220991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7" name="Oval 1766">
            <a:extLst>
              <a:ext uri="{FF2B5EF4-FFF2-40B4-BE49-F238E27FC236}">
                <a16:creationId xmlns:a16="http://schemas.microsoft.com/office/drawing/2014/main" id="{5225E84E-61A5-4A4B-8ABA-7AA55D2704EB}"/>
              </a:ext>
            </a:extLst>
          </p:cNvPr>
          <p:cNvSpPr/>
          <p:nvPr/>
        </p:nvSpPr>
        <p:spPr>
          <a:xfrm>
            <a:off x="8694481" y="223667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8" name="Oval 1767">
            <a:extLst>
              <a:ext uri="{FF2B5EF4-FFF2-40B4-BE49-F238E27FC236}">
                <a16:creationId xmlns:a16="http://schemas.microsoft.com/office/drawing/2014/main" id="{89A596E6-2C02-4CA2-9615-D3D5D7D490F4}"/>
              </a:ext>
            </a:extLst>
          </p:cNvPr>
          <p:cNvSpPr/>
          <p:nvPr/>
        </p:nvSpPr>
        <p:spPr>
          <a:xfrm>
            <a:off x="8690884" y="226694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9" name="Oval 1768">
            <a:extLst>
              <a:ext uri="{FF2B5EF4-FFF2-40B4-BE49-F238E27FC236}">
                <a16:creationId xmlns:a16="http://schemas.microsoft.com/office/drawing/2014/main" id="{840497ED-AC97-46BA-8885-F33D4A1A4B79}"/>
              </a:ext>
            </a:extLst>
          </p:cNvPr>
          <p:cNvSpPr/>
          <p:nvPr/>
        </p:nvSpPr>
        <p:spPr>
          <a:xfrm>
            <a:off x="8690048" y="22946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0" name="Oval 1769">
            <a:extLst>
              <a:ext uri="{FF2B5EF4-FFF2-40B4-BE49-F238E27FC236}">
                <a16:creationId xmlns:a16="http://schemas.microsoft.com/office/drawing/2014/main" id="{DA0DDCC0-74BD-4507-BB0D-DB7E8D3DC471}"/>
              </a:ext>
            </a:extLst>
          </p:cNvPr>
          <p:cNvSpPr/>
          <p:nvPr/>
        </p:nvSpPr>
        <p:spPr>
          <a:xfrm>
            <a:off x="8690048" y="232141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1" name="Oval 1770">
            <a:extLst>
              <a:ext uri="{FF2B5EF4-FFF2-40B4-BE49-F238E27FC236}">
                <a16:creationId xmlns:a16="http://schemas.microsoft.com/office/drawing/2014/main" id="{637A409E-6A05-4437-89B3-BF240D08F7D1}"/>
              </a:ext>
            </a:extLst>
          </p:cNvPr>
          <p:cNvSpPr/>
          <p:nvPr/>
        </p:nvSpPr>
        <p:spPr>
          <a:xfrm>
            <a:off x="8694384" y="234818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2" name="Oval 1771">
            <a:extLst>
              <a:ext uri="{FF2B5EF4-FFF2-40B4-BE49-F238E27FC236}">
                <a16:creationId xmlns:a16="http://schemas.microsoft.com/office/drawing/2014/main" id="{4CCEE104-9F10-4EDC-8C4C-7F9848C63030}"/>
              </a:ext>
            </a:extLst>
          </p:cNvPr>
          <p:cNvSpPr/>
          <p:nvPr/>
        </p:nvSpPr>
        <p:spPr>
          <a:xfrm>
            <a:off x="8693548" y="237589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3" name="Oval 1772">
            <a:extLst>
              <a:ext uri="{FF2B5EF4-FFF2-40B4-BE49-F238E27FC236}">
                <a16:creationId xmlns:a16="http://schemas.microsoft.com/office/drawing/2014/main" id="{173AD8C7-1952-410A-BD71-302BF4B1B15D}"/>
              </a:ext>
            </a:extLst>
          </p:cNvPr>
          <p:cNvSpPr/>
          <p:nvPr/>
        </p:nvSpPr>
        <p:spPr>
          <a:xfrm>
            <a:off x="8693548" y="240265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4" name="Oval 1773">
            <a:extLst>
              <a:ext uri="{FF2B5EF4-FFF2-40B4-BE49-F238E27FC236}">
                <a16:creationId xmlns:a16="http://schemas.microsoft.com/office/drawing/2014/main" id="{54EEB76F-6797-407F-B5A0-8264FD815AEC}"/>
              </a:ext>
            </a:extLst>
          </p:cNvPr>
          <p:cNvSpPr/>
          <p:nvPr/>
        </p:nvSpPr>
        <p:spPr>
          <a:xfrm>
            <a:off x="8694384" y="2432130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5" name="Oval 1774">
            <a:extLst>
              <a:ext uri="{FF2B5EF4-FFF2-40B4-BE49-F238E27FC236}">
                <a16:creationId xmlns:a16="http://schemas.microsoft.com/office/drawing/2014/main" id="{E71CD245-A2BE-4B04-86F6-EFEE0A5EDE90}"/>
              </a:ext>
            </a:extLst>
          </p:cNvPr>
          <p:cNvSpPr/>
          <p:nvPr/>
        </p:nvSpPr>
        <p:spPr>
          <a:xfrm>
            <a:off x="8693548" y="245983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6" name="Oval 1775">
            <a:extLst>
              <a:ext uri="{FF2B5EF4-FFF2-40B4-BE49-F238E27FC236}">
                <a16:creationId xmlns:a16="http://schemas.microsoft.com/office/drawing/2014/main" id="{8DF47EFE-124B-4BA1-8EE0-797F18BCC2BE}"/>
              </a:ext>
            </a:extLst>
          </p:cNvPr>
          <p:cNvSpPr/>
          <p:nvPr/>
        </p:nvSpPr>
        <p:spPr>
          <a:xfrm>
            <a:off x="8693548" y="248660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7" name="Rectangle 1776">
            <a:extLst>
              <a:ext uri="{FF2B5EF4-FFF2-40B4-BE49-F238E27FC236}">
                <a16:creationId xmlns:a16="http://schemas.microsoft.com/office/drawing/2014/main" id="{D8652901-2B02-442E-A489-F7807D2023D4}"/>
              </a:ext>
            </a:extLst>
          </p:cNvPr>
          <p:cNvSpPr/>
          <p:nvPr/>
        </p:nvSpPr>
        <p:spPr>
          <a:xfrm>
            <a:off x="9121554" y="19896124"/>
            <a:ext cx="398350" cy="5216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8" name="TextBox 1777">
            <a:extLst>
              <a:ext uri="{FF2B5EF4-FFF2-40B4-BE49-F238E27FC236}">
                <a16:creationId xmlns:a16="http://schemas.microsoft.com/office/drawing/2014/main" id="{92600187-1E53-408B-AEE7-6F5A2A87EB1B}"/>
              </a:ext>
            </a:extLst>
          </p:cNvPr>
          <p:cNvSpPr txBox="1"/>
          <p:nvPr/>
        </p:nvSpPr>
        <p:spPr>
          <a:xfrm>
            <a:off x="9121758" y="20034579"/>
            <a:ext cx="41870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/>
              <a:t>6</a:t>
            </a:r>
          </a:p>
          <a:p>
            <a:pPr algn="ctr"/>
            <a:r>
              <a:rPr lang="en-US" dirty="0"/>
              <a:t>7</a:t>
            </a:r>
          </a:p>
          <a:p>
            <a:pPr algn="ctr"/>
            <a:r>
              <a:rPr lang="en-US" dirty="0"/>
              <a:t>8</a:t>
            </a:r>
          </a:p>
          <a:p>
            <a:pPr algn="ctr"/>
            <a:r>
              <a:rPr lang="en-US" dirty="0"/>
              <a:t>9</a:t>
            </a:r>
          </a:p>
          <a:p>
            <a:pPr algn="ctr"/>
            <a:r>
              <a:rPr lang="en-US" dirty="0"/>
              <a:t>10</a:t>
            </a:r>
          </a:p>
          <a:p>
            <a:pPr algn="ctr"/>
            <a:r>
              <a:rPr lang="en-US" dirty="0"/>
              <a:t>11</a:t>
            </a:r>
          </a:p>
          <a:p>
            <a:pPr algn="ctr"/>
            <a:r>
              <a:rPr lang="en-US" dirty="0"/>
              <a:t>12</a:t>
            </a:r>
          </a:p>
          <a:p>
            <a:pPr algn="ctr"/>
            <a:r>
              <a:rPr lang="en-US" dirty="0"/>
              <a:t>13</a:t>
            </a:r>
          </a:p>
          <a:p>
            <a:pPr algn="ctr"/>
            <a:r>
              <a:rPr lang="en-US" dirty="0"/>
              <a:t>14</a:t>
            </a:r>
          </a:p>
          <a:p>
            <a:pPr algn="ctr"/>
            <a:r>
              <a:rPr lang="en-US" dirty="0"/>
              <a:t>15</a:t>
            </a:r>
          </a:p>
          <a:p>
            <a:pPr algn="ctr"/>
            <a:r>
              <a:rPr lang="en-US" dirty="0"/>
              <a:t>16</a:t>
            </a:r>
          </a:p>
          <a:p>
            <a:pPr algn="ctr"/>
            <a:r>
              <a:rPr lang="en-US" dirty="0"/>
              <a:t>17</a:t>
            </a:r>
          </a:p>
          <a:p>
            <a:pPr algn="ctr"/>
            <a:r>
              <a:rPr lang="en-US" dirty="0"/>
              <a:t>18</a:t>
            </a:r>
          </a:p>
        </p:txBody>
      </p:sp>
      <p:sp>
        <p:nvSpPr>
          <p:cNvPr id="1797" name="Oval 1796">
            <a:extLst>
              <a:ext uri="{FF2B5EF4-FFF2-40B4-BE49-F238E27FC236}">
                <a16:creationId xmlns:a16="http://schemas.microsoft.com/office/drawing/2014/main" id="{458BDA6B-0F4E-489F-B948-F57255446278}"/>
              </a:ext>
            </a:extLst>
          </p:cNvPr>
          <p:cNvSpPr/>
          <p:nvPr/>
        </p:nvSpPr>
        <p:spPr>
          <a:xfrm>
            <a:off x="9482440" y="201802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8" name="Oval 1797">
            <a:extLst>
              <a:ext uri="{FF2B5EF4-FFF2-40B4-BE49-F238E27FC236}">
                <a16:creationId xmlns:a16="http://schemas.microsoft.com/office/drawing/2014/main" id="{6460AC4A-FE9C-47E6-B703-2FC472D72DBC}"/>
              </a:ext>
            </a:extLst>
          </p:cNvPr>
          <p:cNvSpPr/>
          <p:nvPr/>
        </p:nvSpPr>
        <p:spPr>
          <a:xfrm>
            <a:off x="9481604" y="2045732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9" name="Oval 1798">
            <a:extLst>
              <a:ext uri="{FF2B5EF4-FFF2-40B4-BE49-F238E27FC236}">
                <a16:creationId xmlns:a16="http://schemas.microsoft.com/office/drawing/2014/main" id="{F628B026-5F2F-4327-AC04-82E6928A59B2}"/>
              </a:ext>
            </a:extLst>
          </p:cNvPr>
          <p:cNvSpPr/>
          <p:nvPr/>
        </p:nvSpPr>
        <p:spPr>
          <a:xfrm>
            <a:off x="9481604" y="207249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0" name="Oval 1799">
            <a:extLst>
              <a:ext uri="{FF2B5EF4-FFF2-40B4-BE49-F238E27FC236}">
                <a16:creationId xmlns:a16="http://schemas.microsoft.com/office/drawing/2014/main" id="{1934450A-5633-46CD-AB10-8E09D937D8FE}"/>
              </a:ext>
            </a:extLst>
          </p:cNvPr>
          <p:cNvSpPr/>
          <p:nvPr/>
        </p:nvSpPr>
        <p:spPr>
          <a:xfrm>
            <a:off x="9482440" y="2099261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1" name="Oval 1800">
            <a:extLst>
              <a:ext uri="{FF2B5EF4-FFF2-40B4-BE49-F238E27FC236}">
                <a16:creationId xmlns:a16="http://schemas.microsoft.com/office/drawing/2014/main" id="{F1263B53-8950-473B-8868-2BEB91EBABF6}"/>
              </a:ext>
            </a:extLst>
          </p:cNvPr>
          <p:cNvSpPr/>
          <p:nvPr/>
        </p:nvSpPr>
        <p:spPr>
          <a:xfrm>
            <a:off x="9481604" y="212697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2" name="Oval 1801">
            <a:extLst>
              <a:ext uri="{FF2B5EF4-FFF2-40B4-BE49-F238E27FC236}">
                <a16:creationId xmlns:a16="http://schemas.microsoft.com/office/drawing/2014/main" id="{5436043C-AF69-4EB6-8D44-583C93813206}"/>
              </a:ext>
            </a:extLst>
          </p:cNvPr>
          <p:cNvSpPr/>
          <p:nvPr/>
        </p:nvSpPr>
        <p:spPr>
          <a:xfrm>
            <a:off x="9481604" y="215373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3" name="Oval 1802">
            <a:extLst>
              <a:ext uri="{FF2B5EF4-FFF2-40B4-BE49-F238E27FC236}">
                <a16:creationId xmlns:a16="http://schemas.microsoft.com/office/drawing/2014/main" id="{4047E60D-D05D-457F-96DF-1DA1BE809CA2}"/>
              </a:ext>
            </a:extLst>
          </p:cNvPr>
          <p:cNvSpPr/>
          <p:nvPr/>
        </p:nvSpPr>
        <p:spPr>
          <a:xfrm>
            <a:off x="9489924" y="218144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4" name="Oval 1803">
            <a:extLst>
              <a:ext uri="{FF2B5EF4-FFF2-40B4-BE49-F238E27FC236}">
                <a16:creationId xmlns:a16="http://schemas.microsoft.com/office/drawing/2014/main" id="{C222EEE5-4F67-451A-836C-879C03D20BEE}"/>
              </a:ext>
            </a:extLst>
          </p:cNvPr>
          <p:cNvSpPr/>
          <p:nvPr/>
        </p:nvSpPr>
        <p:spPr>
          <a:xfrm>
            <a:off x="9489088" y="2209150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5" name="Oval 1804">
            <a:extLst>
              <a:ext uri="{FF2B5EF4-FFF2-40B4-BE49-F238E27FC236}">
                <a16:creationId xmlns:a16="http://schemas.microsoft.com/office/drawing/2014/main" id="{D15919E3-6E8E-4136-B625-ADAD9B736416}"/>
              </a:ext>
            </a:extLst>
          </p:cNvPr>
          <p:cNvSpPr/>
          <p:nvPr/>
        </p:nvSpPr>
        <p:spPr>
          <a:xfrm>
            <a:off x="9489088" y="22359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6" name="Oval 1805">
            <a:extLst>
              <a:ext uri="{FF2B5EF4-FFF2-40B4-BE49-F238E27FC236}">
                <a16:creationId xmlns:a16="http://schemas.microsoft.com/office/drawing/2014/main" id="{7F6C4BDF-883F-435C-B680-6FB9FBE91490}"/>
              </a:ext>
            </a:extLst>
          </p:cNvPr>
          <p:cNvSpPr/>
          <p:nvPr/>
        </p:nvSpPr>
        <p:spPr>
          <a:xfrm>
            <a:off x="9485489" y="226618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7" name="Oval 1806">
            <a:extLst>
              <a:ext uri="{FF2B5EF4-FFF2-40B4-BE49-F238E27FC236}">
                <a16:creationId xmlns:a16="http://schemas.microsoft.com/office/drawing/2014/main" id="{6597F3E0-A4A6-48CB-97F6-14D683067F6F}"/>
              </a:ext>
            </a:extLst>
          </p:cNvPr>
          <p:cNvSpPr/>
          <p:nvPr/>
        </p:nvSpPr>
        <p:spPr>
          <a:xfrm>
            <a:off x="9484653" y="229389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8" name="Oval 1807">
            <a:extLst>
              <a:ext uri="{FF2B5EF4-FFF2-40B4-BE49-F238E27FC236}">
                <a16:creationId xmlns:a16="http://schemas.microsoft.com/office/drawing/2014/main" id="{0E0BF217-A192-4D18-BC26-D8CE7C48F482}"/>
              </a:ext>
            </a:extLst>
          </p:cNvPr>
          <p:cNvSpPr/>
          <p:nvPr/>
        </p:nvSpPr>
        <p:spPr>
          <a:xfrm>
            <a:off x="9484653" y="2320657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9" name="Oval 1808">
            <a:extLst>
              <a:ext uri="{FF2B5EF4-FFF2-40B4-BE49-F238E27FC236}">
                <a16:creationId xmlns:a16="http://schemas.microsoft.com/office/drawing/2014/main" id="{6A919793-B072-4CDB-ABC9-65F7D537575B}"/>
              </a:ext>
            </a:extLst>
          </p:cNvPr>
          <p:cNvSpPr/>
          <p:nvPr/>
        </p:nvSpPr>
        <p:spPr>
          <a:xfrm>
            <a:off x="9488988" y="234742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0" name="Oval 1809">
            <a:extLst>
              <a:ext uri="{FF2B5EF4-FFF2-40B4-BE49-F238E27FC236}">
                <a16:creationId xmlns:a16="http://schemas.microsoft.com/office/drawing/2014/main" id="{27C1F45E-4208-42BA-BB05-E21A7FF094FD}"/>
              </a:ext>
            </a:extLst>
          </p:cNvPr>
          <p:cNvSpPr/>
          <p:nvPr/>
        </p:nvSpPr>
        <p:spPr>
          <a:xfrm>
            <a:off x="9488152" y="2375130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1" name="Oval 1810">
            <a:extLst>
              <a:ext uri="{FF2B5EF4-FFF2-40B4-BE49-F238E27FC236}">
                <a16:creationId xmlns:a16="http://schemas.microsoft.com/office/drawing/2014/main" id="{4C82C6BE-B9E1-4CBB-8315-397CFA39F2AD}"/>
              </a:ext>
            </a:extLst>
          </p:cNvPr>
          <p:cNvSpPr/>
          <p:nvPr/>
        </p:nvSpPr>
        <p:spPr>
          <a:xfrm>
            <a:off x="9488152" y="240189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2" name="Oval 1811">
            <a:extLst>
              <a:ext uri="{FF2B5EF4-FFF2-40B4-BE49-F238E27FC236}">
                <a16:creationId xmlns:a16="http://schemas.microsoft.com/office/drawing/2014/main" id="{05E38DA6-4A7E-41B6-826A-4F5E06852F24}"/>
              </a:ext>
            </a:extLst>
          </p:cNvPr>
          <p:cNvSpPr/>
          <p:nvPr/>
        </p:nvSpPr>
        <p:spPr>
          <a:xfrm>
            <a:off x="9488988" y="243136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3" name="Oval 1812">
            <a:extLst>
              <a:ext uri="{FF2B5EF4-FFF2-40B4-BE49-F238E27FC236}">
                <a16:creationId xmlns:a16="http://schemas.microsoft.com/office/drawing/2014/main" id="{28C42D20-1673-4526-AF64-508E1D337116}"/>
              </a:ext>
            </a:extLst>
          </p:cNvPr>
          <p:cNvSpPr/>
          <p:nvPr/>
        </p:nvSpPr>
        <p:spPr>
          <a:xfrm>
            <a:off x="9488152" y="245907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4" name="Oval 1813">
            <a:extLst>
              <a:ext uri="{FF2B5EF4-FFF2-40B4-BE49-F238E27FC236}">
                <a16:creationId xmlns:a16="http://schemas.microsoft.com/office/drawing/2014/main" id="{DE5BE226-F965-47DF-95D1-E909E02DFA39}"/>
              </a:ext>
            </a:extLst>
          </p:cNvPr>
          <p:cNvSpPr/>
          <p:nvPr/>
        </p:nvSpPr>
        <p:spPr>
          <a:xfrm>
            <a:off x="9488152" y="248584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15" name="Picture 1814">
            <a:extLst>
              <a:ext uri="{FF2B5EF4-FFF2-40B4-BE49-F238E27FC236}">
                <a16:creationId xmlns:a16="http://schemas.microsoft.com/office/drawing/2014/main" id="{28097BFD-9D39-44F9-8D24-A3BCE603BF55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</a:blip>
          <a:stretch>
            <a:fillRect/>
          </a:stretch>
        </p:blipFill>
        <p:spPr>
          <a:xfrm>
            <a:off x="7983478" y="25626964"/>
            <a:ext cx="2007914" cy="1293802"/>
          </a:xfrm>
          <a:prstGeom prst="rect">
            <a:avLst/>
          </a:prstGeom>
        </p:spPr>
      </p:pic>
      <p:cxnSp>
        <p:nvCxnSpPr>
          <p:cNvPr id="1817" name="Connector: Elbow 1816">
            <a:extLst>
              <a:ext uri="{FF2B5EF4-FFF2-40B4-BE49-F238E27FC236}">
                <a16:creationId xmlns:a16="http://schemas.microsoft.com/office/drawing/2014/main" id="{72A1D5C7-3C5C-4B76-9E20-7A222CB871EC}"/>
              </a:ext>
            </a:extLst>
          </p:cNvPr>
          <p:cNvCxnSpPr>
            <a:cxnSpLocks/>
            <a:stCxn id="1776" idx="2"/>
          </p:cNvCxnSpPr>
          <p:nvPr/>
        </p:nvCxnSpPr>
        <p:spPr>
          <a:xfrm rot="10800000" flipV="1">
            <a:off x="6529724" y="24902138"/>
            <a:ext cx="2163825" cy="1276373"/>
          </a:xfrm>
          <a:prstGeom prst="bentConnector3">
            <a:avLst>
              <a:gd name="adj1" fmla="val 1381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1" name="Connector: Elbow 1820">
            <a:extLst>
              <a:ext uri="{FF2B5EF4-FFF2-40B4-BE49-F238E27FC236}">
                <a16:creationId xmlns:a16="http://schemas.microsoft.com/office/drawing/2014/main" id="{38E83D08-8ADF-4CBF-A5FD-2157922A9223}"/>
              </a:ext>
            </a:extLst>
          </p:cNvPr>
          <p:cNvCxnSpPr>
            <a:cxnSpLocks/>
            <a:stCxn id="1775" idx="2"/>
          </p:cNvCxnSpPr>
          <p:nvPr/>
        </p:nvCxnSpPr>
        <p:spPr>
          <a:xfrm rot="10800000" flipV="1">
            <a:off x="6509168" y="24634491"/>
            <a:ext cx="2184380" cy="1750027"/>
          </a:xfrm>
          <a:prstGeom prst="bentConnector3">
            <a:avLst>
              <a:gd name="adj1" fmla="val 1286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9" name="Connector: Elbow 1838">
            <a:extLst>
              <a:ext uri="{FF2B5EF4-FFF2-40B4-BE49-F238E27FC236}">
                <a16:creationId xmlns:a16="http://schemas.microsoft.com/office/drawing/2014/main" id="{E5A0B86E-C46B-4438-8201-E9CC51F0BE71}"/>
              </a:ext>
            </a:extLst>
          </p:cNvPr>
          <p:cNvCxnSpPr>
            <a:cxnSpLocks/>
            <a:endCxn id="1766" idx="2"/>
          </p:cNvCxnSpPr>
          <p:nvPr/>
        </p:nvCxnSpPr>
        <p:spPr>
          <a:xfrm rot="5400000" flipH="1" flipV="1">
            <a:off x="5233601" y="23142092"/>
            <a:ext cx="4467736" cy="245402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2" name="Connector: Elbow 1841">
            <a:extLst>
              <a:ext uri="{FF2B5EF4-FFF2-40B4-BE49-F238E27FC236}">
                <a16:creationId xmlns:a16="http://schemas.microsoft.com/office/drawing/2014/main" id="{B99D61EC-5900-4F3E-A1A4-9A8516000371}"/>
              </a:ext>
            </a:extLst>
          </p:cNvPr>
          <p:cNvCxnSpPr>
            <a:cxnSpLocks/>
            <a:endCxn id="1767" idx="2"/>
          </p:cNvCxnSpPr>
          <p:nvPr/>
        </p:nvCxnSpPr>
        <p:spPr>
          <a:xfrm rot="5400000" flipH="1" flipV="1">
            <a:off x="5596629" y="22865042"/>
            <a:ext cx="3560010" cy="263569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3" name="Straight Connector 1852">
            <a:extLst>
              <a:ext uri="{FF2B5EF4-FFF2-40B4-BE49-F238E27FC236}">
                <a16:creationId xmlns:a16="http://schemas.microsoft.com/office/drawing/2014/main" id="{F1BD9D59-107E-4655-9510-B99B3F11090F}"/>
              </a:ext>
            </a:extLst>
          </p:cNvPr>
          <p:cNvCxnSpPr>
            <a:cxnSpLocks/>
          </p:cNvCxnSpPr>
          <p:nvPr/>
        </p:nvCxnSpPr>
        <p:spPr>
          <a:xfrm flipH="1">
            <a:off x="6058789" y="25962892"/>
            <a:ext cx="450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7" name="Straight Connector 1856">
            <a:extLst>
              <a:ext uri="{FF2B5EF4-FFF2-40B4-BE49-F238E27FC236}">
                <a16:creationId xmlns:a16="http://schemas.microsoft.com/office/drawing/2014/main" id="{BCB142D7-D965-43C7-9CB6-FA71BDFBB807}"/>
              </a:ext>
            </a:extLst>
          </p:cNvPr>
          <p:cNvCxnSpPr>
            <a:cxnSpLocks/>
          </p:cNvCxnSpPr>
          <p:nvPr/>
        </p:nvCxnSpPr>
        <p:spPr>
          <a:xfrm flipH="1">
            <a:off x="6236211" y="26602972"/>
            <a:ext cx="2729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0" name="Rectangle 1859">
            <a:extLst>
              <a:ext uri="{FF2B5EF4-FFF2-40B4-BE49-F238E27FC236}">
                <a16:creationId xmlns:a16="http://schemas.microsoft.com/office/drawing/2014/main" id="{BA443E84-E3C2-4CB7-B399-A0E248F7D12C}"/>
              </a:ext>
            </a:extLst>
          </p:cNvPr>
          <p:cNvSpPr/>
          <p:nvPr/>
        </p:nvSpPr>
        <p:spPr>
          <a:xfrm>
            <a:off x="482272" y="20362181"/>
            <a:ext cx="2725015" cy="1564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1" name="Oval 1860">
            <a:extLst>
              <a:ext uri="{FF2B5EF4-FFF2-40B4-BE49-F238E27FC236}">
                <a16:creationId xmlns:a16="http://schemas.microsoft.com/office/drawing/2014/main" id="{4F099AAC-691A-4DA3-8E77-DDD4F7112236}"/>
              </a:ext>
            </a:extLst>
          </p:cNvPr>
          <p:cNvSpPr/>
          <p:nvPr/>
        </p:nvSpPr>
        <p:spPr>
          <a:xfrm>
            <a:off x="3170308" y="207278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2" name="Oval 1861">
            <a:extLst>
              <a:ext uri="{FF2B5EF4-FFF2-40B4-BE49-F238E27FC236}">
                <a16:creationId xmlns:a16="http://schemas.microsoft.com/office/drawing/2014/main" id="{CFB7511E-8DE6-4F8D-891E-E71E63649B94}"/>
              </a:ext>
            </a:extLst>
          </p:cNvPr>
          <p:cNvSpPr/>
          <p:nvPr/>
        </p:nvSpPr>
        <p:spPr>
          <a:xfrm>
            <a:off x="3169472" y="2100491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3" name="Oval 1862">
            <a:extLst>
              <a:ext uri="{FF2B5EF4-FFF2-40B4-BE49-F238E27FC236}">
                <a16:creationId xmlns:a16="http://schemas.microsoft.com/office/drawing/2014/main" id="{E6CF5F7E-8D53-4259-B2F0-F3750A8561D8}"/>
              </a:ext>
            </a:extLst>
          </p:cNvPr>
          <p:cNvSpPr/>
          <p:nvPr/>
        </p:nvSpPr>
        <p:spPr>
          <a:xfrm>
            <a:off x="3169472" y="2127256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4" name="Oval 1863">
            <a:extLst>
              <a:ext uri="{FF2B5EF4-FFF2-40B4-BE49-F238E27FC236}">
                <a16:creationId xmlns:a16="http://schemas.microsoft.com/office/drawing/2014/main" id="{E79759F9-C114-42CE-BF4C-ED12D8E4B9B9}"/>
              </a:ext>
            </a:extLst>
          </p:cNvPr>
          <p:cNvSpPr/>
          <p:nvPr/>
        </p:nvSpPr>
        <p:spPr>
          <a:xfrm>
            <a:off x="3170308" y="215402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6" name="TextBox 1865">
            <a:extLst>
              <a:ext uri="{FF2B5EF4-FFF2-40B4-BE49-F238E27FC236}">
                <a16:creationId xmlns:a16="http://schemas.microsoft.com/office/drawing/2014/main" id="{CD71CDEF-0E3A-4883-A2E8-A3306BE5D195}"/>
              </a:ext>
            </a:extLst>
          </p:cNvPr>
          <p:cNvSpPr txBox="1"/>
          <p:nvPr/>
        </p:nvSpPr>
        <p:spPr>
          <a:xfrm>
            <a:off x="450838" y="21408204"/>
            <a:ext cx="2351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Accelerometer Sensor</a:t>
            </a:r>
          </a:p>
          <a:p>
            <a:r>
              <a:rPr lang="en-US" sz="1600" dirty="0"/>
              <a:t>Circuitry on back of PCB</a:t>
            </a:r>
          </a:p>
        </p:txBody>
      </p:sp>
      <p:cxnSp>
        <p:nvCxnSpPr>
          <p:cNvPr id="1870" name="Connector: Elbow 1869">
            <a:extLst>
              <a:ext uri="{FF2B5EF4-FFF2-40B4-BE49-F238E27FC236}">
                <a16:creationId xmlns:a16="http://schemas.microsoft.com/office/drawing/2014/main" id="{1556B181-A7D9-43B7-8E59-E198055D53E2}"/>
              </a:ext>
            </a:extLst>
          </p:cNvPr>
          <p:cNvCxnSpPr>
            <a:cxnSpLocks/>
            <a:stCxn id="1764" idx="2"/>
          </p:cNvCxnSpPr>
          <p:nvPr/>
        </p:nvCxnSpPr>
        <p:spPr>
          <a:xfrm rot="10800000">
            <a:off x="3195876" y="21580010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4" name="Connector: Elbow 1873">
            <a:extLst>
              <a:ext uri="{FF2B5EF4-FFF2-40B4-BE49-F238E27FC236}">
                <a16:creationId xmlns:a16="http://schemas.microsoft.com/office/drawing/2014/main" id="{A23B54B1-C362-4FBF-BBB0-F2ED2C45138E}"/>
              </a:ext>
            </a:extLst>
          </p:cNvPr>
          <p:cNvCxnSpPr>
            <a:cxnSpLocks/>
          </p:cNvCxnSpPr>
          <p:nvPr/>
        </p:nvCxnSpPr>
        <p:spPr>
          <a:xfrm rot="10800000">
            <a:off x="3214080" y="20765909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5" name="Connector: Elbow 1874">
            <a:extLst>
              <a:ext uri="{FF2B5EF4-FFF2-40B4-BE49-F238E27FC236}">
                <a16:creationId xmlns:a16="http://schemas.microsoft.com/office/drawing/2014/main" id="{3E042541-0F25-4F70-B1AC-A83A791FB62E}"/>
              </a:ext>
            </a:extLst>
          </p:cNvPr>
          <p:cNvCxnSpPr>
            <a:cxnSpLocks/>
          </p:cNvCxnSpPr>
          <p:nvPr/>
        </p:nvCxnSpPr>
        <p:spPr>
          <a:xfrm rot="10800000">
            <a:off x="3216104" y="21036978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6" name="Connector: Elbow 1875">
            <a:extLst>
              <a:ext uri="{FF2B5EF4-FFF2-40B4-BE49-F238E27FC236}">
                <a16:creationId xmlns:a16="http://schemas.microsoft.com/office/drawing/2014/main" id="{580B19F0-93A7-423F-B03C-30FFA7A8F953}"/>
              </a:ext>
            </a:extLst>
          </p:cNvPr>
          <p:cNvCxnSpPr>
            <a:cxnSpLocks/>
          </p:cNvCxnSpPr>
          <p:nvPr/>
        </p:nvCxnSpPr>
        <p:spPr>
          <a:xfrm rot="10800000">
            <a:off x="3217720" y="21308665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7" name="TextBox 1876">
            <a:extLst>
              <a:ext uri="{FF2B5EF4-FFF2-40B4-BE49-F238E27FC236}">
                <a16:creationId xmlns:a16="http://schemas.microsoft.com/office/drawing/2014/main" id="{406F8434-AF42-4777-A7FB-E850CBABFA3A}"/>
              </a:ext>
            </a:extLst>
          </p:cNvPr>
          <p:cNvSpPr txBox="1"/>
          <p:nvPr/>
        </p:nvSpPr>
        <p:spPr>
          <a:xfrm>
            <a:off x="2310252" y="20400488"/>
            <a:ext cx="896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+24V</a:t>
            </a:r>
            <a:br>
              <a:rPr lang="en-US" sz="1600" dirty="0"/>
            </a:br>
            <a:r>
              <a:rPr lang="en-US" sz="1600" dirty="0"/>
              <a:t>CSEL</a:t>
            </a:r>
          </a:p>
          <a:p>
            <a:pPr algn="r"/>
            <a:r>
              <a:rPr lang="en-US" sz="1600" dirty="0"/>
              <a:t>SCLK</a:t>
            </a:r>
          </a:p>
          <a:p>
            <a:pPr algn="r"/>
            <a:r>
              <a:rPr lang="en-US" sz="1600" dirty="0"/>
              <a:t>MOSI</a:t>
            </a:r>
          </a:p>
          <a:p>
            <a:pPr algn="r"/>
            <a:r>
              <a:rPr lang="en-US" sz="1600" dirty="0"/>
              <a:t>MISO</a:t>
            </a:r>
          </a:p>
          <a:p>
            <a:pPr algn="r"/>
            <a:r>
              <a:rPr lang="en-US" sz="1600" dirty="0"/>
              <a:t>GND</a:t>
            </a:r>
          </a:p>
        </p:txBody>
      </p:sp>
      <p:sp>
        <p:nvSpPr>
          <p:cNvPr id="1878" name="Rectangle 1877">
            <a:extLst>
              <a:ext uri="{FF2B5EF4-FFF2-40B4-BE49-F238E27FC236}">
                <a16:creationId xmlns:a16="http://schemas.microsoft.com/office/drawing/2014/main" id="{F198AFFD-86D2-4A2B-A597-0691F47F0DC8}"/>
              </a:ext>
            </a:extLst>
          </p:cNvPr>
          <p:cNvSpPr/>
          <p:nvPr/>
        </p:nvSpPr>
        <p:spPr>
          <a:xfrm>
            <a:off x="2073227" y="17918874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9" name="Oval 1878">
            <a:extLst>
              <a:ext uri="{FF2B5EF4-FFF2-40B4-BE49-F238E27FC236}">
                <a16:creationId xmlns:a16="http://schemas.microsoft.com/office/drawing/2014/main" id="{44744838-2179-413B-872D-FDE8F5A0028D}"/>
              </a:ext>
            </a:extLst>
          </p:cNvPr>
          <p:cNvSpPr/>
          <p:nvPr/>
        </p:nvSpPr>
        <p:spPr>
          <a:xfrm>
            <a:off x="2675900" y="180645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0" name="Oval 1879">
            <a:extLst>
              <a:ext uri="{FF2B5EF4-FFF2-40B4-BE49-F238E27FC236}">
                <a16:creationId xmlns:a16="http://schemas.microsoft.com/office/drawing/2014/main" id="{12841871-06DB-4F92-8A1C-11078DC9829D}"/>
              </a:ext>
            </a:extLst>
          </p:cNvPr>
          <p:cNvSpPr/>
          <p:nvPr/>
        </p:nvSpPr>
        <p:spPr>
          <a:xfrm>
            <a:off x="2675064" y="183416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3" name="TextBox 1882">
            <a:extLst>
              <a:ext uri="{FF2B5EF4-FFF2-40B4-BE49-F238E27FC236}">
                <a16:creationId xmlns:a16="http://schemas.microsoft.com/office/drawing/2014/main" id="{4BCDC01F-4053-4A9C-8D15-B942615A85DF}"/>
              </a:ext>
            </a:extLst>
          </p:cNvPr>
          <p:cNvSpPr txBox="1"/>
          <p:nvPr/>
        </p:nvSpPr>
        <p:spPr>
          <a:xfrm>
            <a:off x="2004487" y="17618323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XES</a:t>
            </a:r>
          </a:p>
        </p:txBody>
      </p:sp>
      <p:sp>
        <p:nvSpPr>
          <p:cNvPr id="1884" name="TextBox 1883">
            <a:extLst>
              <a:ext uri="{FF2B5EF4-FFF2-40B4-BE49-F238E27FC236}">
                <a16:creationId xmlns:a16="http://schemas.microsoft.com/office/drawing/2014/main" id="{6A8BCD00-6A59-4DD8-B2A2-6CAD37F6171B}"/>
              </a:ext>
            </a:extLst>
          </p:cNvPr>
          <p:cNvSpPr txBox="1"/>
          <p:nvPr/>
        </p:nvSpPr>
        <p:spPr>
          <a:xfrm>
            <a:off x="2051899" y="17917398"/>
            <a:ext cx="63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1885" name="Rectangle 1884">
            <a:extLst>
              <a:ext uri="{FF2B5EF4-FFF2-40B4-BE49-F238E27FC236}">
                <a16:creationId xmlns:a16="http://schemas.microsoft.com/office/drawing/2014/main" id="{0DD396C3-7175-41CA-8087-DB69A7EAA2A0}"/>
              </a:ext>
            </a:extLst>
          </p:cNvPr>
          <p:cNvSpPr/>
          <p:nvPr/>
        </p:nvSpPr>
        <p:spPr>
          <a:xfrm>
            <a:off x="2101663" y="19277911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6" name="Oval 1885">
            <a:extLst>
              <a:ext uri="{FF2B5EF4-FFF2-40B4-BE49-F238E27FC236}">
                <a16:creationId xmlns:a16="http://schemas.microsoft.com/office/drawing/2014/main" id="{BEBE71F4-0722-4149-8577-7890A482E8C1}"/>
              </a:ext>
            </a:extLst>
          </p:cNvPr>
          <p:cNvSpPr/>
          <p:nvPr/>
        </p:nvSpPr>
        <p:spPr>
          <a:xfrm>
            <a:off x="2704336" y="194235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7" name="Oval 1886">
            <a:extLst>
              <a:ext uri="{FF2B5EF4-FFF2-40B4-BE49-F238E27FC236}">
                <a16:creationId xmlns:a16="http://schemas.microsoft.com/office/drawing/2014/main" id="{3643AD90-2576-411F-80D0-5E767E280BA8}"/>
              </a:ext>
            </a:extLst>
          </p:cNvPr>
          <p:cNvSpPr/>
          <p:nvPr/>
        </p:nvSpPr>
        <p:spPr>
          <a:xfrm>
            <a:off x="2703500" y="1970065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8" name="TextBox 1887">
            <a:extLst>
              <a:ext uri="{FF2B5EF4-FFF2-40B4-BE49-F238E27FC236}">
                <a16:creationId xmlns:a16="http://schemas.microsoft.com/office/drawing/2014/main" id="{B2673EF3-BD6D-4EE2-ABED-A59DEA1B3171}"/>
              </a:ext>
            </a:extLst>
          </p:cNvPr>
          <p:cNvSpPr txBox="1"/>
          <p:nvPr/>
        </p:nvSpPr>
        <p:spPr>
          <a:xfrm>
            <a:off x="1981548" y="18971063"/>
            <a:ext cx="111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 Temp</a:t>
            </a:r>
          </a:p>
        </p:txBody>
      </p:sp>
      <p:sp>
        <p:nvSpPr>
          <p:cNvPr id="1889" name="TextBox 1888">
            <a:extLst>
              <a:ext uri="{FF2B5EF4-FFF2-40B4-BE49-F238E27FC236}">
                <a16:creationId xmlns:a16="http://schemas.microsoft.com/office/drawing/2014/main" id="{692D0665-A48E-4A35-8878-5DB51BE784CB}"/>
              </a:ext>
            </a:extLst>
          </p:cNvPr>
          <p:cNvSpPr txBox="1"/>
          <p:nvPr/>
        </p:nvSpPr>
        <p:spPr>
          <a:xfrm>
            <a:off x="1982980" y="19288553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 err="1"/>
              <a:t>AGnd</a:t>
            </a:r>
            <a:endParaRPr lang="en-US" dirty="0"/>
          </a:p>
        </p:txBody>
      </p:sp>
      <p:sp>
        <p:nvSpPr>
          <p:cNvPr id="1890" name="Rectangle 1889">
            <a:extLst>
              <a:ext uri="{FF2B5EF4-FFF2-40B4-BE49-F238E27FC236}">
                <a16:creationId xmlns:a16="http://schemas.microsoft.com/office/drawing/2014/main" id="{214E20CF-E932-44B6-8A57-A88C2DB37E5A}"/>
              </a:ext>
            </a:extLst>
          </p:cNvPr>
          <p:cNvSpPr/>
          <p:nvPr/>
        </p:nvSpPr>
        <p:spPr>
          <a:xfrm>
            <a:off x="2174811" y="22525455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1" name="Oval 1890">
            <a:extLst>
              <a:ext uri="{FF2B5EF4-FFF2-40B4-BE49-F238E27FC236}">
                <a16:creationId xmlns:a16="http://schemas.microsoft.com/office/drawing/2014/main" id="{9E38A42E-6CCD-4E08-9967-C16825425E33}"/>
              </a:ext>
            </a:extLst>
          </p:cNvPr>
          <p:cNvSpPr/>
          <p:nvPr/>
        </p:nvSpPr>
        <p:spPr>
          <a:xfrm>
            <a:off x="2777484" y="226711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2" name="Oval 1891">
            <a:extLst>
              <a:ext uri="{FF2B5EF4-FFF2-40B4-BE49-F238E27FC236}">
                <a16:creationId xmlns:a16="http://schemas.microsoft.com/office/drawing/2014/main" id="{E1FA2B7C-86AA-43C5-802F-27983FA71CDB}"/>
              </a:ext>
            </a:extLst>
          </p:cNvPr>
          <p:cNvSpPr/>
          <p:nvPr/>
        </p:nvSpPr>
        <p:spPr>
          <a:xfrm>
            <a:off x="2776648" y="2294820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3" name="TextBox 1892">
            <a:extLst>
              <a:ext uri="{FF2B5EF4-FFF2-40B4-BE49-F238E27FC236}">
                <a16:creationId xmlns:a16="http://schemas.microsoft.com/office/drawing/2014/main" id="{C7A489AC-72CB-4CF3-9E69-F2457ADDDD73}"/>
              </a:ext>
            </a:extLst>
          </p:cNvPr>
          <p:cNvSpPr txBox="1"/>
          <p:nvPr/>
        </p:nvSpPr>
        <p:spPr>
          <a:xfrm>
            <a:off x="2054696" y="22218607"/>
            <a:ext cx="127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Duct Temp</a:t>
            </a:r>
          </a:p>
        </p:txBody>
      </p:sp>
      <p:sp>
        <p:nvSpPr>
          <p:cNvPr id="1894" name="TextBox 1893">
            <a:extLst>
              <a:ext uri="{FF2B5EF4-FFF2-40B4-BE49-F238E27FC236}">
                <a16:creationId xmlns:a16="http://schemas.microsoft.com/office/drawing/2014/main" id="{EE340007-8C7D-4CD1-8F7F-56DF6407C6DF}"/>
              </a:ext>
            </a:extLst>
          </p:cNvPr>
          <p:cNvSpPr txBox="1"/>
          <p:nvPr/>
        </p:nvSpPr>
        <p:spPr>
          <a:xfrm>
            <a:off x="2053405" y="22536880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 err="1"/>
              <a:t>AGnd</a:t>
            </a:r>
            <a:endParaRPr lang="en-US" dirty="0"/>
          </a:p>
        </p:txBody>
      </p:sp>
      <p:sp>
        <p:nvSpPr>
          <p:cNvPr id="1895" name="Rectangle 1894">
            <a:extLst>
              <a:ext uri="{FF2B5EF4-FFF2-40B4-BE49-F238E27FC236}">
                <a16:creationId xmlns:a16="http://schemas.microsoft.com/office/drawing/2014/main" id="{DCBBF516-4CA1-49BC-A643-9EF64FECAFDA}"/>
              </a:ext>
            </a:extLst>
          </p:cNvPr>
          <p:cNvSpPr/>
          <p:nvPr/>
        </p:nvSpPr>
        <p:spPr>
          <a:xfrm>
            <a:off x="2207833" y="23518342"/>
            <a:ext cx="6634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6" name="Oval 1895">
            <a:extLst>
              <a:ext uri="{FF2B5EF4-FFF2-40B4-BE49-F238E27FC236}">
                <a16:creationId xmlns:a16="http://schemas.microsoft.com/office/drawing/2014/main" id="{5D5A6EDF-B809-40DA-8C3D-60E690864423}"/>
              </a:ext>
            </a:extLst>
          </p:cNvPr>
          <p:cNvSpPr/>
          <p:nvPr/>
        </p:nvSpPr>
        <p:spPr>
          <a:xfrm>
            <a:off x="2834261" y="236640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7" name="Oval 1896">
            <a:extLst>
              <a:ext uri="{FF2B5EF4-FFF2-40B4-BE49-F238E27FC236}">
                <a16:creationId xmlns:a16="http://schemas.microsoft.com/office/drawing/2014/main" id="{924E373B-F2CA-42A6-8979-C1C3A1EFE355}"/>
              </a:ext>
            </a:extLst>
          </p:cNvPr>
          <p:cNvSpPr/>
          <p:nvPr/>
        </p:nvSpPr>
        <p:spPr>
          <a:xfrm>
            <a:off x="2833425" y="2394108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8" name="TextBox 1897">
            <a:extLst>
              <a:ext uri="{FF2B5EF4-FFF2-40B4-BE49-F238E27FC236}">
                <a16:creationId xmlns:a16="http://schemas.microsoft.com/office/drawing/2014/main" id="{C974B87A-90B9-481F-8DD2-4671A60FBA9D}"/>
              </a:ext>
            </a:extLst>
          </p:cNvPr>
          <p:cNvSpPr txBox="1"/>
          <p:nvPr/>
        </p:nvSpPr>
        <p:spPr>
          <a:xfrm>
            <a:off x="2067525" y="23201371"/>
            <a:ext cx="88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ABL</a:t>
            </a:r>
          </a:p>
        </p:txBody>
      </p:sp>
      <p:sp>
        <p:nvSpPr>
          <p:cNvPr id="1899" name="TextBox 1898">
            <a:extLst>
              <a:ext uri="{FF2B5EF4-FFF2-40B4-BE49-F238E27FC236}">
                <a16:creationId xmlns:a16="http://schemas.microsoft.com/office/drawing/2014/main" id="{54E08723-613F-48D5-AFF9-43DBEBC40188}"/>
              </a:ext>
            </a:extLst>
          </p:cNvPr>
          <p:cNvSpPr txBox="1"/>
          <p:nvPr/>
        </p:nvSpPr>
        <p:spPr>
          <a:xfrm>
            <a:off x="2129055" y="23528985"/>
            <a:ext cx="742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1900" name="Oval 1899">
            <a:extLst>
              <a:ext uri="{FF2B5EF4-FFF2-40B4-BE49-F238E27FC236}">
                <a16:creationId xmlns:a16="http://schemas.microsoft.com/office/drawing/2014/main" id="{716CFB27-4445-4A15-8B98-82E67F6FD739}"/>
              </a:ext>
            </a:extLst>
          </p:cNvPr>
          <p:cNvSpPr/>
          <p:nvPr/>
        </p:nvSpPr>
        <p:spPr>
          <a:xfrm>
            <a:off x="2829372" y="2424484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1" name="Rectangle 1900">
            <a:extLst>
              <a:ext uri="{FF2B5EF4-FFF2-40B4-BE49-F238E27FC236}">
                <a16:creationId xmlns:a16="http://schemas.microsoft.com/office/drawing/2014/main" id="{FF3C9816-3EA2-4DE2-A571-E1C01197537E}"/>
              </a:ext>
            </a:extLst>
          </p:cNvPr>
          <p:cNvSpPr/>
          <p:nvPr/>
        </p:nvSpPr>
        <p:spPr>
          <a:xfrm>
            <a:off x="2236043" y="24734782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2" name="Oval 1901">
            <a:extLst>
              <a:ext uri="{FF2B5EF4-FFF2-40B4-BE49-F238E27FC236}">
                <a16:creationId xmlns:a16="http://schemas.microsoft.com/office/drawing/2014/main" id="{A7CCAF47-A610-47A8-AED3-3D6CDB6B847E}"/>
              </a:ext>
            </a:extLst>
          </p:cNvPr>
          <p:cNvSpPr/>
          <p:nvPr/>
        </p:nvSpPr>
        <p:spPr>
          <a:xfrm>
            <a:off x="2838716" y="248804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3" name="Oval 1902">
            <a:extLst>
              <a:ext uri="{FF2B5EF4-FFF2-40B4-BE49-F238E27FC236}">
                <a16:creationId xmlns:a16="http://schemas.microsoft.com/office/drawing/2014/main" id="{87CE39AC-7FD5-42DC-B91C-DEAE6C9D690C}"/>
              </a:ext>
            </a:extLst>
          </p:cNvPr>
          <p:cNvSpPr/>
          <p:nvPr/>
        </p:nvSpPr>
        <p:spPr>
          <a:xfrm>
            <a:off x="2837880" y="251575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4" name="TextBox 1903">
            <a:extLst>
              <a:ext uri="{FF2B5EF4-FFF2-40B4-BE49-F238E27FC236}">
                <a16:creationId xmlns:a16="http://schemas.microsoft.com/office/drawing/2014/main" id="{BDA65F7D-64E3-4720-A9E9-A2DCDB4D4A33}"/>
              </a:ext>
            </a:extLst>
          </p:cNvPr>
          <p:cNvSpPr txBox="1"/>
          <p:nvPr/>
        </p:nvSpPr>
        <p:spPr>
          <a:xfrm>
            <a:off x="2115930" y="24427934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HE0</a:t>
            </a:r>
          </a:p>
        </p:txBody>
      </p:sp>
      <p:sp>
        <p:nvSpPr>
          <p:cNvPr id="1905" name="TextBox 1904">
            <a:extLst>
              <a:ext uri="{FF2B5EF4-FFF2-40B4-BE49-F238E27FC236}">
                <a16:creationId xmlns:a16="http://schemas.microsoft.com/office/drawing/2014/main" id="{2B452E3C-768A-4BED-8BE1-47B4F8B3302C}"/>
              </a:ext>
            </a:extLst>
          </p:cNvPr>
          <p:cNvSpPr txBox="1"/>
          <p:nvPr/>
        </p:nvSpPr>
        <p:spPr>
          <a:xfrm>
            <a:off x="2117360" y="24745424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</p:txBody>
      </p:sp>
      <p:sp>
        <p:nvSpPr>
          <p:cNvPr id="1906" name="Rectangle 1905">
            <a:extLst>
              <a:ext uri="{FF2B5EF4-FFF2-40B4-BE49-F238E27FC236}">
                <a16:creationId xmlns:a16="http://schemas.microsoft.com/office/drawing/2014/main" id="{C7627658-8C98-49FD-90CC-055D5AFDE7E1}"/>
              </a:ext>
            </a:extLst>
          </p:cNvPr>
          <p:cNvSpPr/>
          <p:nvPr/>
        </p:nvSpPr>
        <p:spPr>
          <a:xfrm>
            <a:off x="2239443" y="25620091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7" name="Oval 1906">
            <a:extLst>
              <a:ext uri="{FF2B5EF4-FFF2-40B4-BE49-F238E27FC236}">
                <a16:creationId xmlns:a16="http://schemas.microsoft.com/office/drawing/2014/main" id="{682434CC-0EE4-4E8F-B8CB-AB25C45084A3}"/>
              </a:ext>
            </a:extLst>
          </p:cNvPr>
          <p:cNvSpPr/>
          <p:nvPr/>
        </p:nvSpPr>
        <p:spPr>
          <a:xfrm>
            <a:off x="2842116" y="2576575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8" name="Oval 1907">
            <a:extLst>
              <a:ext uri="{FF2B5EF4-FFF2-40B4-BE49-F238E27FC236}">
                <a16:creationId xmlns:a16="http://schemas.microsoft.com/office/drawing/2014/main" id="{FC2A3319-7771-4B4E-A541-22100969DEE7}"/>
              </a:ext>
            </a:extLst>
          </p:cNvPr>
          <p:cNvSpPr/>
          <p:nvPr/>
        </p:nvSpPr>
        <p:spPr>
          <a:xfrm>
            <a:off x="2841280" y="260428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9" name="TextBox 1908">
            <a:extLst>
              <a:ext uri="{FF2B5EF4-FFF2-40B4-BE49-F238E27FC236}">
                <a16:creationId xmlns:a16="http://schemas.microsoft.com/office/drawing/2014/main" id="{064F128A-6239-4E7C-83F2-F2D8334FD1ED}"/>
              </a:ext>
            </a:extLst>
          </p:cNvPr>
          <p:cNvSpPr txBox="1"/>
          <p:nvPr/>
        </p:nvSpPr>
        <p:spPr>
          <a:xfrm>
            <a:off x="2119330" y="25313245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PCF</a:t>
            </a:r>
          </a:p>
        </p:txBody>
      </p:sp>
      <p:sp>
        <p:nvSpPr>
          <p:cNvPr id="1910" name="TextBox 1909">
            <a:extLst>
              <a:ext uri="{FF2B5EF4-FFF2-40B4-BE49-F238E27FC236}">
                <a16:creationId xmlns:a16="http://schemas.microsoft.com/office/drawing/2014/main" id="{3A0C3A7F-4EF8-423F-B5F7-5F806BFB2B1A}"/>
              </a:ext>
            </a:extLst>
          </p:cNvPr>
          <p:cNvSpPr txBox="1"/>
          <p:nvPr/>
        </p:nvSpPr>
        <p:spPr>
          <a:xfrm>
            <a:off x="2120760" y="25630735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</p:txBody>
      </p:sp>
      <p:sp>
        <p:nvSpPr>
          <p:cNvPr id="1911" name="Rectangle 1910">
            <a:extLst>
              <a:ext uri="{FF2B5EF4-FFF2-40B4-BE49-F238E27FC236}">
                <a16:creationId xmlns:a16="http://schemas.microsoft.com/office/drawing/2014/main" id="{86F23483-54E6-4B85-AD39-0BD8CD40C23D}"/>
              </a:ext>
            </a:extLst>
          </p:cNvPr>
          <p:cNvSpPr/>
          <p:nvPr/>
        </p:nvSpPr>
        <p:spPr>
          <a:xfrm>
            <a:off x="2239443" y="26514046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2" name="Oval 1911">
            <a:extLst>
              <a:ext uri="{FF2B5EF4-FFF2-40B4-BE49-F238E27FC236}">
                <a16:creationId xmlns:a16="http://schemas.microsoft.com/office/drawing/2014/main" id="{DFC7F325-84EC-448E-AF92-B5843B22845B}"/>
              </a:ext>
            </a:extLst>
          </p:cNvPr>
          <p:cNvSpPr/>
          <p:nvPr/>
        </p:nvSpPr>
        <p:spPr>
          <a:xfrm>
            <a:off x="2842116" y="266597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3" name="Oval 1912">
            <a:extLst>
              <a:ext uri="{FF2B5EF4-FFF2-40B4-BE49-F238E27FC236}">
                <a16:creationId xmlns:a16="http://schemas.microsoft.com/office/drawing/2014/main" id="{E3810874-6129-46D1-8BB1-96BAA14A5ED3}"/>
              </a:ext>
            </a:extLst>
          </p:cNvPr>
          <p:cNvSpPr/>
          <p:nvPr/>
        </p:nvSpPr>
        <p:spPr>
          <a:xfrm>
            <a:off x="2841280" y="269367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4" name="TextBox 1913">
            <a:extLst>
              <a:ext uri="{FF2B5EF4-FFF2-40B4-BE49-F238E27FC236}">
                <a16:creationId xmlns:a16="http://schemas.microsoft.com/office/drawing/2014/main" id="{5A70A72E-8A4A-41D2-87A0-F78607728F29}"/>
              </a:ext>
            </a:extLst>
          </p:cNvPr>
          <p:cNvSpPr txBox="1"/>
          <p:nvPr/>
        </p:nvSpPr>
        <p:spPr>
          <a:xfrm>
            <a:off x="2119330" y="26207198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HEF</a:t>
            </a:r>
          </a:p>
        </p:txBody>
      </p:sp>
      <p:sp>
        <p:nvSpPr>
          <p:cNvPr id="1915" name="TextBox 1914">
            <a:extLst>
              <a:ext uri="{FF2B5EF4-FFF2-40B4-BE49-F238E27FC236}">
                <a16:creationId xmlns:a16="http://schemas.microsoft.com/office/drawing/2014/main" id="{0A587E0D-479F-43A2-BF03-E21DEA77B73D}"/>
              </a:ext>
            </a:extLst>
          </p:cNvPr>
          <p:cNvSpPr txBox="1"/>
          <p:nvPr/>
        </p:nvSpPr>
        <p:spPr>
          <a:xfrm>
            <a:off x="2120760" y="26524688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</p:txBody>
      </p:sp>
      <p:sp>
        <p:nvSpPr>
          <p:cNvPr id="1921" name="TextBox 1920">
            <a:extLst>
              <a:ext uri="{FF2B5EF4-FFF2-40B4-BE49-F238E27FC236}">
                <a16:creationId xmlns:a16="http://schemas.microsoft.com/office/drawing/2014/main" id="{10D60EC0-8A3F-4D53-83D8-9F84B5E76969}"/>
              </a:ext>
            </a:extLst>
          </p:cNvPr>
          <p:cNvSpPr txBox="1"/>
          <p:nvPr/>
        </p:nvSpPr>
        <p:spPr>
          <a:xfrm>
            <a:off x="10225568" y="25785660"/>
            <a:ext cx="720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E0</a:t>
            </a:r>
            <a:endParaRPr lang="en-US" sz="3600" dirty="0"/>
          </a:p>
        </p:txBody>
      </p:sp>
      <p:cxnSp>
        <p:nvCxnSpPr>
          <p:cNvPr id="1924" name="Connector: Elbow 1923">
            <a:extLst>
              <a:ext uri="{FF2B5EF4-FFF2-40B4-BE49-F238E27FC236}">
                <a16:creationId xmlns:a16="http://schemas.microsoft.com/office/drawing/2014/main" id="{A09D8DC7-1362-429A-8BEE-F456261095F1}"/>
              </a:ext>
            </a:extLst>
          </p:cNvPr>
          <p:cNvCxnSpPr>
            <a:cxnSpLocks/>
            <a:endCxn id="319" idx="6"/>
          </p:cNvCxnSpPr>
          <p:nvPr/>
        </p:nvCxnSpPr>
        <p:spPr>
          <a:xfrm rot="16200000" flipH="1" flipV="1">
            <a:off x="14448726" y="343090"/>
            <a:ext cx="142657" cy="532962"/>
          </a:xfrm>
          <a:prstGeom prst="bentConnector4">
            <a:avLst>
              <a:gd name="adj1" fmla="val -2671"/>
              <a:gd name="adj2" fmla="val 721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7" name="Connector: Elbow 1926">
            <a:extLst>
              <a:ext uri="{FF2B5EF4-FFF2-40B4-BE49-F238E27FC236}">
                <a16:creationId xmlns:a16="http://schemas.microsoft.com/office/drawing/2014/main" id="{26C147F4-3EBE-479A-AD9A-149CAA51FE8F}"/>
              </a:ext>
            </a:extLst>
          </p:cNvPr>
          <p:cNvCxnSpPr>
            <a:cxnSpLocks/>
          </p:cNvCxnSpPr>
          <p:nvPr/>
        </p:nvCxnSpPr>
        <p:spPr>
          <a:xfrm rot="5400000" flipH="1">
            <a:off x="14397161" y="647212"/>
            <a:ext cx="209199" cy="569550"/>
          </a:xfrm>
          <a:prstGeom prst="bentConnector4">
            <a:avLst>
              <a:gd name="adj1" fmla="val 1821"/>
              <a:gd name="adj2" fmla="val 707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5" name="Picture 1944">
            <a:extLst>
              <a:ext uri="{FF2B5EF4-FFF2-40B4-BE49-F238E27FC236}">
                <a16:creationId xmlns:a16="http://schemas.microsoft.com/office/drawing/2014/main" id="{5DF9BBD9-A61F-4993-A3DD-3F575B9762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70499" y="519804"/>
            <a:ext cx="469433" cy="512108"/>
          </a:xfrm>
          <a:prstGeom prst="rect">
            <a:avLst/>
          </a:prstGeom>
        </p:spPr>
      </p:pic>
      <p:pic>
        <p:nvPicPr>
          <p:cNvPr id="1946" name="Picture 1945">
            <a:extLst>
              <a:ext uri="{FF2B5EF4-FFF2-40B4-BE49-F238E27FC236}">
                <a16:creationId xmlns:a16="http://schemas.microsoft.com/office/drawing/2014/main" id="{D79EB459-1B44-42A9-BE4C-6BC4D2756FA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8729" y="22572192"/>
            <a:ext cx="469433" cy="512108"/>
          </a:xfrm>
          <a:prstGeom prst="rect">
            <a:avLst/>
          </a:prstGeom>
        </p:spPr>
      </p:pic>
      <p:pic>
        <p:nvPicPr>
          <p:cNvPr id="1950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F663F8A9-9887-42BF-872E-8DDBA65F0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5400000">
            <a:off x="4303779" y="23751348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52" name="Straight Connector 1951">
            <a:extLst>
              <a:ext uri="{FF2B5EF4-FFF2-40B4-BE49-F238E27FC236}">
                <a16:creationId xmlns:a16="http://schemas.microsoft.com/office/drawing/2014/main" id="{9A370CB9-B4AA-4723-AA2E-21C4D25BD001}"/>
              </a:ext>
            </a:extLst>
          </p:cNvPr>
          <p:cNvCxnSpPr>
            <a:cxnSpLocks/>
            <a:stCxn id="1897" idx="6"/>
            <a:endCxn id="1950" idx="2"/>
          </p:cNvCxnSpPr>
          <p:nvPr/>
        </p:nvCxnSpPr>
        <p:spPr>
          <a:xfrm>
            <a:off x="2900141" y="23977195"/>
            <a:ext cx="131068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5" name="Connector: Elbow 1954">
            <a:extLst>
              <a:ext uri="{FF2B5EF4-FFF2-40B4-BE49-F238E27FC236}">
                <a16:creationId xmlns:a16="http://schemas.microsoft.com/office/drawing/2014/main" id="{2686DEB3-A1BC-4B1D-932F-BA990BF1D47D}"/>
              </a:ext>
            </a:extLst>
          </p:cNvPr>
          <p:cNvCxnSpPr>
            <a:cxnSpLocks/>
            <a:stCxn id="1772" idx="2"/>
            <a:endCxn id="1896" idx="7"/>
          </p:cNvCxnSpPr>
          <p:nvPr/>
        </p:nvCxnSpPr>
        <p:spPr>
          <a:xfrm rot="10800000">
            <a:off x="2891210" y="23674582"/>
            <a:ext cx="5802339" cy="120446"/>
          </a:xfrm>
          <a:prstGeom prst="bentConnector4">
            <a:avLst>
              <a:gd name="adj1" fmla="val 49916"/>
              <a:gd name="adj2" fmla="val 78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5" name="Connector: Elbow 1964">
            <a:extLst>
              <a:ext uri="{FF2B5EF4-FFF2-40B4-BE49-F238E27FC236}">
                <a16:creationId xmlns:a16="http://schemas.microsoft.com/office/drawing/2014/main" id="{775E5BA5-1F50-4C70-920E-E7BC342783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26515" y="23760006"/>
            <a:ext cx="1231139" cy="1120815"/>
          </a:xfrm>
          <a:prstGeom prst="bentConnector3">
            <a:avLst>
              <a:gd name="adj1" fmla="val 1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71" name="Picture 1970">
            <a:extLst>
              <a:ext uri="{FF2B5EF4-FFF2-40B4-BE49-F238E27FC236}">
                <a16:creationId xmlns:a16="http://schemas.microsoft.com/office/drawing/2014/main" id="{FB597B03-EBED-452D-B628-BAB1337635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221" y="19369285"/>
            <a:ext cx="469433" cy="512108"/>
          </a:xfrm>
          <a:prstGeom prst="rect">
            <a:avLst/>
          </a:prstGeom>
        </p:spPr>
      </p:pic>
      <p:pic>
        <p:nvPicPr>
          <p:cNvPr id="1972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07F05DE6-0397-46EA-80A0-5D1828439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14" t="33284" r="27889" b="30595"/>
          <a:stretch/>
        </p:blipFill>
        <p:spPr bwMode="auto">
          <a:xfrm flipH="1">
            <a:off x="643512" y="18043972"/>
            <a:ext cx="381620" cy="47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75" name="Connector: Elbow 1974">
            <a:extLst>
              <a:ext uri="{FF2B5EF4-FFF2-40B4-BE49-F238E27FC236}">
                <a16:creationId xmlns:a16="http://schemas.microsoft.com/office/drawing/2014/main" id="{C46CE1A5-7BFE-450C-8E26-2361D57666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29106" y="24638345"/>
            <a:ext cx="1231139" cy="1120815"/>
          </a:xfrm>
          <a:prstGeom prst="bentConnector3">
            <a:avLst>
              <a:gd name="adj1" fmla="val 1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6" name="Connector: Elbow 1975">
            <a:extLst>
              <a:ext uri="{FF2B5EF4-FFF2-40B4-BE49-F238E27FC236}">
                <a16:creationId xmlns:a16="http://schemas.microsoft.com/office/drawing/2014/main" id="{F8F57763-8B6F-45C9-833C-6336EF79E4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23255" y="25532526"/>
            <a:ext cx="1231139" cy="1120815"/>
          </a:xfrm>
          <a:prstGeom prst="bentConnector3">
            <a:avLst>
              <a:gd name="adj1" fmla="val 1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80" name="Picture 24">
            <a:extLst>
              <a:ext uri="{FF2B5EF4-FFF2-40B4-BE49-F238E27FC236}">
                <a16:creationId xmlns:a16="http://schemas.microsoft.com/office/drawing/2014/main" id="{2455ECBF-0855-4398-951F-A2340FBEA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2" t="48404" r="4425" b="10227"/>
          <a:stretch/>
        </p:blipFill>
        <p:spPr bwMode="auto">
          <a:xfrm flipH="1">
            <a:off x="92979" y="24787114"/>
            <a:ext cx="1340002" cy="45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2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CAF2F295-29F5-4A79-B8D2-28E5385BA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41" y="25339844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3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C69F87B1-FBF7-431C-92AC-28B875347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4" y="26273866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5" name="Picture 28" descr="Accelerometer png images | PNGEgg">
            <a:extLst>
              <a:ext uri="{FF2B5EF4-FFF2-40B4-BE49-F238E27FC236}">
                <a16:creationId xmlns:a16="http://schemas.microsoft.com/office/drawing/2014/main" id="{F5A839AA-36F0-4C8F-ACAC-FFAE1B6C5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92" y="20396232"/>
            <a:ext cx="790792" cy="79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6" name="TextBox 1985">
            <a:extLst>
              <a:ext uri="{FF2B5EF4-FFF2-40B4-BE49-F238E27FC236}">
                <a16:creationId xmlns:a16="http://schemas.microsoft.com/office/drawing/2014/main" id="{B6E5A52F-5F90-482D-9C29-4ECC5FE552C1}"/>
              </a:ext>
            </a:extLst>
          </p:cNvPr>
          <p:cNvSpPr txBox="1"/>
          <p:nvPr/>
        </p:nvSpPr>
        <p:spPr>
          <a:xfrm>
            <a:off x="1834742" y="20459613"/>
            <a:ext cx="84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24v-&gt;3v3 Power</a:t>
            </a:r>
            <a:br>
              <a:rPr lang="en-US" sz="1200" dirty="0"/>
            </a:br>
            <a:r>
              <a:rPr lang="en-US" sz="1200" dirty="0"/>
              <a:t>Supply</a:t>
            </a:r>
          </a:p>
        </p:txBody>
      </p:sp>
      <p:sp>
        <p:nvSpPr>
          <p:cNvPr id="1987" name="Rectangle 1986">
            <a:extLst>
              <a:ext uri="{FF2B5EF4-FFF2-40B4-BE49-F238E27FC236}">
                <a16:creationId xmlns:a16="http://schemas.microsoft.com/office/drawing/2014/main" id="{4BD9C103-0AB4-4EC5-9F2D-A38ECE9C549E}"/>
              </a:ext>
            </a:extLst>
          </p:cNvPr>
          <p:cNvSpPr/>
          <p:nvPr/>
        </p:nvSpPr>
        <p:spPr>
          <a:xfrm>
            <a:off x="1998963" y="20437685"/>
            <a:ext cx="639651" cy="734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88" name="Rectangle 1987">
            <a:extLst>
              <a:ext uri="{FF2B5EF4-FFF2-40B4-BE49-F238E27FC236}">
                <a16:creationId xmlns:a16="http://schemas.microsoft.com/office/drawing/2014/main" id="{FD928E1E-E6CB-44B1-905B-FDFD5D84E642}"/>
              </a:ext>
            </a:extLst>
          </p:cNvPr>
          <p:cNvSpPr/>
          <p:nvPr/>
        </p:nvSpPr>
        <p:spPr>
          <a:xfrm>
            <a:off x="1330257" y="20693062"/>
            <a:ext cx="639651" cy="769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9" name="TextBox 1988">
            <a:extLst>
              <a:ext uri="{FF2B5EF4-FFF2-40B4-BE49-F238E27FC236}">
                <a16:creationId xmlns:a16="http://schemas.microsoft.com/office/drawing/2014/main" id="{B15C7457-29CA-4096-BE1D-F665D3FA5E47}"/>
              </a:ext>
            </a:extLst>
          </p:cNvPr>
          <p:cNvSpPr txBox="1"/>
          <p:nvPr/>
        </p:nvSpPr>
        <p:spPr>
          <a:xfrm>
            <a:off x="1264332" y="20679662"/>
            <a:ext cx="734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SPI Signal Level</a:t>
            </a:r>
          </a:p>
          <a:p>
            <a:pPr algn="r"/>
            <a:r>
              <a:rPr lang="en-US" sz="1200" dirty="0"/>
              <a:t>Shifters</a:t>
            </a:r>
          </a:p>
        </p:txBody>
      </p:sp>
      <p:pic>
        <p:nvPicPr>
          <p:cNvPr id="1990" name="Picture 30" descr="Switch by proximity to iron symbol">
            <a:extLst>
              <a:ext uri="{FF2B5EF4-FFF2-40B4-BE49-F238E27FC236}">
                <a16:creationId xmlns:a16="http://schemas.microsoft.com/office/drawing/2014/main" id="{76CED70D-CB42-4E92-81FC-E42FEB01C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86" y="22862715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91" name="Connector: Elbow 1990">
            <a:extLst>
              <a:ext uri="{FF2B5EF4-FFF2-40B4-BE49-F238E27FC236}">
                <a16:creationId xmlns:a16="http://schemas.microsoft.com/office/drawing/2014/main" id="{82E5767F-9058-4AAE-AFB9-A97F9E38721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20060" y="21713437"/>
            <a:ext cx="3169447" cy="803907"/>
          </a:xfrm>
          <a:prstGeom prst="bentConnector3">
            <a:avLst>
              <a:gd name="adj1" fmla="val 9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6" name="Oval 1995">
            <a:extLst>
              <a:ext uri="{FF2B5EF4-FFF2-40B4-BE49-F238E27FC236}">
                <a16:creationId xmlns:a16="http://schemas.microsoft.com/office/drawing/2014/main" id="{90658C61-3A2B-4568-A921-F37CB2E9FDE7}"/>
              </a:ext>
            </a:extLst>
          </p:cNvPr>
          <p:cNvSpPr/>
          <p:nvPr/>
        </p:nvSpPr>
        <p:spPr>
          <a:xfrm>
            <a:off x="3168186" y="2175265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7" name="Oval 1996">
            <a:extLst>
              <a:ext uri="{FF2B5EF4-FFF2-40B4-BE49-F238E27FC236}">
                <a16:creationId xmlns:a16="http://schemas.microsoft.com/office/drawing/2014/main" id="{BF9EA5D0-B452-4CAC-97A5-D038FDFB255D}"/>
              </a:ext>
            </a:extLst>
          </p:cNvPr>
          <p:cNvSpPr/>
          <p:nvPr/>
        </p:nvSpPr>
        <p:spPr>
          <a:xfrm>
            <a:off x="3169261" y="205203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8" name="Oval 1997">
            <a:extLst>
              <a:ext uri="{FF2B5EF4-FFF2-40B4-BE49-F238E27FC236}">
                <a16:creationId xmlns:a16="http://schemas.microsoft.com/office/drawing/2014/main" id="{3A9F0953-E9D6-463C-B70B-C7BA2D36C1E4}"/>
              </a:ext>
            </a:extLst>
          </p:cNvPr>
          <p:cNvSpPr/>
          <p:nvPr/>
        </p:nvSpPr>
        <p:spPr>
          <a:xfrm>
            <a:off x="3963865" y="236640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9" name="Oval 1998">
            <a:extLst>
              <a:ext uri="{FF2B5EF4-FFF2-40B4-BE49-F238E27FC236}">
                <a16:creationId xmlns:a16="http://schemas.microsoft.com/office/drawing/2014/main" id="{71745DDC-47D2-49D7-BBFB-AFC72D3DE046}"/>
              </a:ext>
            </a:extLst>
          </p:cNvPr>
          <p:cNvSpPr/>
          <p:nvPr/>
        </p:nvSpPr>
        <p:spPr>
          <a:xfrm>
            <a:off x="3971346" y="248949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0" name="Oval 1999">
            <a:extLst>
              <a:ext uri="{FF2B5EF4-FFF2-40B4-BE49-F238E27FC236}">
                <a16:creationId xmlns:a16="http://schemas.microsoft.com/office/drawing/2014/main" id="{208D7B06-1F13-4547-92B1-49E0A3A1ACD2}"/>
              </a:ext>
            </a:extLst>
          </p:cNvPr>
          <p:cNvSpPr/>
          <p:nvPr/>
        </p:nvSpPr>
        <p:spPr>
          <a:xfrm>
            <a:off x="3963865" y="2577821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3" name="Straight Connector 2002">
            <a:extLst>
              <a:ext uri="{FF2B5EF4-FFF2-40B4-BE49-F238E27FC236}">
                <a16:creationId xmlns:a16="http://schemas.microsoft.com/office/drawing/2014/main" id="{4380E038-6C05-4A7F-A938-417AEECE4319}"/>
              </a:ext>
            </a:extLst>
          </p:cNvPr>
          <p:cNvCxnSpPr/>
          <p:nvPr/>
        </p:nvCxnSpPr>
        <p:spPr>
          <a:xfrm flipH="1">
            <a:off x="6509166" y="25962892"/>
            <a:ext cx="16084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5" name="Straight Connector 2004">
            <a:extLst>
              <a:ext uri="{FF2B5EF4-FFF2-40B4-BE49-F238E27FC236}">
                <a16:creationId xmlns:a16="http://schemas.microsoft.com/office/drawing/2014/main" id="{0D0AEE69-457C-4503-9D93-119DD1D3D43F}"/>
              </a:ext>
            </a:extLst>
          </p:cNvPr>
          <p:cNvCxnSpPr>
            <a:cxnSpLocks/>
          </p:cNvCxnSpPr>
          <p:nvPr/>
        </p:nvCxnSpPr>
        <p:spPr>
          <a:xfrm flipH="1">
            <a:off x="6529725" y="26178511"/>
            <a:ext cx="175708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8" name="Straight Connector 2007">
            <a:extLst>
              <a:ext uri="{FF2B5EF4-FFF2-40B4-BE49-F238E27FC236}">
                <a16:creationId xmlns:a16="http://schemas.microsoft.com/office/drawing/2014/main" id="{A7ECBEE8-E52E-4E67-8677-8A8D4F76B050}"/>
              </a:ext>
            </a:extLst>
          </p:cNvPr>
          <p:cNvCxnSpPr/>
          <p:nvPr/>
        </p:nvCxnSpPr>
        <p:spPr>
          <a:xfrm>
            <a:off x="6477000" y="26384518"/>
            <a:ext cx="1753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0" name="Straight Connector 2009">
            <a:extLst>
              <a:ext uri="{FF2B5EF4-FFF2-40B4-BE49-F238E27FC236}">
                <a16:creationId xmlns:a16="http://schemas.microsoft.com/office/drawing/2014/main" id="{F8D78058-72B0-430A-8F93-59A9BC7F83E4}"/>
              </a:ext>
            </a:extLst>
          </p:cNvPr>
          <p:cNvCxnSpPr>
            <a:cxnSpLocks/>
          </p:cNvCxnSpPr>
          <p:nvPr/>
        </p:nvCxnSpPr>
        <p:spPr>
          <a:xfrm>
            <a:off x="6477000" y="26600135"/>
            <a:ext cx="1753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4" name="Straight Arrow Connector 2013">
            <a:extLst>
              <a:ext uri="{FF2B5EF4-FFF2-40B4-BE49-F238E27FC236}">
                <a16:creationId xmlns:a16="http://schemas.microsoft.com/office/drawing/2014/main" id="{9E7179C0-8623-4902-89A9-06A8613F3B5E}"/>
              </a:ext>
            </a:extLst>
          </p:cNvPr>
          <p:cNvCxnSpPr>
            <a:cxnSpLocks/>
            <a:stCxn id="1946" idx="3"/>
          </p:cNvCxnSpPr>
          <p:nvPr/>
        </p:nvCxnSpPr>
        <p:spPr>
          <a:xfrm>
            <a:off x="1208162" y="22828246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6" name="Straight Arrow Connector 2015">
            <a:extLst>
              <a:ext uri="{FF2B5EF4-FFF2-40B4-BE49-F238E27FC236}">
                <a16:creationId xmlns:a16="http://schemas.microsoft.com/office/drawing/2014/main" id="{5EF70428-D025-4110-8B9C-91B7801E32D4}"/>
              </a:ext>
            </a:extLst>
          </p:cNvPr>
          <p:cNvCxnSpPr>
            <a:cxnSpLocks/>
          </p:cNvCxnSpPr>
          <p:nvPr/>
        </p:nvCxnSpPr>
        <p:spPr>
          <a:xfrm>
            <a:off x="1250252" y="23915366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7" name="Straight Arrow Connector 2016">
            <a:extLst>
              <a:ext uri="{FF2B5EF4-FFF2-40B4-BE49-F238E27FC236}">
                <a16:creationId xmlns:a16="http://schemas.microsoft.com/office/drawing/2014/main" id="{01FB467D-B08F-44FF-94EA-29A5BBB51280}"/>
              </a:ext>
            </a:extLst>
          </p:cNvPr>
          <p:cNvCxnSpPr>
            <a:cxnSpLocks/>
          </p:cNvCxnSpPr>
          <p:nvPr/>
        </p:nvCxnSpPr>
        <p:spPr>
          <a:xfrm>
            <a:off x="1336241" y="25063070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8" name="Straight Arrow Connector 2017">
            <a:extLst>
              <a:ext uri="{FF2B5EF4-FFF2-40B4-BE49-F238E27FC236}">
                <a16:creationId xmlns:a16="http://schemas.microsoft.com/office/drawing/2014/main" id="{C90D742C-AA62-45AB-9999-C5EECA83D6AC}"/>
              </a:ext>
            </a:extLst>
          </p:cNvPr>
          <p:cNvCxnSpPr>
            <a:cxnSpLocks/>
          </p:cNvCxnSpPr>
          <p:nvPr/>
        </p:nvCxnSpPr>
        <p:spPr>
          <a:xfrm>
            <a:off x="1316913" y="25962892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9" name="Straight Arrow Connector 2018">
            <a:extLst>
              <a:ext uri="{FF2B5EF4-FFF2-40B4-BE49-F238E27FC236}">
                <a16:creationId xmlns:a16="http://schemas.microsoft.com/office/drawing/2014/main" id="{862FA4F2-F3D2-4E96-B64D-8961028B0833}"/>
              </a:ext>
            </a:extLst>
          </p:cNvPr>
          <p:cNvCxnSpPr>
            <a:cxnSpLocks/>
          </p:cNvCxnSpPr>
          <p:nvPr/>
        </p:nvCxnSpPr>
        <p:spPr>
          <a:xfrm>
            <a:off x="1316913" y="26859512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0" name="Straight Arrow Connector 2019">
            <a:extLst>
              <a:ext uri="{FF2B5EF4-FFF2-40B4-BE49-F238E27FC236}">
                <a16:creationId xmlns:a16="http://schemas.microsoft.com/office/drawing/2014/main" id="{C366347D-69F5-40B1-85CC-5C16793C6E95}"/>
              </a:ext>
            </a:extLst>
          </p:cNvPr>
          <p:cNvCxnSpPr>
            <a:cxnSpLocks/>
          </p:cNvCxnSpPr>
          <p:nvPr/>
        </p:nvCxnSpPr>
        <p:spPr>
          <a:xfrm>
            <a:off x="1132692" y="19600284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1" name="Straight Arrow Connector 2020">
            <a:extLst>
              <a:ext uri="{FF2B5EF4-FFF2-40B4-BE49-F238E27FC236}">
                <a16:creationId xmlns:a16="http://schemas.microsoft.com/office/drawing/2014/main" id="{985718BB-8EC5-4A1A-B179-542F54F03922}"/>
              </a:ext>
            </a:extLst>
          </p:cNvPr>
          <p:cNvCxnSpPr>
            <a:cxnSpLocks/>
          </p:cNvCxnSpPr>
          <p:nvPr/>
        </p:nvCxnSpPr>
        <p:spPr>
          <a:xfrm>
            <a:off x="1084932" y="18240563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2" name="Oval 2021">
            <a:extLst>
              <a:ext uri="{FF2B5EF4-FFF2-40B4-BE49-F238E27FC236}">
                <a16:creationId xmlns:a16="http://schemas.microsoft.com/office/drawing/2014/main" id="{7D807613-EB85-4B5A-8CBD-0E325DA7C712}"/>
              </a:ext>
            </a:extLst>
          </p:cNvPr>
          <p:cNvSpPr/>
          <p:nvPr/>
        </p:nvSpPr>
        <p:spPr>
          <a:xfrm>
            <a:off x="457464" y="17618323"/>
            <a:ext cx="2524947" cy="1185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023" name="TextBox 2022">
            <a:extLst>
              <a:ext uri="{FF2B5EF4-FFF2-40B4-BE49-F238E27FC236}">
                <a16:creationId xmlns:a16="http://schemas.microsoft.com/office/drawing/2014/main" id="{186BCE2A-37E9-4A2D-A888-AC5ABF768DCA}"/>
              </a:ext>
            </a:extLst>
          </p:cNvPr>
          <p:cNvSpPr txBox="1"/>
          <p:nvPr/>
        </p:nvSpPr>
        <p:spPr>
          <a:xfrm>
            <a:off x="958341" y="17640080"/>
            <a:ext cx="124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Used</a:t>
            </a:r>
          </a:p>
        </p:txBody>
      </p:sp>
      <p:cxnSp>
        <p:nvCxnSpPr>
          <p:cNvPr id="2025" name="Connector: Elbow 2024">
            <a:extLst>
              <a:ext uri="{FF2B5EF4-FFF2-40B4-BE49-F238E27FC236}">
                <a16:creationId xmlns:a16="http://schemas.microsoft.com/office/drawing/2014/main" id="{CFF4952F-8077-4542-A821-E04A883F1224}"/>
              </a:ext>
            </a:extLst>
          </p:cNvPr>
          <p:cNvCxnSpPr>
            <a:cxnSpLocks/>
            <a:stCxn id="1879" idx="2"/>
            <a:endCxn id="1758" idx="2"/>
          </p:cNvCxnSpPr>
          <p:nvPr/>
        </p:nvCxnSpPr>
        <p:spPr>
          <a:xfrm rot="10800000" flipH="1" flipV="1">
            <a:off x="2675900" y="18100646"/>
            <a:ext cx="6011936" cy="2123324"/>
          </a:xfrm>
          <a:prstGeom prst="bentConnector3">
            <a:avLst>
              <a:gd name="adj1" fmla="val 955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0" name="Connector: Elbow 2029">
            <a:extLst>
              <a:ext uri="{FF2B5EF4-FFF2-40B4-BE49-F238E27FC236}">
                <a16:creationId xmlns:a16="http://schemas.microsoft.com/office/drawing/2014/main" id="{C8BDDE8B-9BDA-4A5C-AF9F-E4AC1567D3AF}"/>
              </a:ext>
            </a:extLst>
          </p:cNvPr>
          <p:cNvCxnSpPr>
            <a:cxnSpLocks/>
            <a:endCxn id="1759" idx="2"/>
          </p:cNvCxnSpPr>
          <p:nvPr/>
        </p:nvCxnSpPr>
        <p:spPr>
          <a:xfrm>
            <a:off x="2722013" y="19472862"/>
            <a:ext cx="5964987" cy="1028192"/>
          </a:xfrm>
          <a:prstGeom prst="bentConnector3">
            <a:avLst>
              <a:gd name="adj1" fmla="val 922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5" name="Straight Connector 2034">
            <a:extLst>
              <a:ext uri="{FF2B5EF4-FFF2-40B4-BE49-F238E27FC236}">
                <a16:creationId xmlns:a16="http://schemas.microsoft.com/office/drawing/2014/main" id="{88D294F8-CC92-4261-82ED-CE01AC8C9D56}"/>
              </a:ext>
            </a:extLst>
          </p:cNvPr>
          <p:cNvCxnSpPr>
            <a:cxnSpLocks/>
            <a:stCxn id="1769" idx="2"/>
            <a:endCxn id="1892" idx="6"/>
          </p:cNvCxnSpPr>
          <p:nvPr/>
        </p:nvCxnSpPr>
        <p:spPr>
          <a:xfrm flipH="1">
            <a:off x="2843364" y="22982654"/>
            <a:ext cx="5846684" cy="1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7" name="Connector: Elbow 2036">
            <a:extLst>
              <a:ext uri="{FF2B5EF4-FFF2-40B4-BE49-F238E27FC236}">
                <a16:creationId xmlns:a16="http://schemas.microsoft.com/office/drawing/2014/main" id="{04704477-D7BC-4241-AF16-8B4C8351E5E5}"/>
              </a:ext>
            </a:extLst>
          </p:cNvPr>
          <p:cNvCxnSpPr>
            <a:cxnSpLocks/>
            <a:stCxn id="1887" idx="6"/>
          </p:cNvCxnSpPr>
          <p:nvPr/>
        </p:nvCxnSpPr>
        <p:spPr>
          <a:xfrm>
            <a:off x="2770216" y="19736763"/>
            <a:ext cx="1412895" cy="327414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1" name="Oval 2040">
            <a:extLst>
              <a:ext uri="{FF2B5EF4-FFF2-40B4-BE49-F238E27FC236}">
                <a16:creationId xmlns:a16="http://schemas.microsoft.com/office/drawing/2014/main" id="{1D8D5A32-C85B-4720-AD13-C5703B483D9F}"/>
              </a:ext>
            </a:extLst>
          </p:cNvPr>
          <p:cNvSpPr/>
          <p:nvPr/>
        </p:nvSpPr>
        <p:spPr>
          <a:xfrm>
            <a:off x="4156956" y="229543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9" name="Connector: Elbow 2048">
            <a:extLst>
              <a:ext uri="{FF2B5EF4-FFF2-40B4-BE49-F238E27FC236}">
                <a16:creationId xmlns:a16="http://schemas.microsoft.com/office/drawing/2014/main" id="{B88C7D09-BA03-414F-83F6-9CAB3B2C2C25}"/>
              </a:ext>
            </a:extLst>
          </p:cNvPr>
          <p:cNvCxnSpPr>
            <a:cxnSpLocks/>
            <a:stCxn id="1768" idx="2"/>
            <a:endCxn id="1950" idx="0"/>
          </p:cNvCxnSpPr>
          <p:nvPr/>
        </p:nvCxnSpPr>
        <p:spPr>
          <a:xfrm rot="10800000" flipV="1">
            <a:off x="4662518" y="22705574"/>
            <a:ext cx="4028366" cy="12716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5" name="Connector: Elbow 2054">
            <a:extLst>
              <a:ext uri="{FF2B5EF4-FFF2-40B4-BE49-F238E27FC236}">
                <a16:creationId xmlns:a16="http://schemas.microsoft.com/office/drawing/2014/main" id="{BADA9E65-5711-4128-85E9-B84BB5004B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95563" y="21872583"/>
            <a:ext cx="5904765" cy="8576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7" name="Connector: Elbow 2056">
            <a:extLst>
              <a:ext uri="{FF2B5EF4-FFF2-40B4-BE49-F238E27FC236}">
                <a16:creationId xmlns:a16="http://schemas.microsoft.com/office/drawing/2014/main" id="{75BD9C7E-5697-4706-AAA4-0F31D7C46F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4978" y="23430062"/>
            <a:ext cx="1044604" cy="670648"/>
          </a:xfrm>
          <a:prstGeom prst="bentConnector3">
            <a:avLst>
              <a:gd name="adj1" fmla="val 13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45FAF8D0-808E-4277-A3FE-293ECAF18087}"/>
              </a:ext>
            </a:extLst>
          </p:cNvPr>
          <p:cNvCxnSpPr>
            <a:stCxn id="1770" idx="1"/>
          </p:cNvCxnSpPr>
          <p:nvPr/>
        </p:nvCxnSpPr>
        <p:spPr>
          <a:xfrm flipH="1">
            <a:off x="3562604" y="23224771"/>
            <a:ext cx="5137214" cy="17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2" name="Connector: Elbow 2061">
            <a:extLst>
              <a:ext uri="{FF2B5EF4-FFF2-40B4-BE49-F238E27FC236}">
                <a16:creationId xmlns:a16="http://schemas.microsoft.com/office/drawing/2014/main" id="{4E980127-4280-4ACD-92DA-AEC0285BA4B4}"/>
              </a:ext>
            </a:extLst>
          </p:cNvPr>
          <p:cNvCxnSpPr>
            <a:cxnSpLocks/>
            <a:endCxn id="1774" idx="2"/>
          </p:cNvCxnSpPr>
          <p:nvPr/>
        </p:nvCxnSpPr>
        <p:spPr>
          <a:xfrm flipV="1">
            <a:off x="2875280" y="24357410"/>
            <a:ext cx="5819104" cy="2617392"/>
          </a:xfrm>
          <a:prstGeom prst="bentConnector3">
            <a:avLst>
              <a:gd name="adj1" fmla="val 4581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7" name="Connector: Elbow 2066">
            <a:extLst>
              <a:ext uri="{FF2B5EF4-FFF2-40B4-BE49-F238E27FC236}">
                <a16:creationId xmlns:a16="http://schemas.microsoft.com/office/drawing/2014/main" id="{DD6932AA-C2CC-4091-9091-6C976DF21AD6}"/>
              </a:ext>
            </a:extLst>
          </p:cNvPr>
          <p:cNvCxnSpPr>
            <a:cxnSpLocks/>
            <a:stCxn id="1908" idx="6"/>
            <a:endCxn id="1773" idx="2"/>
          </p:cNvCxnSpPr>
          <p:nvPr/>
        </p:nvCxnSpPr>
        <p:spPr>
          <a:xfrm flipV="1">
            <a:off x="2907996" y="24062674"/>
            <a:ext cx="5785552" cy="2016272"/>
          </a:xfrm>
          <a:prstGeom prst="bentConnector3">
            <a:avLst>
              <a:gd name="adj1" fmla="val 4227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2" name="Connector: Elbow 2071">
            <a:extLst>
              <a:ext uri="{FF2B5EF4-FFF2-40B4-BE49-F238E27FC236}">
                <a16:creationId xmlns:a16="http://schemas.microsoft.com/office/drawing/2014/main" id="{BE8B7DB6-5E10-472D-95A7-FD1F62B5FBF0}"/>
              </a:ext>
            </a:extLst>
          </p:cNvPr>
          <p:cNvCxnSpPr>
            <a:cxnSpLocks/>
            <a:endCxn id="1771" idx="2"/>
          </p:cNvCxnSpPr>
          <p:nvPr/>
        </p:nvCxnSpPr>
        <p:spPr>
          <a:xfrm flipV="1">
            <a:off x="2897638" y="23517946"/>
            <a:ext cx="5796746" cy="1685818"/>
          </a:xfrm>
          <a:prstGeom prst="bentConnector3">
            <a:avLst>
              <a:gd name="adj1" fmla="val 387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6" name="Connector: Elbow 2075">
            <a:extLst>
              <a:ext uri="{FF2B5EF4-FFF2-40B4-BE49-F238E27FC236}">
                <a16:creationId xmlns:a16="http://schemas.microsoft.com/office/drawing/2014/main" id="{E24EFA11-2D90-4A4D-A38A-9F4731380DB0}"/>
              </a:ext>
            </a:extLst>
          </p:cNvPr>
          <p:cNvCxnSpPr>
            <a:cxnSpLocks/>
            <a:stCxn id="1996" idx="6"/>
          </p:cNvCxnSpPr>
          <p:nvPr/>
        </p:nvCxnSpPr>
        <p:spPr>
          <a:xfrm>
            <a:off x="3234902" y="21788757"/>
            <a:ext cx="330541" cy="145908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9" name="Oval 2078">
            <a:extLst>
              <a:ext uri="{FF2B5EF4-FFF2-40B4-BE49-F238E27FC236}">
                <a16:creationId xmlns:a16="http://schemas.microsoft.com/office/drawing/2014/main" id="{403E79EB-B2C3-4241-9E03-A3EA644EB0B9}"/>
              </a:ext>
            </a:extLst>
          </p:cNvPr>
          <p:cNvSpPr/>
          <p:nvPr/>
        </p:nvSpPr>
        <p:spPr>
          <a:xfrm>
            <a:off x="3537639" y="232164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0" name="Connector: Elbow 2079">
            <a:extLst>
              <a:ext uri="{FF2B5EF4-FFF2-40B4-BE49-F238E27FC236}">
                <a16:creationId xmlns:a16="http://schemas.microsoft.com/office/drawing/2014/main" id="{E2194678-F99D-4DEA-8A50-2A2DF145C295}"/>
              </a:ext>
            </a:extLst>
          </p:cNvPr>
          <p:cNvCxnSpPr>
            <a:cxnSpLocks/>
            <a:stCxn id="1880" idx="6"/>
          </p:cNvCxnSpPr>
          <p:nvPr/>
        </p:nvCxnSpPr>
        <p:spPr>
          <a:xfrm>
            <a:off x="2741780" y="18377726"/>
            <a:ext cx="827391" cy="343858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3" name="Oval 2082">
            <a:extLst>
              <a:ext uri="{FF2B5EF4-FFF2-40B4-BE49-F238E27FC236}">
                <a16:creationId xmlns:a16="http://schemas.microsoft.com/office/drawing/2014/main" id="{BCE2A433-E4B8-45AC-BC4A-13FE688A4C01}"/>
              </a:ext>
            </a:extLst>
          </p:cNvPr>
          <p:cNvSpPr/>
          <p:nvPr/>
        </p:nvSpPr>
        <p:spPr>
          <a:xfrm>
            <a:off x="3517990" y="2175264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5" name="Straight Connector 2084">
            <a:extLst>
              <a:ext uri="{FF2B5EF4-FFF2-40B4-BE49-F238E27FC236}">
                <a16:creationId xmlns:a16="http://schemas.microsoft.com/office/drawing/2014/main" id="{350B72A7-555A-4546-BF18-4008A337748C}"/>
              </a:ext>
            </a:extLst>
          </p:cNvPr>
          <p:cNvCxnSpPr>
            <a:cxnSpLocks/>
            <a:stCxn id="1697" idx="6"/>
          </p:cNvCxnSpPr>
          <p:nvPr/>
        </p:nvCxnSpPr>
        <p:spPr>
          <a:xfrm>
            <a:off x="21454960" y="24869941"/>
            <a:ext cx="2548592" cy="4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8" name="Straight Connector 2087">
            <a:extLst>
              <a:ext uri="{FF2B5EF4-FFF2-40B4-BE49-F238E27FC236}">
                <a16:creationId xmlns:a16="http://schemas.microsoft.com/office/drawing/2014/main" id="{5FD60B40-B24A-4F95-857B-9F72BFD303AC}"/>
              </a:ext>
            </a:extLst>
          </p:cNvPr>
          <p:cNvCxnSpPr>
            <a:cxnSpLocks/>
            <a:stCxn id="1698" idx="6"/>
          </p:cNvCxnSpPr>
          <p:nvPr/>
        </p:nvCxnSpPr>
        <p:spPr>
          <a:xfrm>
            <a:off x="21454124" y="25187029"/>
            <a:ext cx="25485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4" name="Connector: Elbow 2093">
            <a:extLst>
              <a:ext uri="{FF2B5EF4-FFF2-40B4-BE49-F238E27FC236}">
                <a16:creationId xmlns:a16="http://schemas.microsoft.com/office/drawing/2014/main" id="{828ADCD3-0C4F-4FB2-A124-10BE70A2DBD3}"/>
              </a:ext>
            </a:extLst>
          </p:cNvPr>
          <p:cNvCxnSpPr>
            <a:cxnSpLocks/>
            <a:stCxn id="1066" idx="6"/>
          </p:cNvCxnSpPr>
          <p:nvPr/>
        </p:nvCxnSpPr>
        <p:spPr>
          <a:xfrm>
            <a:off x="12348161" y="12164063"/>
            <a:ext cx="13676998" cy="8640741"/>
          </a:xfrm>
          <a:prstGeom prst="bentConnector3">
            <a:avLst>
              <a:gd name="adj1" fmla="val 100057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9" name="Connector: Elbow 2098">
            <a:extLst>
              <a:ext uri="{FF2B5EF4-FFF2-40B4-BE49-F238E27FC236}">
                <a16:creationId xmlns:a16="http://schemas.microsoft.com/office/drawing/2014/main" id="{D96BCA0A-40F7-45B1-9F4C-5A242CA749BA}"/>
              </a:ext>
            </a:extLst>
          </p:cNvPr>
          <p:cNvCxnSpPr>
            <a:cxnSpLocks/>
          </p:cNvCxnSpPr>
          <p:nvPr/>
        </p:nvCxnSpPr>
        <p:spPr>
          <a:xfrm>
            <a:off x="12290610" y="12482288"/>
            <a:ext cx="12840442" cy="8330212"/>
          </a:xfrm>
          <a:prstGeom prst="bentConnector3">
            <a:avLst>
              <a:gd name="adj1" fmla="val 998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4" name="Straight Connector 2103">
            <a:extLst>
              <a:ext uri="{FF2B5EF4-FFF2-40B4-BE49-F238E27FC236}">
                <a16:creationId xmlns:a16="http://schemas.microsoft.com/office/drawing/2014/main" id="{82827370-4549-4897-A8C8-FE255807F4CE}"/>
              </a:ext>
            </a:extLst>
          </p:cNvPr>
          <p:cNvCxnSpPr>
            <a:stCxn id="1005" idx="6"/>
            <a:endCxn id="1116" idx="2"/>
          </p:cNvCxnSpPr>
          <p:nvPr/>
        </p:nvCxnSpPr>
        <p:spPr>
          <a:xfrm flipV="1">
            <a:off x="13475037" y="13764670"/>
            <a:ext cx="619891" cy="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5" name="Straight Connector 2104">
            <a:extLst>
              <a:ext uri="{FF2B5EF4-FFF2-40B4-BE49-F238E27FC236}">
                <a16:creationId xmlns:a16="http://schemas.microsoft.com/office/drawing/2014/main" id="{B0F3F45D-D0C7-472D-A2AE-C31F397588A2}"/>
              </a:ext>
            </a:extLst>
          </p:cNvPr>
          <p:cNvCxnSpPr>
            <a:cxnSpLocks/>
            <a:stCxn id="1053" idx="6"/>
            <a:endCxn id="1117" idx="2"/>
          </p:cNvCxnSpPr>
          <p:nvPr/>
        </p:nvCxnSpPr>
        <p:spPr>
          <a:xfrm>
            <a:off x="13475060" y="14312186"/>
            <a:ext cx="61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9" name="Rectangle 2108">
            <a:extLst>
              <a:ext uri="{FF2B5EF4-FFF2-40B4-BE49-F238E27FC236}">
                <a16:creationId xmlns:a16="http://schemas.microsoft.com/office/drawing/2014/main" id="{CFF1F6DB-4499-49D8-A1E9-F7B5AE43E2C8}"/>
              </a:ext>
            </a:extLst>
          </p:cNvPr>
          <p:cNvSpPr/>
          <p:nvPr/>
        </p:nvSpPr>
        <p:spPr>
          <a:xfrm>
            <a:off x="9118175" y="13043148"/>
            <a:ext cx="5387462" cy="351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pic>
        <p:nvPicPr>
          <p:cNvPr id="2110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C1333000-B07A-4DCA-A42B-E4C8A1745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70" y="26259590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1" name="Straight Arrow Connector 2110">
            <a:extLst>
              <a:ext uri="{FF2B5EF4-FFF2-40B4-BE49-F238E27FC236}">
                <a16:creationId xmlns:a16="http://schemas.microsoft.com/office/drawing/2014/main" id="{FA43078E-61E2-41C3-BFB6-DE14E1DC07BF}"/>
              </a:ext>
            </a:extLst>
          </p:cNvPr>
          <p:cNvCxnSpPr>
            <a:cxnSpLocks/>
          </p:cNvCxnSpPr>
          <p:nvPr/>
        </p:nvCxnSpPr>
        <p:spPr>
          <a:xfrm>
            <a:off x="19436642" y="26882638"/>
            <a:ext cx="453355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12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BF397ABF-068B-4845-87E8-2BA441046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9622" y="26731924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3" name="Straight Arrow Connector 2112">
            <a:extLst>
              <a:ext uri="{FF2B5EF4-FFF2-40B4-BE49-F238E27FC236}">
                <a16:creationId xmlns:a16="http://schemas.microsoft.com/office/drawing/2014/main" id="{8E9640C2-B496-4144-BF84-A6E1B1ACE298}"/>
              </a:ext>
            </a:extLst>
          </p:cNvPr>
          <p:cNvCxnSpPr>
            <a:cxnSpLocks/>
          </p:cNvCxnSpPr>
          <p:nvPr/>
        </p:nvCxnSpPr>
        <p:spPr>
          <a:xfrm>
            <a:off x="20165994" y="27354972"/>
            <a:ext cx="38042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14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39FA9472-4082-401A-9323-97D187917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3694" y="27225688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5" name="Straight Arrow Connector 2114">
            <a:extLst>
              <a:ext uri="{FF2B5EF4-FFF2-40B4-BE49-F238E27FC236}">
                <a16:creationId xmlns:a16="http://schemas.microsoft.com/office/drawing/2014/main" id="{0F81BCF1-2FCE-439E-ABED-7F57E29BABCE}"/>
              </a:ext>
            </a:extLst>
          </p:cNvPr>
          <p:cNvCxnSpPr>
            <a:cxnSpLocks/>
          </p:cNvCxnSpPr>
          <p:nvPr/>
        </p:nvCxnSpPr>
        <p:spPr>
          <a:xfrm>
            <a:off x="20920066" y="27848736"/>
            <a:ext cx="305012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16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A2B94DA3-C550-4E22-94A1-9A9EBD9A8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0524" y="27948232"/>
            <a:ext cx="799560" cy="79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7" name="Straight Arrow Connector 2116">
            <a:extLst>
              <a:ext uri="{FF2B5EF4-FFF2-40B4-BE49-F238E27FC236}">
                <a16:creationId xmlns:a16="http://schemas.microsoft.com/office/drawing/2014/main" id="{36C0C75D-0257-4C7E-99CF-C896EF29BF11}"/>
              </a:ext>
            </a:extLst>
          </p:cNvPr>
          <p:cNvCxnSpPr>
            <a:cxnSpLocks/>
          </p:cNvCxnSpPr>
          <p:nvPr/>
        </p:nvCxnSpPr>
        <p:spPr>
          <a:xfrm>
            <a:off x="21687562" y="28333597"/>
            <a:ext cx="231515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2" name="TextBox 2121">
            <a:extLst>
              <a:ext uri="{FF2B5EF4-FFF2-40B4-BE49-F238E27FC236}">
                <a16:creationId xmlns:a16="http://schemas.microsoft.com/office/drawing/2014/main" id="{26B67C18-60BD-4054-8EC3-5B87B8E26B35}"/>
              </a:ext>
            </a:extLst>
          </p:cNvPr>
          <p:cNvSpPr txBox="1"/>
          <p:nvPr/>
        </p:nvSpPr>
        <p:spPr>
          <a:xfrm>
            <a:off x="19319755" y="26584573"/>
            <a:ext cx="17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 Chassis Fan</a:t>
            </a:r>
          </a:p>
        </p:txBody>
      </p:sp>
      <p:sp>
        <p:nvSpPr>
          <p:cNvPr id="2124" name="TextBox 2123">
            <a:extLst>
              <a:ext uri="{FF2B5EF4-FFF2-40B4-BE49-F238E27FC236}">
                <a16:creationId xmlns:a16="http://schemas.microsoft.com/office/drawing/2014/main" id="{FE4C1247-2D3E-4C18-8A33-BBE4A79CFBB4}"/>
              </a:ext>
            </a:extLst>
          </p:cNvPr>
          <p:cNvSpPr txBox="1"/>
          <p:nvPr/>
        </p:nvSpPr>
        <p:spPr>
          <a:xfrm>
            <a:off x="20858206" y="27541122"/>
            <a:ext cx="221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Chamber Exhaust Fan</a:t>
            </a:r>
          </a:p>
        </p:txBody>
      </p:sp>
      <p:sp>
        <p:nvSpPr>
          <p:cNvPr id="2125" name="TextBox 2124">
            <a:extLst>
              <a:ext uri="{FF2B5EF4-FFF2-40B4-BE49-F238E27FC236}">
                <a16:creationId xmlns:a16="http://schemas.microsoft.com/office/drawing/2014/main" id="{859A89F0-B10B-4709-9F5F-343E85ACE9C3}"/>
              </a:ext>
            </a:extLst>
          </p:cNvPr>
          <p:cNvSpPr txBox="1"/>
          <p:nvPr/>
        </p:nvSpPr>
        <p:spPr>
          <a:xfrm>
            <a:off x="20066504" y="27056262"/>
            <a:ext cx="17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 Chassis Fan</a:t>
            </a:r>
          </a:p>
        </p:txBody>
      </p:sp>
      <p:sp>
        <p:nvSpPr>
          <p:cNvPr id="2126" name="TextBox 2125">
            <a:extLst>
              <a:ext uri="{FF2B5EF4-FFF2-40B4-BE49-F238E27FC236}">
                <a16:creationId xmlns:a16="http://schemas.microsoft.com/office/drawing/2014/main" id="{6A8E00B8-2DE2-4559-8C77-270585F9DBE0}"/>
              </a:ext>
            </a:extLst>
          </p:cNvPr>
          <p:cNvSpPr txBox="1"/>
          <p:nvPr/>
        </p:nvSpPr>
        <p:spPr>
          <a:xfrm>
            <a:off x="21589164" y="28019492"/>
            <a:ext cx="245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Chamber Filter/Stir Fans</a:t>
            </a:r>
          </a:p>
        </p:txBody>
      </p:sp>
      <p:cxnSp>
        <p:nvCxnSpPr>
          <p:cNvPr id="2128" name="Straight Arrow Connector 2127">
            <a:extLst>
              <a:ext uri="{FF2B5EF4-FFF2-40B4-BE49-F238E27FC236}">
                <a16:creationId xmlns:a16="http://schemas.microsoft.com/office/drawing/2014/main" id="{6620B8C7-02B9-4EFC-AB47-C6FD3315C5E2}"/>
              </a:ext>
            </a:extLst>
          </p:cNvPr>
          <p:cNvCxnSpPr>
            <a:cxnSpLocks/>
          </p:cNvCxnSpPr>
          <p:nvPr/>
        </p:nvCxnSpPr>
        <p:spPr>
          <a:xfrm>
            <a:off x="16563372" y="30002979"/>
            <a:ext cx="1029650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9" name="Straight Arrow Connector 2128">
            <a:extLst>
              <a:ext uri="{FF2B5EF4-FFF2-40B4-BE49-F238E27FC236}">
                <a16:creationId xmlns:a16="http://schemas.microsoft.com/office/drawing/2014/main" id="{EEC51FBC-F78F-4717-A882-AC6720969209}"/>
              </a:ext>
            </a:extLst>
          </p:cNvPr>
          <p:cNvCxnSpPr>
            <a:cxnSpLocks/>
          </p:cNvCxnSpPr>
          <p:nvPr/>
        </p:nvCxnSpPr>
        <p:spPr>
          <a:xfrm flipV="1">
            <a:off x="21890198" y="30529047"/>
            <a:ext cx="4969682" cy="4446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0" name="Straight Arrow Connector 2129">
            <a:extLst>
              <a:ext uri="{FF2B5EF4-FFF2-40B4-BE49-F238E27FC236}">
                <a16:creationId xmlns:a16="http://schemas.microsoft.com/office/drawing/2014/main" id="{932B1083-8CD5-4F09-80E0-7D5C64B7721B}"/>
              </a:ext>
            </a:extLst>
          </p:cNvPr>
          <p:cNvCxnSpPr>
            <a:cxnSpLocks/>
            <a:stCxn id="2133" idx="0"/>
          </p:cNvCxnSpPr>
          <p:nvPr/>
        </p:nvCxnSpPr>
        <p:spPr>
          <a:xfrm flipV="1">
            <a:off x="22101622" y="31060694"/>
            <a:ext cx="4780989" cy="33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1" name="Straight Arrow Connector 2130">
            <a:extLst>
              <a:ext uri="{FF2B5EF4-FFF2-40B4-BE49-F238E27FC236}">
                <a16:creationId xmlns:a16="http://schemas.microsoft.com/office/drawing/2014/main" id="{984706E3-36BB-465D-86F4-6ECF28D4B0A2}"/>
              </a:ext>
            </a:extLst>
          </p:cNvPr>
          <p:cNvCxnSpPr>
            <a:cxnSpLocks/>
          </p:cNvCxnSpPr>
          <p:nvPr/>
        </p:nvCxnSpPr>
        <p:spPr>
          <a:xfrm>
            <a:off x="22349059" y="31590075"/>
            <a:ext cx="453355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32" name="Picture 2131">
            <a:extLst>
              <a:ext uri="{FF2B5EF4-FFF2-40B4-BE49-F238E27FC236}">
                <a16:creationId xmlns:a16="http://schemas.microsoft.com/office/drawing/2014/main" id="{1757E618-5959-48CC-83D4-C045E1D1EA9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21843514" y="31334020"/>
            <a:ext cx="469433" cy="512108"/>
          </a:xfrm>
          <a:prstGeom prst="rect">
            <a:avLst/>
          </a:prstGeom>
        </p:spPr>
      </p:pic>
      <p:pic>
        <p:nvPicPr>
          <p:cNvPr id="2133" name="Picture 2132">
            <a:extLst>
              <a:ext uri="{FF2B5EF4-FFF2-40B4-BE49-F238E27FC236}">
                <a16:creationId xmlns:a16="http://schemas.microsoft.com/office/drawing/2014/main" id="{9102CE34-2EAB-40E3-A811-801539CE787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21610851" y="30807953"/>
            <a:ext cx="469433" cy="512108"/>
          </a:xfrm>
          <a:prstGeom prst="rect">
            <a:avLst/>
          </a:prstGeom>
        </p:spPr>
      </p:pic>
      <p:sp>
        <p:nvSpPr>
          <p:cNvPr id="2139" name="TextBox 2138">
            <a:extLst>
              <a:ext uri="{FF2B5EF4-FFF2-40B4-BE49-F238E27FC236}">
                <a16:creationId xmlns:a16="http://schemas.microsoft.com/office/drawing/2014/main" id="{D0F964FB-0B1E-40E7-9105-07C6FAAB3D90}"/>
              </a:ext>
            </a:extLst>
          </p:cNvPr>
          <p:cNvSpPr txBox="1"/>
          <p:nvPr/>
        </p:nvSpPr>
        <p:spPr>
          <a:xfrm>
            <a:off x="21915466" y="30763080"/>
            <a:ext cx="210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Chamber Thermistor</a:t>
            </a:r>
          </a:p>
        </p:txBody>
      </p:sp>
      <p:sp>
        <p:nvSpPr>
          <p:cNvPr id="2140" name="TextBox 2139">
            <a:extLst>
              <a:ext uri="{FF2B5EF4-FFF2-40B4-BE49-F238E27FC236}">
                <a16:creationId xmlns:a16="http://schemas.microsoft.com/office/drawing/2014/main" id="{C35F37C4-C308-4AAF-8093-07687A2B5F7B}"/>
              </a:ext>
            </a:extLst>
          </p:cNvPr>
          <p:cNvSpPr txBox="1"/>
          <p:nvPr/>
        </p:nvSpPr>
        <p:spPr>
          <a:xfrm>
            <a:off x="22251155" y="31283761"/>
            <a:ext cx="17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PSU Thermistor</a:t>
            </a:r>
          </a:p>
        </p:txBody>
      </p:sp>
      <p:cxnSp>
        <p:nvCxnSpPr>
          <p:cNvPr id="2142" name="Connector: Elbow 2141">
            <a:extLst>
              <a:ext uri="{FF2B5EF4-FFF2-40B4-BE49-F238E27FC236}">
                <a16:creationId xmlns:a16="http://schemas.microsoft.com/office/drawing/2014/main" id="{EF217CCC-49BB-4C62-AAC6-BFA9005CCBA3}"/>
              </a:ext>
            </a:extLst>
          </p:cNvPr>
          <p:cNvCxnSpPr>
            <a:cxnSpLocks/>
            <a:endCxn id="1803" idx="6"/>
          </p:cNvCxnSpPr>
          <p:nvPr/>
        </p:nvCxnSpPr>
        <p:spPr>
          <a:xfrm rot="10800000">
            <a:off x="9556640" y="21850534"/>
            <a:ext cx="12476022" cy="86829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5" name="Connector: Elbow 2144">
            <a:extLst>
              <a:ext uri="{FF2B5EF4-FFF2-40B4-BE49-F238E27FC236}">
                <a16:creationId xmlns:a16="http://schemas.microsoft.com/office/drawing/2014/main" id="{370C9A47-B653-4D2B-ADE8-B032CDA399DB}"/>
              </a:ext>
            </a:extLst>
          </p:cNvPr>
          <p:cNvCxnSpPr>
            <a:cxnSpLocks/>
            <a:endCxn id="1812" idx="6"/>
          </p:cNvCxnSpPr>
          <p:nvPr/>
        </p:nvCxnSpPr>
        <p:spPr>
          <a:xfrm rot="10800000">
            <a:off x="9555704" y="24349791"/>
            <a:ext cx="14534924" cy="19674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55" name="Picture 32">
            <a:extLst>
              <a:ext uri="{FF2B5EF4-FFF2-40B4-BE49-F238E27FC236}">
                <a16:creationId xmlns:a16="http://schemas.microsoft.com/office/drawing/2014/main" id="{E37059CA-FCEC-4A18-B6FF-22F0995B8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033753" y="21610929"/>
            <a:ext cx="1055952" cy="141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52" name="Connector: Elbow 2151">
            <a:extLst>
              <a:ext uri="{FF2B5EF4-FFF2-40B4-BE49-F238E27FC236}">
                <a16:creationId xmlns:a16="http://schemas.microsoft.com/office/drawing/2014/main" id="{A3C0C20A-3C1C-4A79-AB53-451D3E4B17E3}"/>
              </a:ext>
            </a:extLst>
          </p:cNvPr>
          <p:cNvCxnSpPr>
            <a:cxnSpLocks/>
            <a:stCxn id="1809" idx="6"/>
          </p:cNvCxnSpPr>
          <p:nvPr/>
        </p:nvCxnSpPr>
        <p:spPr>
          <a:xfrm flipV="1">
            <a:off x="9555704" y="22536880"/>
            <a:ext cx="14849456" cy="973446"/>
          </a:xfrm>
          <a:prstGeom prst="bentConnector3">
            <a:avLst>
              <a:gd name="adj1" fmla="val 680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2" name="Connector: Elbow 2161">
            <a:extLst>
              <a:ext uri="{FF2B5EF4-FFF2-40B4-BE49-F238E27FC236}">
                <a16:creationId xmlns:a16="http://schemas.microsoft.com/office/drawing/2014/main" id="{13987958-6AA9-4786-A9BA-BF8D4AEDA110}"/>
              </a:ext>
            </a:extLst>
          </p:cNvPr>
          <p:cNvCxnSpPr>
            <a:cxnSpLocks/>
          </p:cNvCxnSpPr>
          <p:nvPr/>
        </p:nvCxnSpPr>
        <p:spPr>
          <a:xfrm rot="10800000">
            <a:off x="9493860" y="24060368"/>
            <a:ext cx="14585025" cy="1725291"/>
          </a:xfrm>
          <a:prstGeom prst="bentConnector3">
            <a:avLst>
              <a:gd name="adj1" fmla="val 477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6" name="Straight Arrow Connector 2165">
            <a:extLst>
              <a:ext uri="{FF2B5EF4-FFF2-40B4-BE49-F238E27FC236}">
                <a16:creationId xmlns:a16="http://schemas.microsoft.com/office/drawing/2014/main" id="{E1E80DB1-03FA-4E1C-9734-DD1F1FECBE3A}"/>
              </a:ext>
            </a:extLst>
          </p:cNvPr>
          <p:cNvCxnSpPr>
            <a:cxnSpLocks/>
          </p:cNvCxnSpPr>
          <p:nvPr/>
        </p:nvCxnSpPr>
        <p:spPr>
          <a:xfrm>
            <a:off x="9764592" y="30194281"/>
            <a:ext cx="15392207" cy="234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7" name="Rectangle 2166">
            <a:extLst>
              <a:ext uri="{FF2B5EF4-FFF2-40B4-BE49-F238E27FC236}">
                <a16:creationId xmlns:a16="http://schemas.microsoft.com/office/drawing/2014/main" id="{83E5202C-F354-4F68-8E6A-27AE06622C95}"/>
              </a:ext>
            </a:extLst>
          </p:cNvPr>
          <p:cNvSpPr/>
          <p:nvPr/>
        </p:nvSpPr>
        <p:spPr>
          <a:xfrm>
            <a:off x="8130272" y="29665880"/>
            <a:ext cx="1616889" cy="1264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168" name="TextBox 2167">
            <a:extLst>
              <a:ext uri="{FF2B5EF4-FFF2-40B4-BE49-F238E27FC236}">
                <a16:creationId xmlns:a16="http://schemas.microsoft.com/office/drawing/2014/main" id="{3A304C40-D0CA-486F-9C0E-EF259F122481}"/>
              </a:ext>
            </a:extLst>
          </p:cNvPr>
          <p:cNvSpPr txBox="1"/>
          <p:nvPr/>
        </p:nvSpPr>
        <p:spPr>
          <a:xfrm>
            <a:off x="8102584" y="29372856"/>
            <a:ext cx="189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X/Y End Stop PCB</a:t>
            </a:r>
          </a:p>
        </p:txBody>
      </p:sp>
      <p:sp>
        <p:nvSpPr>
          <p:cNvPr id="2169" name="TextBox 2168">
            <a:extLst>
              <a:ext uri="{FF2B5EF4-FFF2-40B4-BE49-F238E27FC236}">
                <a16:creationId xmlns:a16="http://schemas.microsoft.com/office/drawing/2014/main" id="{635D85F6-581E-42A5-A0C2-C6617D82B217}"/>
              </a:ext>
            </a:extLst>
          </p:cNvPr>
          <p:cNvSpPr txBox="1"/>
          <p:nvPr/>
        </p:nvSpPr>
        <p:spPr>
          <a:xfrm>
            <a:off x="8930482" y="29729833"/>
            <a:ext cx="774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Gnd</a:t>
            </a:r>
          </a:p>
          <a:p>
            <a:pPr algn="r"/>
            <a:r>
              <a:rPr lang="en-US" dirty="0"/>
              <a:t>X Sig</a:t>
            </a:r>
          </a:p>
          <a:p>
            <a:pPr algn="r"/>
            <a:r>
              <a:rPr lang="en-US" dirty="0"/>
              <a:t>Y Sig</a:t>
            </a:r>
          </a:p>
          <a:p>
            <a:pPr algn="r"/>
            <a:r>
              <a:rPr lang="en-US" dirty="0"/>
              <a:t>3v3</a:t>
            </a:r>
          </a:p>
        </p:txBody>
      </p:sp>
      <p:sp>
        <p:nvSpPr>
          <p:cNvPr id="2184" name="TextBox 2183">
            <a:extLst>
              <a:ext uri="{FF2B5EF4-FFF2-40B4-BE49-F238E27FC236}">
                <a16:creationId xmlns:a16="http://schemas.microsoft.com/office/drawing/2014/main" id="{42A910E1-B905-41B8-8B9A-F4838724E942}"/>
              </a:ext>
            </a:extLst>
          </p:cNvPr>
          <p:cNvSpPr txBox="1"/>
          <p:nvPr/>
        </p:nvSpPr>
        <p:spPr>
          <a:xfrm>
            <a:off x="8095822" y="30671649"/>
            <a:ext cx="1895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(Mechanical)</a:t>
            </a:r>
          </a:p>
        </p:txBody>
      </p:sp>
      <p:sp>
        <p:nvSpPr>
          <p:cNvPr id="2190" name="Oval 2189">
            <a:extLst>
              <a:ext uri="{FF2B5EF4-FFF2-40B4-BE49-F238E27FC236}">
                <a16:creationId xmlns:a16="http://schemas.microsoft.com/office/drawing/2014/main" id="{57DF9E63-82E6-459F-814B-4AF04CF3BE8F}"/>
              </a:ext>
            </a:extLst>
          </p:cNvPr>
          <p:cNvSpPr/>
          <p:nvPr/>
        </p:nvSpPr>
        <p:spPr>
          <a:xfrm>
            <a:off x="9713803" y="2987136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1" name="Oval 2190">
            <a:extLst>
              <a:ext uri="{FF2B5EF4-FFF2-40B4-BE49-F238E27FC236}">
                <a16:creationId xmlns:a16="http://schemas.microsoft.com/office/drawing/2014/main" id="{C475C384-82ED-45B3-907D-AE5BCC193C7C}"/>
              </a:ext>
            </a:extLst>
          </p:cNvPr>
          <p:cNvSpPr/>
          <p:nvPr/>
        </p:nvSpPr>
        <p:spPr>
          <a:xfrm>
            <a:off x="9713803" y="3016124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2" name="Oval 2191">
            <a:extLst>
              <a:ext uri="{FF2B5EF4-FFF2-40B4-BE49-F238E27FC236}">
                <a16:creationId xmlns:a16="http://schemas.microsoft.com/office/drawing/2014/main" id="{57F33BD0-B01A-4004-BE2C-5D2F32083205}"/>
              </a:ext>
            </a:extLst>
          </p:cNvPr>
          <p:cNvSpPr/>
          <p:nvPr/>
        </p:nvSpPr>
        <p:spPr>
          <a:xfrm>
            <a:off x="9710680" y="3044819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3" name="Oval 2192">
            <a:extLst>
              <a:ext uri="{FF2B5EF4-FFF2-40B4-BE49-F238E27FC236}">
                <a16:creationId xmlns:a16="http://schemas.microsoft.com/office/drawing/2014/main" id="{5791EC7F-7341-4CDB-B553-04EE6AAF8534}"/>
              </a:ext>
            </a:extLst>
          </p:cNvPr>
          <p:cNvSpPr/>
          <p:nvPr/>
        </p:nvSpPr>
        <p:spPr>
          <a:xfrm>
            <a:off x="9706244" y="3071125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6" name="Straight Arrow Connector 2195">
            <a:extLst>
              <a:ext uri="{FF2B5EF4-FFF2-40B4-BE49-F238E27FC236}">
                <a16:creationId xmlns:a16="http://schemas.microsoft.com/office/drawing/2014/main" id="{E362C6AF-C66B-4B40-AE13-21A715F1D35F}"/>
              </a:ext>
            </a:extLst>
          </p:cNvPr>
          <p:cNvCxnSpPr>
            <a:cxnSpLocks/>
          </p:cNvCxnSpPr>
          <p:nvPr/>
        </p:nvCxnSpPr>
        <p:spPr>
          <a:xfrm>
            <a:off x="9757809" y="30740846"/>
            <a:ext cx="15392207" cy="234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05" name="Picture 2204">
            <a:extLst>
              <a:ext uri="{FF2B5EF4-FFF2-40B4-BE49-F238E27FC236}">
                <a16:creationId xmlns:a16="http://schemas.microsoft.com/office/drawing/2014/main" id="{57865690-C644-46A6-9A9A-06FA809B70D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V="1">
            <a:off x="8188605" y="29924226"/>
            <a:ext cx="944962" cy="804742"/>
          </a:xfrm>
          <a:prstGeom prst="rect">
            <a:avLst/>
          </a:prstGeom>
        </p:spPr>
      </p:pic>
      <p:cxnSp>
        <p:nvCxnSpPr>
          <p:cNvPr id="2207" name="Connector: Elbow 2206">
            <a:extLst>
              <a:ext uri="{FF2B5EF4-FFF2-40B4-BE49-F238E27FC236}">
                <a16:creationId xmlns:a16="http://schemas.microsoft.com/office/drawing/2014/main" id="{859F495A-522F-4039-BFC8-063768FB2642}"/>
              </a:ext>
            </a:extLst>
          </p:cNvPr>
          <p:cNvCxnSpPr>
            <a:stCxn id="2192" idx="6"/>
          </p:cNvCxnSpPr>
          <p:nvPr/>
        </p:nvCxnSpPr>
        <p:spPr>
          <a:xfrm>
            <a:off x="9777396" y="30484299"/>
            <a:ext cx="539842" cy="256547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8" name="Connector: Elbow 2207">
            <a:extLst>
              <a:ext uri="{FF2B5EF4-FFF2-40B4-BE49-F238E27FC236}">
                <a16:creationId xmlns:a16="http://schemas.microsoft.com/office/drawing/2014/main" id="{EE27AD98-B4A5-4A3B-A39B-59CBA79816D9}"/>
              </a:ext>
            </a:extLst>
          </p:cNvPr>
          <p:cNvCxnSpPr>
            <a:cxnSpLocks/>
          </p:cNvCxnSpPr>
          <p:nvPr/>
        </p:nvCxnSpPr>
        <p:spPr>
          <a:xfrm>
            <a:off x="9739602" y="29897877"/>
            <a:ext cx="545804" cy="299731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5" name="Straight Arrow Connector 2224">
            <a:extLst>
              <a:ext uri="{FF2B5EF4-FFF2-40B4-BE49-F238E27FC236}">
                <a16:creationId xmlns:a16="http://schemas.microsoft.com/office/drawing/2014/main" id="{428F43E6-FD40-49EF-8639-78EEF6AE12BC}"/>
              </a:ext>
            </a:extLst>
          </p:cNvPr>
          <p:cNvCxnSpPr>
            <a:cxnSpLocks/>
            <a:stCxn id="2232" idx="6"/>
          </p:cNvCxnSpPr>
          <p:nvPr/>
        </p:nvCxnSpPr>
        <p:spPr>
          <a:xfrm>
            <a:off x="7804972" y="31325462"/>
            <a:ext cx="1735182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0" name="Rectangle 2229">
            <a:extLst>
              <a:ext uri="{FF2B5EF4-FFF2-40B4-BE49-F238E27FC236}">
                <a16:creationId xmlns:a16="http://schemas.microsoft.com/office/drawing/2014/main" id="{B1785EFF-54A0-4A9E-A2FD-2A827CD7517F}"/>
              </a:ext>
            </a:extLst>
          </p:cNvPr>
          <p:cNvSpPr/>
          <p:nvPr/>
        </p:nvSpPr>
        <p:spPr>
          <a:xfrm>
            <a:off x="6154725" y="31083875"/>
            <a:ext cx="1616889" cy="855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231" name="TextBox 2230">
            <a:extLst>
              <a:ext uri="{FF2B5EF4-FFF2-40B4-BE49-F238E27FC236}">
                <a16:creationId xmlns:a16="http://schemas.microsoft.com/office/drawing/2014/main" id="{320F3498-8732-47BE-AFE8-145D66A681FA}"/>
              </a:ext>
            </a:extLst>
          </p:cNvPr>
          <p:cNvSpPr txBox="1"/>
          <p:nvPr/>
        </p:nvSpPr>
        <p:spPr>
          <a:xfrm>
            <a:off x="6954935" y="31147828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Z 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2232" name="Oval 2231">
            <a:extLst>
              <a:ext uri="{FF2B5EF4-FFF2-40B4-BE49-F238E27FC236}">
                <a16:creationId xmlns:a16="http://schemas.microsoft.com/office/drawing/2014/main" id="{B85B93E2-FD0D-4F84-B299-0445E3C37F56}"/>
              </a:ext>
            </a:extLst>
          </p:cNvPr>
          <p:cNvSpPr/>
          <p:nvPr/>
        </p:nvSpPr>
        <p:spPr>
          <a:xfrm>
            <a:off x="7738256" y="312893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3" name="Oval 2232">
            <a:extLst>
              <a:ext uri="{FF2B5EF4-FFF2-40B4-BE49-F238E27FC236}">
                <a16:creationId xmlns:a16="http://schemas.microsoft.com/office/drawing/2014/main" id="{6D65AC8F-4C72-4205-98BE-6EC237C31EA8}"/>
              </a:ext>
            </a:extLst>
          </p:cNvPr>
          <p:cNvSpPr/>
          <p:nvPr/>
        </p:nvSpPr>
        <p:spPr>
          <a:xfrm>
            <a:off x="7738256" y="3157923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34" name="Picture 2233">
            <a:extLst>
              <a:ext uri="{FF2B5EF4-FFF2-40B4-BE49-F238E27FC236}">
                <a16:creationId xmlns:a16="http://schemas.microsoft.com/office/drawing/2014/main" id="{2092BEF0-E1DD-414F-8074-8FC43B07E39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2202" b="49142"/>
          <a:stretch/>
        </p:blipFill>
        <p:spPr>
          <a:xfrm>
            <a:off x="6254888" y="31116004"/>
            <a:ext cx="944962" cy="391558"/>
          </a:xfrm>
          <a:prstGeom prst="rect">
            <a:avLst/>
          </a:prstGeom>
        </p:spPr>
      </p:pic>
      <p:sp>
        <p:nvSpPr>
          <p:cNvPr id="2235" name="TextBox 2234">
            <a:extLst>
              <a:ext uri="{FF2B5EF4-FFF2-40B4-BE49-F238E27FC236}">
                <a16:creationId xmlns:a16="http://schemas.microsoft.com/office/drawing/2014/main" id="{66A29025-493F-4D64-B631-6A5EADE2AF10}"/>
              </a:ext>
            </a:extLst>
          </p:cNvPr>
          <p:cNvSpPr txBox="1"/>
          <p:nvPr/>
        </p:nvSpPr>
        <p:spPr>
          <a:xfrm>
            <a:off x="6159897" y="31661926"/>
            <a:ext cx="1895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(Mechanical)</a:t>
            </a:r>
          </a:p>
        </p:txBody>
      </p:sp>
      <p:cxnSp>
        <p:nvCxnSpPr>
          <p:cNvPr id="2236" name="Connector: Elbow 2235">
            <a:extLst>
              <a:ext uri="{FF2B5EF4-FFF2-40B4-BE49-F238E27FC236}">
                <a16:creationId xmlns:a16="http://schemas.microsoft.com/office/drawing/2014/main" id="{14065D20-0566-437E-A488-795A1A190F14}"/>
              </a:ext>
            </a:extLst>
          </p:cNvPr>
          <p:cNvCxnSpPr>
            <a:stCxn id="2234" idx="1"/>
          </p:cNvCxnSpPr>
          <p:nvPr/>
        </p:nvCxnSpPr>
        <p:spPr>
          <a:xfrm rot="10800000" flipH="1" flipV="1">
            <a:off x="6254887" y="31311783"/>
            <a:ext cx="980847" cy="339666"/>
          </a:xfrm>
          <a:prstGeom prst="bentConnector3">
            <a:avLst>
              <a:gd name="adj1" fmla="val -7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7" name="TextBox 2236">
            <a:extLst>
              <a:ext uri="{FF2B5EF4-FFF2-40B4-BE49-F238E27FC236}">
                <a16:creationId xmlns:a16="http://schemas.microsoft.com/office/drawing/2014/main" id="{69239D3F-2969-4A22-AAEE-713588E09A8E}"/>
              </a:ext>
            </a:extLst>
          </p:cNvPr>
          <p:cNvSpPr txBox="1"/>
          <p:nvPr/>
        </p:nvSpPr>
        <p:spPr>
          <a:xfrm>
            <a:off x="6077748" y="30769845"/>
            <a:ext cx="189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 End Stop PCB</a:t>
            </a:r>
          </a:p>
        </p:txBody>
      </p:sp>
      <p:cxnSp>
        <p:nvCxnSpPr>
          <p:cNvPr id="2241" name="Connector: Elbow 2240">
            <a:extLst>
              <a:ext uri="{FF2B5EF4-FFF2-40B4-BE49-F238E27FC236}">
                <a16:creationId xmlns:a16="http://schemas.microsoft.com/office/drawing/2014/main" id="{9236862C-1662-4D28-AC82-6D3C7DF0498B}"/>
              </a:ext>
            </a:extLst>
          </p:cNvPr>
          <p:cNvCxnSpPr>
            <a:cxnSpLocks/>
          </p:cNvCxnSpPr>
          <p:nvPr/>
        </p:nvCxnSpPr>
        <p:spPr>
          <a:xfrm flipV="1">
            <a:off x="7762879" y="31332227"/>
            <a:ext cx="380886" cy="281043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3" name="Connector: Elbow 2242">
            <a:extLst>
              <a:ext uri="{FF2B5EF4-FFF2-40B4-BE49-F238E27FC236}">
                <a16:creationId xmlns:a16="http://schemas.microsoft.com/office/drawing/2014/main" id="{0B7C5AB8-9A47-42AA-8DE5-EFCF621BA909}"/>
              </a:ext>
            </a:extLst>
          </p:cNvPr>
          <p:cNvCxnSpPr>
            <a:cxnSpLocks/>
            <a:endCxn id="1806" idx="6"/>
          </p:cNvCxnSpPr>
          <p:nvPr/>
        </p:nvCxnSpPr>
        <p:spPr>
          <a:xfrm rot="10800000">
            <a:off x="9552206" y="22697951"/>
            <a:ext cx="15640169" cy="92409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49" name="Picture 36" descr="Capacitive proximity sensor 3 wire symbol, NC">
            <a:extLst>
              <a:ext uri="{FF2B5EF4-FFF2-40B4-BE49-F238E27FC236}">
                <a16:creationId xmlns:a16="http://schemas.microsoft.com/office/drawing/2014/main" id="{7B49DA2B-543D-4BD7-9475-CCE264681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604" y="28388824"/>
            <a:ext cx="111572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0" name="Rectangle 2249">
            <a:extLst>
              <a:ext uri="{FF2B5EF4-FFF2-40B4-BE49-F238E27FC236}">
                <a16:creationId xmlns:a16="http://schemas.microsoft.com/office/drawing/2014/main" id="{88C3271D-2C43-4812-BB0E-CECDC7F5ED75}"/>
              </a:ext>
            </a:extLst>
          </p:cNvPr>
          <p:cNvSpPr/>
          <p:nvPr/>
        </p:nvSpPr>
        <p:spPr>
          <a:xfrm>
            <a:off x="10317238" y="28523759"/>
            <a:ext cx="1580771" cy="1023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251" name="TextBox 2250">
            <a:extLst>
              <a:ext uri="{FF2B5EF4-FFF2-40B4-BE49-F238E27FC236}">
                <a16:creationId xmlns:a16="http://schemas.microsoft.com/office/drawing/2014/main" id="{4F5E8026-EE7C-4820-BAA4-CA4D04E30EC5}"/>
              </a:ext>
            </a:extLst>
          </p:cNvPr>
          <p:cNvSpPr txBox="1"/>
          <p:nvPr/>
        </p:nvSpPr>
        <p:spPr>
          <a:xfrm>
            <a:off x="10246016" y="27941302"/>
            <a:ext cx="2352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BTT Smart</a:t>
            </a:r>
            <a:br>
              <a:rPr lang="en-US" dirty="0"/>
            </a:br>
            <a:r>
              <a:rPr lang="en-US" dirty="0"/>
              <a:t>Filament Sensor</a:t>
            </a:r>
          </a:p>
        </p:txBody>
      </p:sp>
      <p:sp>
        <p:nvSpPr>
          <p:cNvPr id="2252" name="TextBox 2251">
            <a:extLst>
              <a:ext uri="{FF2B5EF4-FFF2-40B4-BE49-F238E27FC236}">
                <a16:creationId xmlns:a16="http://schemas.microsoft.com/office/drawing/2014/main" id="{70BC8D34-9294-4559-B6DA-A498D843EEBD}"/>
              </a:ext>
            </a:extLst>
          </p:cNvPr>
          <p:cNvSpPr txBox="1"/>
          <p:nvPr/>
        </p:nvSpPr>
        <p:spPr>
          <a:xfrm>
            <a:off x="11081330" y="28587712"/>
            <a:ext cx="774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3v3</a:t>
            </a:r>
          </a:p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2253" name="Oval 2252">
            <a:extLst>
              <a:ext uri="{FF2B5EF4-FFF2-40B4-BE49-F238E27FC236}">
                <a16:creationId xmlns:a16="http://schemas.microsoft.com/office/drawing/2014/main" id="{33C3A978-AAFF-4FE5-A786-E5C161C8F8BD}"/>
              </a:ext>
            </a:extLst>
          </p:cNvPr>
          <p:cNvSpPr/>
          <p:nvPr/>
        </p:nvSpPr>
        <p:spPr>
          <a:xfrm>
            <a:off x="11864651" y="287292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4" name="Oval 2253">
            <a:extLst>
              <a:ext uri="{FF2B5EF4-FFF2-40B4-BE49-F238E27FC236}">
                <a16:creationId xmlns:a16="http://schemas.microsoft.com/office/drawing/2014/main" id="{EAA6EFB2-C5BA-4265-9748-D35CA382A75D}"/>
              </a:ext>
            </a:extLst>
          </p:cNvPr>
          <p:cNvSpPr/>
          <p:nvPr/>
        </p:nvSpPr>
        <p:spPr>
          <a:xfrm>
            <a:off x="11864651" y="2901912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5" name="Oval 2254">
            <a:extLst>
              <a:ext uri="{FF2B5EF4-FFF2-40B4-BE49-F238E27FC236}">
                <a16:creationId xmlns:a16="http://schemas.microsoft.com/office/drawing/2014/main" id="{97AE31B0-1BD5-4172-91B6-5A2996BC72E9}"/>
              </a:ext>
            </a:extLst>
          </p:cNvPr>
          <p:cNvSpPr/>
          <p:nvPr/>
        </p:nvSpPr>
        <p:spPr>
          <a:xfrm>
            <a:off x="11861528" y="293060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1" name="Connector: Elbow 2260">
            <a:extLst>
              <a:ext uri="{FF2B5EF4-FFF2-40B4-BE49-F238E27FC236}">
                <a16:creationId xmlns:a16="http://schemas.microsoft.com/office/drawing/2014/main" id="{3953BB0A-CEDF-4C14-A336-5D24C4205AD5}"/>
              </a:ext>
            </a:extLst>
          </p:cNvPr>
          <p:cNvCxnSpPr>
            <a:cxnSpLocks/>
            <a:stCxn id="2254" idx="0"/>
          </p:cNvCxnSpPr>
          <p:nvPr/>
        </p:nvCxnSpPr>
        <p:spPr>
          <a:xfrm rot="16200000" flipH="1">
            <a:off x="17503397" y="23413732"/>
            <a:ext cx="1092771" cy="12303548"/>
          </a:xfrm>
          <a:prstGeom prst="bentConnector4">
            <a:avLst>
              <a:gd name="adj1" fmla="val 2790"/>
              <a:gd name="adj2" fmla="val 5792"/>
            </a:avLst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5" name="Connector: Elbow 2264">
            <a:extLst>
              <a:ext uri="{FF2B5EF4-FFF2-40B4-BE49-F238E27FC236}">
                <a16:creationId xmlns:a16="http://schemas.microsoft.com/office/drawing/2014/main" id="{97A46839-760D-46D6-820B-52C1C5EB6A65}"/>
              </a:ext>
            </a:extLst>
          </p:cNvPr>
          <p:cNvCxnSpPr>
            <a:cxnSpLocks/>
          </p:cNvCxnSpPr>
          <p:nvPr/>
        </p:nvCxnSpPr>
        <p:spPr>
          <a:xfrm>
            <a:off x="11914045" y="28759885"/>
            <a:ext cx="526880" cy="292105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6" name="Connector: Elbow 2265">
            <a:extLst>
              <a:ext uri="{FF2B5EF4-FFF2-40B4-BE49-F238E27FC236}">
                <a16:creationId xmlns:a16="http://schemas.microsoft.com/office/drawing/2014/main" id="{8A878DF3-4081-480D-9CA1-B7B9AC0BF7B9}"/>
              </a:ext>
            </a:extLst>
          </p:cNvPr>
          <p:cNvCxnSpPr>
            <a:cxnSpLocks/>
          </p:cNvCxnSpPr>
          <p:nvPr/>
        </p:nvCxnSpPr>
        <p:spPr>
          <a:xfrm flipV="1">
            <a:off x="11891430" y="29051990"/>
            <a:ext cx="384630" cy="286230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9" name="Connector: Elbow 2268">
            <a:extLst>
              <a:ext uri="{FF2B5EF4-FFF2-40B4-BE49-F238E27FC236}">
                <a16:creationId xmlns:a16="http://schemas.microsoft.com/office/drawing/2014/main" id="{D69BD7B5-6407-4F52-A75F-04C9790FAFE5}"/>
              </a:ext>
            </a:extLst>
          </p:cNvPr>
          <p:cNvCxnSpPr>
            <a:cxnSpLocks/>
            <a:stCxn id="1118" idx="6"/>
          </p:cNvCxnSpPr>
          <p:nvPr/>
        </p:nvCxnSpPr>
        <p:spPr>
          <a:xfrm>
            <a:off x="14905016" y="13741874"/>
            <a:ext cx="3182992" cy="15700433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0" name="Connector: Elbow 2279">
            <a:extLst>
              <a:ext uri="{FF2B5EF4-FFF2-40B4-BE49-F238E27FC236}">
                <a16:creationId xmlns:a16="http://schemas.microsoft.com/office/drawing/2014/main" id="{446A9C5F-28E8-4014-8282-F36223713BF3}"/>
              </a:ext>
            </a:extLst>
          </p:cNvPr>
          <p:cNvCxnSpPr>
            <a:cxnSpLocks/>
            <a:stCxn id="1119" idx="6"/>
          </p:cNvCxnSpPr>
          <p:nvPr/>
        </p:nvCxnSpPr>
        <p:spPr>
          <a:xfrm flipV="1">
            <a:off x="14904596" y="13741878"/>
            <a:ext cx="892305" cy="547512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4" name="Connector: Elbow 2283">
            <a:extLst>
              <a:ext uri="{FF2B5EF4-FFF2-40B4-BE49-F238E27FC236}">
                <a16:creationId xmlns:a16="http://schemas.microsoft.com/office/drawing/2014/main" id="{E1EBBCC3-65B4-407F-BBD4-03389DE1D688}"/>
              </a:ext>
            </a:extLst>
          </p:cNvPr>
          <p:cNvCxnSpPr>
            <a:cxnSpLocks/>
            <a:endCxn id="1798" idx="6"/>
          </p:cNvCxnSpPr>
          <p:nvPr/>
        </p:nvCxnSpPr>
        <p:spPr>
          <a:xfrm rot="16200000" flipV="1">
            <a:off x="8295935" y="21745816"/>
            <a:ext cx="9509548" cy="7004777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9" name="Connector: Elbow 2288">
            <a:extLst>
              <a:ext uri="{FF2B5EF4-FFF2-40B4-BE49-F238E27FC236}">
                <a16:creationId xmlns:a16="http://schemas.microsoft.com/office/drawing/2014/main" id="{952819B9-AACE-49DE-9DE7-EC7804E93A37}"/>
              </a:ext>
            </a:extLst>
          </p:cNvPr>
          <p:cNvCxnSpPr>
            <a:cxnSpLocks/>
            <a:stCxn id="1807" idx="5"/>
          </p:cNvCxnSpPr>
          <p:nvPr/>
        </p:nvCxnSpPr>
        <p:spPr>
          <a:xfrm rot="5400000" flipH="1" flipV="1">
            <a:off x="8671607" y="21334941"/>
            <a:ext cx="2535615" cy="795633"/>
          </a:xfrm>
          <a:prstGeom prst="bentConnector3">
            <a:avLst>
              <a:gd name="adj1" fmla="val 738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4" name="Connector: Elbow 2293">
            <a:extLst>
              <a:ext uri="{FF2B5EF4-FFF2-40B4-BE49-F238E27FC236}">
                <a16:creationId xmlns:a16="http://schemas.microsoft.com/office/drawing/2014/main" id="{A5EDB125-48C6-4FAE-9814-544131D3F2A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873670" y="32239471"/>
            <a:ext cx="3582594" cy="328798"/>
          </a:xfrm>
          <a:prstGeom prst="bentConnector3">
            <a:avLst>
              <a:gd name="adj1" fmla="val 100026"/>
            </a:avLst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9" name="Connector: Elbow 2298">
            <a:extLst>
              <a:ext uri="{FF2B5EF4-FFF2-40B4-BE49-F238E27FC236}">
                <a16:creationId xmlns:a16="http://schemas.microsoft.com/office/drawing/2014/main" id="{06465759-ED11-4820-9F6B-A5CA50BE9FFD}"/>
              </a:ext>
            </a:extLst>
          </p:cNvPr>
          <p:cNvCxnSpPr>
            <a:cxnSpLocks/>
            <a:endCxn id="1814" idx="6"/>
          </p:cNvCxnSpPr>
          <p:nvPr/>
        </p:nvCxnSpPr>
        <p:spPr>
          <a:xfrm rot="10800000">
            <a:off x="9554868" y="24894518"/>
            <a:ext cx="23274498" cy="9325186"/>
          </a:xfrm>
          <a:prstGeom prst="bentConnector3">
            <a:avLst>
              <a:gd name="adj1" fmla="val 75144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2" name="Connector: Elbow 2301">
            <a:extLst>
              <a:ext uri="{FF2B5EF4-FFF2-40B4-BE49-F238E27FC236}">
                <a16:creationId xmlns:a16="http://schemas.microsoft.com/office/drawing/2014/main" id="{DECBC129-1E21-4FE8-89F4-B8BA5E724E1B}"/>
              </a:ext>
            </a:extLst>
          </p:cNvPr>
          <p:cNvCxnSpPr>
            <a:cxnSpLocks/>
            <a:stCxn id="1813" idx="6"/>
          </p:cNvCxnSpPr>
          <p:nvPr/>
        </p:nvCxnSpPr>
        <p:spPr>
          <a:xfrm>
            <a:off x="9554868" y="24626870"/>
            <a:ext cx="468025" cy="272088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4" name="Connector: Elbow 2303">
            <a:extLst>
              <a:ext uri="{FF2B5EF4-FFF2-40B4-BE49-F238E27FC236}">
                <a16:creationId xmlns:a16="http://schemas.microsoft.com/office/drawing/2014/main" id="{35388A35-D313-4043-917C-BEF0A988BF1A}"/>
              </a:ext>
            </a:extLst>
          </p:cNvPr>
          <p:cNvCxnSpPr>
            <a:cxnSpLocks/>
            <a:stCxn id="1804" idx="6"/>
          </p:cNvCxnSpPr>
          <p:nvPr/>
        </p:nvCxnSpPr>
        <p:spPr>
          <a:xfrm>
            <a:off x="9555804" y="22127615"/>
            <a:ext cx="241137" cy="2788939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7" name="Connector: Elbow 2306">
            <a:extLst>
              <a:ext uri="{FF2B5EF4-FFF2-40B4-BE49-F238E27FC236}">
                <a16:creationId xmlns:a16="http://schemas.microsoft.com/office/drawing/2014/main" id="{E4A58BE9-4FF3-4A2F-904F-406D2E1A8E69}"/>
              </a:ext>
            </a:extLst>
          </p:cNvPr>
          <p:cNvCxnSpPr>
            <a:cxnSpLocks/>
            <a:stCxn id="1805" idx="6"/>
          </p:cNvCxnSpPr>
          <p:nvPr/>
        </p:nvCxnSpPr>
        <p:spPr>
          <a:xfrm>
            <a:off x="9555804" y="22395262"/>
            <a:ext cx="249359" cy="2488196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3" name="Connector: Elbow 2322">
            <a:extLst>
              <a:ext uri="{FF2B5EF4-FFF2-40B4-BE49-F238E27FC236}">
                <a16:creationId xmlns:a16="http://schemas.microsoft.com/office/drawing/2014/main" id="{02FA8423-C68C-4FAC-8588-2E459D04813A}"/>
              </a:ext>
            </a:extLst>
          </p:cNvPr>
          <p:cNvCxnSpPr>
            <a:cxnSpLocks/>
            <a:endCxn id="1810" idx="6"/>
          </p:cNvCxnSpPr>
          <p:nvPr/>
        </p:nvCxnSpPr>
        <p:spPr>
          <a:xfrm rot="5400000">
            <a:off x="8625877" y="13825028"/>
            <a:ext cx="10891370" cy="903338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4" name="Connector: Elbow 2333">
            <a:extLst>
              <a:ext uri="{FF2B5EF4-FFF2-40B4-BE49-F238E27FC236}">
                <a16:creationId xmlns:a16="http://schemas.microsoft.com/office/drawing/2014/main" id="{A56A422F-0688-4C5C-859D-B5CEA4EC8CAD}"/>
              </a:ext>
            </a:extLst>
          </p:cNvPr>
          <p:cNvCxnSpPr>
            <a:cxnSpLocks/>
            <a:endCxn id="1808" idx="6"/>
          </p:cNvCxnSpPr>
          <p:nvPr/>
        </p:nvCxnSpPr>
        <p:spPr>
          <a:xfrm rot="5400000">
            <a:off x="8931779" y="13345070"/>
            <a:ext cx="10517199" cy="927801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6" name="TextBox 2335">
            <a:extLst>
              <a:ext uri="{FF2B5EF4-FFF2-40B4-BE49-F238E27FC236}">
                <a16:creationId xmlns:a16="http://schemas.microsoft.com/office/drawing/2014/main" id="{5ED1C06C-5A65-40DE-8B01-5AEE3A81129C}"/>
              </a:ext>
            </a:extLst>
          </p:cNvPr>
          <p:cNvSpPr txBox="1"/>
          <p:nvPr/>
        </p:nvSpPr>
        <p:spPr>
          <a:xfrm>
            <a:off x="9523857" y="20047333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N/C</a:t>
            </a:r>
          </a:p>
        </p:txBody>
      </p:sp>
      <p:cxnSp>
        <p:nvCxnSpPr>
          <p:cNvPr id="2344" name="Connector: Elbow 2343">
            <a:extLst>
              <a:ext uri="{FF2B5EF4-FFF2-40B4-BE49-F238E27FC236}">
                <a16:creationId xmlns:a16="http://schemas.microsoft.com/office/drawing/2014/main" id="{E6127939-7B18-444B-879A-2CB17D6FB04B}"/>
              </a:ext>
            </a:extLst>
          </p:cNvPr>
          <p:cNvCxnSpPr>
            <a:cxnSpLocks/>
            <a:stCxn id="1799" idx="6"/>
          </p:cNvCxnSpPr>
          <p:nvPr/>
        </p:nvCxnSpPr>
        <p:spPr>
          <a:xfrm flipV="1">
            <a:off x="9548320" y="16722546"/>
            <a:ext cx="20177426" cy="4038532"/>
          </a:xfrm>
          <a:prstGeom prst="bentConnector3">
            <a:avLst>
              <a:gd name="adj1" fmla="val 270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5" name="Connector: Elbow 2344">
            <a:extLst>
              <a:ext uri="{FF2B5EF4-FFF2-40B4-BE49-F238E27FC236}">
                <a16:creationId xmlns:a16="http://schemas.microsoft.com/office/drawing/2014/main" id="{D8833712-449D-4560-9857-52236C664769}"/>
              </a:ext>
            </a:extLst>
          </p:cNvPr>
          <p:cNvCxnSpPr>
            <a:cxnSpLocks/>
            <a:stCxn id="1800" idx="6"/>
          </p:cNvCxnSpPr>
          <p:nvPr/>
        </p:nvCxnSpPr>
        <p:spPr>
          <a:xfrm flipV="1">
            <a:off x="9549156" y="16963621"/>
            <a:ext cx="20444871" cy="4065102"/>
          </a:xfrm>
          <a:prstGeom prst="bentConnector3">
            <a:avLst>
              <a:gd name="adj1" fmla="val 285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0" name="Connector: Elbow 2349">
            <a:extLst>
              <a:ext uri="{FF2B5EF4-FFF2-40B4-BE49-F238E27FC236}">
                <a16:creationId xmlns:a16="http://schemas.microsoft.com/office/drawing/2014/main" id="{6478F918-7233-40E6-9B1B-3AE26023863A}"/>
              </a:ext>
            </a:extLst>
          </p:cNvPr>
          <p:cNvCxnSpPr>
            <a:cxnSpLocks/>
            <a:stCxn id="1801" idx="6"/>
          </p:cNvCxnSpPr>
          <p:nvPr/>
        </p:nvCxnSpPr>
        <p:spPr>
          <a:xfrm flipV="1">
            <a:off x="9548320" y="17129637"/>
            <a:ext cx="20742123" cy="4176169"/>
          </a:xfrm>
          <a:prstGeom prst="bentConnector3">
            <a:avLst>
              <a:gd name="adj1" fmla="val 2988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3" name="Connector: Elbow 2352">
            <a:extLst>
              <a:ext uri="{FF2B5EF4-FFF2-40B4-BE49-F238E27FC236}">
                <a16:creationId xmlns:a16="http://schemas.microsoft.com/office/drawing/2014/main" id="{90F8AC1C-348F-461F-93A6-DA5A31340EF2}"/>
              </a:ext>
            </a:extLst>
          </p:cNvPr>
          <p:cNvCxnSpPr>
            <a:cxnSpLocks/>
            <a:stCxn id="1802" idx="6"/>
          </p:cNvCxnSpPr>
          <p:nvPr/>
        </p:nvCxnSpPr>
        <p:spPr>
          <a:xfrm flipV="1">
            <a:off x="9548320" y="17301091"/>
            <a:ext cx="19953268" cy="4272360"/>
          </a:xfrm>
          <a:prstGeom prst="bentConnector3">
            <a:avLst>
              <a:gd name="adj1" fmla="val 3327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2" name="Connector: Elbow 2391">
            <a:extLst>
              <a:ext uri="{FF2B5EF4-FFF2-40B4-BE49-F238E27FC236}">
                <a16:creationId xmlns:a16="http://schemas.microsoft.com/office/drawing/2014/main" id="{23819CAC-A548-4630-8128-FECF6A97F839}"/>
              </a:ext>
            </a:extLst>
          </p:cNvPr>
          <p:cNvCxnSpPr>
            <a:cxnSpLocks/>
            <a:stCxn id="1094" idx="2"/>
          </p:cNvCxnSpPr>
          <p:nvPr/>
        </p:nvCxnSpPr>
        <p:spPr>
          <a:xfrm rot="16200000" flipH="1">
            <a:off x="12320859" y="3577747"/>
            <a:ext cx="2920142" cy="1346234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5" name="Connector: Elbow 2394">
            <a:extLst>
              <a:ext uri="{FF2B5EF4-FFF2-40B4-BE49-F238E27FC236}">
                <a16:creationId xmlns:a16="http://schemas.microsoft.com/office/drawing/2014/main" id="{99A62F6E-DDD2-4AE4-A2FD-0EF5017C6657}"/>
              </a:ext>
            </a:extLst>
          </p:cNvPr>
          <p:cNvCxnSpPr>
            <a:cxnSpLocks/>
            <a:stCxn id="536" idx="5"/>
          </p:cNvCxnSpPr>
          <p:nvPr/>
        </p:nvCxnSpPr>
        <p:spPr>
          <a:xfrm rot="16200000" flipH="1">
            <a:off x="13584739" y="3864471"/>
            <a:ext cx="2675578" cy="1268825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8" name="Connector: Elbow 2397">
            <a:extLst>
              <a:ext uri="{FF2B5EF4-FFF2-40B4-BE49-F238E27FC236}">
                <a16:creationId xmlns:a16="http://schemas.microsoft.com/office/drawing/2014/main" id="{95EBB2AA-8B6A-4639-81E0-8C780B34F97F}"/>
              </a:ext>
            </a:extLst>
          </p:cNvPr>
          <p:cNvCxnSpPr>
            <a:cxnSpLocks/>
          </p:cNvCxnSpPr>
          <p:nvPr/>
        </p:nvCxnSpPr>
        <p:spPr>
          <a:xfrm>
            <a:off x="20503295" y="11767548"/>
            <a:ext cx="10281308" cy="9072214"/>
          </a:xfrm>
          <a:prstGeom prst="bentConnector3">
            <a:avLst>
              <a:gd name="adj1" fmla="val 1001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6" name="Connector: Elbow 2405">
            <a:extLst>
              <a:ext uri="{FF2B5EF4-FFF2-40B4-BE49-F238E27FC236}">
                <a16:creationId xmlns:a16="http://schemas.microsoft.com/office/drawing/2014/main" id="{CEC529E9-2CAD-4824-88E7-7B83B3D989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136854" y="13279737"/>
            <a:ext cx="9311394" cy="5826343"/>
          </a:xfrm>
          <a:prstGeom prst="bentConnector3">
            <a:avLst>
              <a:gd name="adj1" fmla="val -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6" name="Straight Connector 2425">
            <a:extLst>
              <a:ext uri="{FF2B5EF4-FFF2-40B4-BE49-F238E27FC236}">
                <a16:creationId xmlns:a16="http://schemas.microsoft.com/office/drawing/2014/main" id="{D7FF10EA-C6BA-4022-81AE-D9541B511E27}"/>
              </a:ext>
            </a:extLst>
          </p:cNvPr>
          <p:cNvCxnSpPr/>
          <p:nvPr/>
        </p:nvCxnSpPr>
        <p:spPr>
          <a:xfrm flipV="1">
            <a:off x="28388744" y="20074592"/>
            <a:ext cx="204222" cy="7654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7" name="Straight Connector 2426">
            <a:extLst>
              <a:ext uri="{FF2B5EF4-FFF2-40B4-BE49-F238E27FC236}">
                <a16:creationId xmlns:a16="http://schemas.microsoft.com/office/drawing/2014/main" id="{1927E315-4990-4B03-AC68-3E53F4209E9F}"/>
              </a:ext>
            </a:extLst>
          </p:cNvPr>
          <p:cNvCxnSpPr>
            <a:cxnSpLocks/>
          </p:cNvCxnSpPr>
          <p:nvPr/>
        </p:nvCxnSpPr>
        <p:spPr>
          <a:xfrm flipH="1" flipV="1">
            <a:off x="29725746" y="20097018"/>
            <a:ext cx="250774" cy="743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9" name="Straight Connector 2428">
            <a:extLst>
              <a:ext uri="{FF2B5EF4-FFF2-40B4-BE49-F238E27FC236}">
                <a16:creationId xmlns:a16="http://schemas.microsoft.com/office/drawing/2014/main" id="{E55DA390-A09E-4D9C-AB36-4957822434F4}"/>
              </a:ext>
            </a:extLst>
          </p:cNvPr>
          <p:cNvCxnSpPr>
            <a:cxnSpLocks/>
          </p:cNvCxnSpPr>
          <p:nvPr/>
        </p:nvCxnSpPr>
        <p:spPr>
          <a:xfrm flipH="1" flipV="1">
            <a:off x="28079887" y="20097018"/>
            <a:ext cx="308493" cy="73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1" name="Straight Connector 2430">
            <a:extLst>
              <a:ext uri="{FF2B5EF4-FFF2-40B4-BE49-F238E27FC236}">
                <a16:creationId xmlns:a16="http://schemas.microsoft.com/office/drawing/2014/main" id="{B2DCE738-5E4F-4D81-84BA-D04483A11F78}"/>
              </a:ext>
            </a:extLst>
          </p:cNvPr>
          <p:cNvCxnSpPr/>
          <p:nvPr/>
        </p:nvCxnSpPr>
        <p:spPr>
          <a:xfrm flipV="1">
            <a:off x="26699804" y="20092405"/>
            <a:ext cx="204222" cy="7654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2" name="Straight Connector 2431">
            <a:extLst>
              <a:ext uri="{FF2B5EF4-FFF2-40B4-BE49-F238E27FC236}">
                <a16:creationId xmlns:a16="http://schemas.microsoft.com/office/drawing/2014/main" id="{24E569DE-B398-4D5D-9510-53EF3DE5459E}"/>
              </a:ext>
            </a:extLst>
          </p:cNvPr>
          <p:cNvCxnSpPr>
            <a:cxnSpLocks/>
          </p:cNvCxnSpPr>
          <p:nvPr/>
        </p:nvCxnSpPr>
        <p:spPr>
          <a:xfrm flipH="1">
            <a:off x="26921454" y="20097018"/>
            <a:ext cx="11584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5" name="Straight Connector 2434">
            <a:extLst>
              <a:ext uri="{FF2B5EF4-FFF2-40B4-BE49-F238E27FC236}">
                <a16:creationId xmlns:a16="http://schemas.microsoft.com/office/drawing/2014/main" id="{965A7182-9B74-4F1A-B9E8-C0F80E244A03}"/>
              </a:ext>
            </a:extLst>
          </p:cNvPr>
          <p:cNvCxnSpPr>
            <a:cxnSpLocks/>
          </p:cNvCxnSpPr>
          <p:nvPr/>
        </p:nvCxnSpPr>
        <p:spPr>
          <a:xfrm flipH="1" flipV="1">
            <a:off x="28590240" y="20086320"/>
            <a:ext cx="1144669" cy="106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9" name="Straight Connector 2438">
            <a:extLst>
              <a:ext uri="{FF2B5EF4-FFF2-40B4-BE49-F238E27FC236}">
                <a16:creationId xmlns:a16="http://schemas.microsoft.com/office/drawing/2014/main" id="{FB8960CF-F2BD-4CD3-99FE-6C1F0B070A70}"/>
              </a:ext>
            </a:extLst>
          </p:cNvPr>
          <p:cNvCxnSpPr>
            <a:cxnSpLocks/>
          </p:cNvCxnSpPr>
          <p:nvPr/>
        </p:nvCxnSpPr>
        <p:spPr>
          <a:xfrm flipV="1">
            <a:off x="29204920" y="19911178"/>
            <a:ext cx="214322" cy="953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0" name="Straight Connector 2439">
            <a:extLst>
              <a:ext uri="{FF2B5EF4-FFF2-40B4-BE49-F238E27FC236}">
                <a16:creationId xmlns:a16="http://schemas.microsoft.com/office/drawing/2014/main" id="{40D05146-5129-44F0-8A42-62DFD375F21E}"/>
              </a:ext>
            </a:extLst>
          </p:cNvPr>
          <p:cNvCxnSpPr>
            <a:cxnSpLocks/>
          </p:cNvCxnSpPr>
          <p:nvPr/>
        </p:nvCxnSpPr>
        <p:spPr>
          <a:xfrm flipH="1" flipV="1">
            <a:off x="30552022" y="19933604"/>
            <a:ext cx="227698" cy="924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1" name="Straight Connector 2440">
            <a:extLst>
              <a:ext uri="{FF2B5EF4-FFF2-40B4-BE49-F238E27FC236}">
                <a16:creationId xmlns:a16="http://schemas.microsoft.com/office/drawing/2014/main" id="{342860A0-5B87-414D-A7CA-AFB6387B5EFD}"/>
              </a:ext>
            </a:extLst>
          </p:cNvPr>
          <p:cNvCxnSpPr>
            <a:cxnSpLocks/>
          </p:cNvCxnSpPr>
          <p:nvPr/>
        </p:nvCxnSpPr>
        <p:spPr>
          <a:xfrm flipH="1" flipV="1">
            <a:off x="28906164" y="19933604"/>
            <a:ext cx="298756" cy="93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2" name="Straight Connector 2441">
            <a:extLst>
              <a:ext uri="{FF2B5EF4-FFF2-40B4-BE49-F238E27FC236}">
                <a16:creationId xmlns:a16="http://schemas.microsoft.com/office/drawing/2014/main" id="{25ED7F1F-35E5-4604-A46B-B7296B1675FF}"/>
              </a:ext>
            </a:extLst>
          </p:cNvPr>
          <p:cNvCxnSpPr>
            <a:cxnSpLocks/>
          </p:cNvCxnSpPr>
          <p:nvPr/>
        </p:nvCxnSpPr>
        <p:spPr>
          <a:xfrm flipV="1">
            <a:off x="27589480" y="19928992"/>
            <a:ext cx="140822" cy="941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3" name="Straight Connector 2442">
            <a:extLst>
              <a:ext uri="{FF2B5EF4-FFF2-40B4-BE49-F238E27FC236}">
                <a16:creationId xmlns:a16="http://schemas.microsoft.com/office/drawing/2014/main" id="{0D462B33-B3F7-4177-AC71-0FA88E0F6917}"/>
              </a:ext>
            </a:extLst>
          </p:cNvPr>
          <p:cNvCxnSpPr>
            <a:cxnSpLocks/>
          </p:cNvCxnSpPr>
          <p:nvPr/>
        </p:nvCxnSpPr>
        <p:spPr>
          <a:xfrm flipH="1">
            <a:off x="27747731" y="19933603"/>
            <a:ext cx="1158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4" name="Straight Connector 2443">
            <a:extLst>
              <a:ext uri="{FF2B5EF4-FFF2-40B4-BE49-F238E27FC236}">
                <a16:creationId xmlns:a16="http://schemas.microsoft.com/office/drawing/2014/main" id="{C81793AD-65D2-4149-8B39-77022A65A421}"/>
              </a:ext>
            </a:extLst>
          </p:cNvPr>
          <p:cNvCxnSpPr>
            <a:cxnSpLocks/>
          </p:cNvCxnSpPr>
          <p:nvPr/>
        </p:nvCxnSpPr>
        <p:spPr>
          <a:xfrm flipH="1" flipV="1">
            <a:off x="29416517" y="19922905"/>
            <a:ext cx="1144668" cy="1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2" name="TextBox 2471">
            <a:extLst>
              <a:ext uri="{FF2B5EF4-FFF2-40B4-BE49-F238E27FC236}">
                <a16:creationId xmlns:a16="http://schemas.microsoft.com/office/drawing/2014/main" id="{96ED7E35-AC5E-46F8-A63E-8634AA2D0B77}"/>
              </a:ext>
            </a:extLst>
          </p:cNvPr>
          <p:cNvSpPr txBox="1"/>
          <p:nvPr/>
        </p:nvSpPr>
        <p:spPr>
          <a:xfrm>
            <a:off x="668221" y="32704680"/>
            <a:ext cx="1605028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Notes:</a:t>
            </a:r>
            <a:br>
              <a:rPr lang="en-US" sz="4000" dirty="0"/>
            </a:br>
            <a:r>
              <a:rPr lang="en-US" sz="4000" dirty="0"/>
              <a:t>1) Klipper Host is an Acer Chromebox running Ubuntu 20.04.3</a:t>
            </a:r>
          </a:p>
          <a:p>
            <a:r>
              <a:rPr lang="en-US" sz="4000" dirty="0"/>
              <a:t>2) USB Nozzle Cam not shown </a:t>
            </a:r>
          </a:p>
          <a:p>
            <a:r>
              <a:rPr lang="en-US" sz="4000" dirty="0"/>
              <a:t>3) USB 3.0 Hub not shown (connects Host to MCU 1, MCU 2, Nozzle Cam)</a:t>
            </a:r>
            <a:br>
              <a:rPr lang="en-US" sz="4000" dirty="0"/>
            </a:br>
            <a:r>
              <a:rPr lang="en-US" sz="4000" dirty="0"/>
              <a:t>4) Hub has power switches for each USB client device </a:t>
            </a:r>
            <a:r>
              <a:rPr lang="en-US" sz="2800" dirty="0"/>
              <a:t>– MCU 2’s port’s power switch to</a:t>
            </a:r>
          </a:p>
          <a:p>
            <a:r>
              <a:rPr lang="en-US" sz="2800" dirty="0"/>
              <a:t>     remain in the off position so it is powered down when the switched 5VDC power supply gets shut off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33CF7F-23A0-41B2-B8B6-5D90EDE22ED7}"/>
              </a:ext>
            </a:extLst>
          </p:cNvPr>
          <p:cNvSpPr/>
          <p:nvPr/>
        </p:nvSpPr>
        <p:spPr>
          <a:xfrm>
            <a:off x="30461154" y="2936065"/>
            <a:ext cx="76672" cy="15420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6B69-59EA-42A1-9E01-31E3CF56B279}"/>
              </a:ext>
            </a:extLst>
          </p:cNvPr>
          <p:cNvCxnSpPr>
            <a:cxnSpLocks/>
            <a:endCxn id="836" idx="6"/>
          </p:cNvCxnSpPr>
          <p:nvPr/>
        </p:nvCxnSpPr>
        <p:spPr>
          <a:xfrm flipH="1" flipV="1">
            <a:off x="30573528" y="3684177"/>
            <a:ext cx="968790" cy="2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6" name="Oval 835">
            <a:extLst>
              <a:ext uri="{FF2B5EF4-FFF2-40B4-BE49-F238E27FC236}">
                <a16:creationId xmlns:a16="http://schemas.microsoft.com/office/drawing/2014/main" id="{F377DF0A-1092-44C3-917B-53B6872CA0B2}"/>
              </a:ext>
            </a:extLst>
          </p:cNvPr>
          <p:cNvSpPr/>
          <p:nvPr/>
        </p:nvSpPr>
        <p:spPr>
          <a:xfrm>
            <a:off x="30506812" y="36480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Oval 842">
            <a:extLst>
              <a:ext uri="{FF2B5EF4-FFF2-40B4-BE49-F238E27FC236}">
                <a16:creationId xmlns:a16="http://schemas.microsoft.com/office/drawing/2014/main" id="{9419DD62-D26A-4C68-81D0-02F937773EFC}"/>
              </a:ext>
            </a:extLst>
          </p:cNvPr>
          <p:cNvSpPr/>
          <p:nvPr/>
        </p:nvSpPr>
        <p:spPr>
          <a:xfrm flipH="1">
            <a:off x="10833028" y="20693063"/>
            <a:ext cx="237675" cy="1063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847" name="TextBox 846">
            <a:extLst>
              <a:ext uri="{FF2B5EF4-FFF2-40B4-BE49-F238E27FC236}">
                <a16:creationId xmlns:a16="http://schemas.microsoft.com/office/drawing/2014/main" id="{D1E0848A-4F3A-4B9F-BBE5-BB7D039A68B4}"/>
              </a:ext>
            </a:extLst>
          </p:cNvPr>
          <p:cNvSpPr txBox="1"/>
          <p:nvPr/>
        </p:nvSpPr>
        <p:spPr>
          <a:xfrm>
            <a:off x="11024293" y="21398566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1</a:t>
            </a:r>
          </a:p>
        </p:txBody>
      </p:sp>
      <p:sp>
        <p:nvSpPr>
          <p:cNvPr id="849" name="TextBox 848">
            <a:extLst>
              <a:ext uri="{FF2B5EF4-FFF2-40B4-BE49-F238E27FC236}">
                <a16:creationId xmlns:a16="http://schemas.microsoft.com/office/drawing/2014/main" id="{78FAE063-96DC-4651-8417-784102B19A4E}"/>
              </a:ext>
            </a:extLst>
          </p:cNvPr>
          <p:cNvSpPr txBox="1"/>
          <p:nvPr/>
        </p:nvSpPr>
        <p:spPr>
          <a:xfrm>
            <a:off x="10994086" y="20598112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2</a:t>
            </a:r>
          </a:p>
        </p:txBody>
      </p:sp>
      <p:sp>
        <p:nvSpPr>
          <p:cNvPr id="850" name="TextBox 849">
            <a:extLst>
              <a:ext uri="{FF2B5EF4-FFF2-40B4-BE49-F238E27FC236}">
                <a16:creationId xmlns:a16="http://schemas.microsoft.com/office/drawing/2014/main" id="{F3B95030-5DA1-4533-935F-DA40228A294C}"/>
              </a:ext>
            </a:extLst>
          </p:cNvPr>
          <p:cNvSpPr txBox="1"/>
          <p:nvPr/>
        </p:nvSpPr>
        <p:spPr>
          <a:xfrm>
            <a:off x="11005445" y="20844423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4</a:t>
            </a:r>
          </a:p>
        </p:txBody>
      </p:sp>
      <p:sp>
        <p:nvSpPr>
          <p:cNvPr id="851" name="TextBox 850">
            <a:extLst>
              <a:ext uri="{FF2B5EF4-FFF2-40B4-BE49-F238E27FC236}">
                <a16:creationId xmlns:a16="http://schemas.microsoft.com/office/drawing/2014/main" id="{0269129E-E1C7-4915-955D-CF8BD1BAFD8C}"/>
              </a:ext>
            </a:extLst>
          </p:cNvPr>
          <p:cNvSpPr txBox="1"/>
          <p:nvPr/>
        </p:nvSpPr>
        <p:spPr>
          <a:xfrm>
            <a:off x="10995383" y="21120692"/>
            <a:ext cx="76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5</a:t>
            </a:r>
          </a:p>
        </p:txBody>
      </p:sp>
      <p:sp>
        <p:nvSpPr>
          <p:cNvPr id="853" name="TextBox 852">
            <a:extLst>
              <a:ext uri="{FF2B5EF4-FFF2-40B4-BE49-F238E27FC236}">
                <a16:creationId xmlns:a16="http://schemas.microsoft.com/office/drawing/2014/main" id="{3ED8E498-CB8F-4904-995D-60DB4CEC5F7F}"/>
              </a:ext>
            </a:extLst>
          </p:cNvPr>
          <p:cNvSpPr txBox="1"/>
          <p:nvPr/>
        </p:nvSpPr>
        <p:spPr>
          <a:xfrm>
            <a:off x="30477627" y="4129435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5</a:t>
            </a:r>
          </a:p>
        </p:txBody>
      </p:sp>
      <p:sp>
        <p:nvSpPr>
          <p:cNvPr id="855" name="TextBox 854">
            <a:extLst>
              <a:ext uri="{FF2B5EF4-FFF2-40B4-BE49-F238E27FC236}">
                <a16:creationId xmlns:a16="http://schemas.microsoft.com/office/drawing/2014/main" id="{A50C6D75-0D3B-4FED-8602-7FBBA4483030}"/>
              </a:ext>
            </a:extLst>
          </p:cNvPr>
          <p:cNvSpPr txBox="1"/>
          <p:nvPr/>
        </p:nvSpPr>
        <p:spPr>
          <a:xfrm>
            <a:off x="30475236" y="2935158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6</a:t>
            </a:r>
          </a:p>
        </p:txBody>
      </p:sp>
      <p:sp>
        <p:nvSpPr>
          <p:cNvPr id="856" name="TextBox 855">
            <a:extLst>
              <a:ext uri="{FF2B5EF4-FFF2-40B4-BE49-F238E27FC236}">
                <a16:creationId xmlns:a16="http://schemas.microsoft.com/office/drawing/2014/main" id="{6EDBBBDE-685E-4CAD-85CE-370844EC2FEB}"/>
              </a:ext>
            </a:extLst>
          </p:cNvPr>
          <p:cNvSpPr txBox="1"/>
          <p:nvPr/>
        </p:nvSpPr>
        <p:spPr>
          <a:xfrm>
            <a:off x="30485422" y="3217599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3</a:t>
            </a:r>
          </a:p>
        </p:txBody>
      </p:sp>
      <p:sp>
        <p:nvSpPr>
          <p:cNvPr id="857" name="TextBox 856">
            <a:extLst>
              <a:ext uri="{FF2B5EF4-FFF2-40B4-BE49-F238E27FC236}">
                <a16:creationId xmlns:a16="http://schemas.microsoft.com/office/drawing/2014/main" id="{8C21CF26-725B-4410-AF52-A5E8247368FD}"/>
              </a:ext>
            </a:extLst>
          </p:cNvPr>
          <p:cNvSpPr txBox="1"/>
          <p:nvPr/>
        </p:nvSpPr>
        <p:spPr>
          <a:xfrm>
            <a:off x="30480802" y="3852528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4</a:t>
            </a:r>
          </a:p>
        </p:txBody>
      </p:sp>
      <p:sp>
        <p:nvSpPr>
          <p:cNvPr id="858" name="Rectangle 857">
            <a:extLst>
              <a:ext uri="{FF2B5EF4-FFF2-40B4-BE49-F238E27FC236}">
                <a16:creationId xmlns:a16="http://schemas.microsoft.com/office/drawing/2014/main" id="{1B3EC5B0-7518-4239-8D49-F731B9280ED1}"/>
              </a:ext>
            </a:extLst>
          </p:cNvPr>
          <p:cNvSpPr/>
          <p:nvPr/>
        </p:nvSpPr>
        <p:spPr>
          <a:xfrm>
            <a:off x="21615057" y="453767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Oval 858">
            <a:extLst>
              <a:ext uri="{FF2B5EF4-FFF2-40B4-BE49-F238E27FC236}">
                <a16:creationId xmlns:a16="http://schemas.microsoft.com/office/drawing/2014/main" id="{C2AA309A-6E62-4771-9CF1-21C6B738882C}"/>
              </a:ext>
            </a:extLst>
          </p:cNvPr>
          <p:cNvSpPr/>
          <p:nvPr/>
        </p:nvSpPr>
        <p:spPr>
          <a:xfrm>
            <a:off x="21808466" y="4501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Oval 859">
            <a:extLst>
              <a:ext uri="{FF2B5EF4-FFF2-40B4-BE49-F238E27FC236}">
                <a16:creationId xmlns:a16="http://schemas.microsoft.com/office/drawing/2014/main" id="{5FB714C6-9F5F-4015-9F6F-079ED30B01B5}"/>
              </a:ext>
            </a:extLst>
          </p:cNvPr>
          <p:cNvSpPr/>
          <p:nvPr/>
        </p:nvSpPr>
        <p:spPr>
          <a:xfrm>
            <a:off x="21796726" y="633190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1" name="Straight Connector 860">
            <a:extLst>
              <a:ext uri="{FF2B5EF4-FFF2-40B4-BE49-F238E27FC236}">
                <a16:creationId xmlns:a16="http://schemas.microsoft.com/office/drawing/2014/main" id="{58A56C39-517B-4ECD-813A-F6A9578B7A60}"/>
              </a:ext>
            </a:extLst>
          </p:cNvPr>
          <p:cNvCxnSpPr>
            <a:cxnSpLocks/>
            <a:stCxn id="858" idx="0"/>
          </p:cNvCxnSpPr>
          <p:nvPr/>
        </p:nvCxnSpPr>
        <p:spPr>
          <a:xfrm flipH="1">
            <a:off x="21828902" y="453767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2" name="Oval 861">
            <a:extLst>
              <a:ext uri="{FF2B5EF4-FFF2-40B4-BE49-F238E27FC236}">
                <a16:creationId xmlns:a16="http://schemas.microsoft.com/office/drawing/2014/main" id="{CB075FA3-B6EB-45AA-9744-21D9FA220258}"/>
              </a:ext>
            </a:extLst>
          </p:cNvPr>
          <p:cNvSpPr/>
          <p:nvPr/>
        </p:nvSpPr>
        <p:spPr>
          <a:xfrm>
            <a:off x="21804095" y="508222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Oval 862">
            <a:extLst>
              <a:ext uri="{FF2B5EF4-FFF2-40B4-BE49-F238E27FC236}">
                <a16:creationId xmlns:a16="http://schemas.microsoft.com/office/drawing/2014/main" id="{FA409C53-DCC0-4FBC-A52D-5E65A471674B}"/>
              </a:ext>
            </a:extLst>
          </p:cNvPr>
          <p:cNvSpPr/>
          <p:nvPr/>
        </p:nvSpPr>
        <p:spPr>
          <a:xfrm>
            <a:off x="21802006" y="57512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7" name="Straight Connector 866">
            <a:extLst>
              <a:ext uri="{FF2B5EF4-FFF2-40B4-BE49-F238E27FC236}">
                <a16:creationId xmlns:a16="http://schemas.microsoft.com/office/drawing/2014/main" id="{0F627099-DE0C-472E-A0BD-2870C07BD7C0}"/>
              </a:ext>
            </a:extLst>
          </p:cNvPr>
          <p:cNvCxnSpPr>
            <a:cxnSpLocks/>
          </p:cNvCxnSpPr>
          <p:nvPr/>
        </p:nvCxnSpPr>
        <p:spPr>
          <a:xfrm>
            <a:off x="21300297" y="5138417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4" name="Connector: Elbow 873">
            <a:extLst>
              <a:ext uri="{FF2B5EF4-FFF2-40B4-BE49-F238E27FC236}">
                <a16:creationId xmlns:a16="http://schemas.microsoft.com/office/drawing/2014/main" id="{ECB147CF-60B2-428E-AC39-D3F25F72EC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925964" y="8026699"/>
            <a:ext cx="623472" cy="293024"/>
          </a:xfrm>
          <a:prstGeom prst="bentConnector4">
            <a:avLst>
              <a:gd name="adj1" fmla="val 661"/>
              <a:gd name="adj2" fmla="val 1780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74" name="Picture 4">
            <a:extLst>
              <a:ext uri="{FF2B5EF4-FFF2-40B4-BE49-F238E27FC236}">
                <a16:creationId xmlns:a16="http://schemas.microsoft.com/office/drawing/2014/main" id="{AD15D33A-4A0B-408F-B0DA-B8835BFA4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40" t="15852" r="40997" b="24881"/>
          <a:stretch/>
        </p:blipFill>
        <p:spPr bwMode="auto">
          <a:xfrm>
            <a:off x="31621559" y="2628983"/>
            <a:ext cx="2526115" cy="66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3" name="Picture 6">
            <a:extLst>
              <a:ext uri="{FF2B5EF4-FFF2-40B4-BE49-F238E27FC236}">
                <a16:creationId xmlns:a16="http://schemas.microsoft.com/office/drawing/2014/main" id="{63D3947D-D526-404F-A308-ADB1D13B87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969"/>
          <a:stretch/>
        </p:blipFill>
        <p:spPr bwMode="auto">
          <a:xfrm>
            <a:off x="31295139" y="2467398"/>
            <a:ext cx="409716" cy="681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6" name="Picture 6">
            <a:extLst>
              <a:ext uri="{FF2B5EF4-FFF2-40B4-BE49-F238E27FC236}">
                <a16:creationId xmlns:a16="http://schemas.microsoft.com/office/drawing/2014/main" id="{A4090F03-5608-4636-A866-C9922E50B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85"/>
          <a:stretch/>
        </p:blipFill>
        <p:spPr bwMode="auto">
          <a:xfrm>
            <a:off x="34071834" y="2468171"/>
            <a:ext cx="375111" cy="681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2" name="Picture 2">
            <a:extLst>
              <a:ext uri="{FF2B5EF4-FFF2-40B4-BE49-F238E27FC236}">
                <a16:creationId xmlns:a16="http://schemas.microsoft.com/office/drawing/2014/main" id="{7C9F27D8-5D83-4DB0-882F-1830CC076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81" t="7237" r="1339" b="26043"/>
          <a:stretch/>
        </p:blipFill>
        <p:spPr bwMode="auto">
          <a:xfrm rot="5400000">
            <a:off x="27115735" y="31217837"/>
            <a:ext cx="2504231" cy="815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5" name="TextBox 864">
            <a:extLst>
              <a:ext uri="{FF2B5EF4-FFF2-40B4-BE49-F238E27FC236}">
                <a16:creationId xmlns:a16="http://schemas.microsoft.com/office/drawing/2014/main" id="{994AA934-7738-439F-B530-51B149C0F1D0}"/>
              </a:ext>
            </a:extLst>
          </p:cNvPr>
          <p:cNvSpPr txBox="1"/>
          <p:nvPr/>
        </p:nvSpPr>
        <p:spPr>
          <a:xfrm>
            <a:off x="24638" y="23771160"/>
            <a:ext cx="1221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ABL(VSG) or</a:t>
            </a:r>
            <a:br>
              <a:rPr lang="en-US" sz="1100" dirty="0"/>
            </a:br>
            <a:r>
              <a:rPr lang="en-US" sz="1100" dirty="0"/>
              <a:t> </a:t>
            </a:r>
            <a:r>
              <a:rPr lang="en-US" sz="1100" dirty="0" err="1"/>
              <a:t>Klicky</a:t>
            </a:r>
            <a:r>
              <a:rPr lang="en-US" sz="1100" dirty="0"/>
              <a:t>(SG)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1C4962-EB93-4914-B83B-BF25F381C071}"/>
              </a:ext>
            </a:extLst>
          </p:cNvPr>
          <p:cNvSpPr/>
          <p:nvPr/>
        </p:nvSpPr>
        <p:spPr>
          <a:xfrm>
            <a:off x="24978370" y="28847870"/>
            <a:ext cx="214005" cy="414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68" name="Rectangle 867">
            <a:extLst>
              <a:ext uri="{FF2B5EF4-FFF2-40B4-BE49-F238E27FC236}">
                <a16:creationId xmlns:a16="http://schemas.microsoft.com/office/drawing/2014/main" id="{65ED2643-9121-4AA1-BBE6-E3F36E452428}"/>
              </a:ext>
            </a:extLst>
          </p:cNvPr>
          <p:cNvSpPr/>
          <p:nvPr/>
        </p:nvSpPr>
        <p:spPr>
          <a:xfrm>
            <a:off x="24963950" y="29389512"/>
            <a:ext cx="214005" cy="414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69" name="Rectangle 868">
            <a:extLst>
              <a:ext uri="{FF2B5EF4-FFF2-40B4-BE49-F238E27FC236}">
                <a16:creationId xmlns:a16="http://schemas.microsoft.com/office/drawing/2014/main" id="{2FD44062-8AAB-42EE-B7DF-808D8F9F911D}"/>
              </a:ext>
            </a:extLst>
          </p:cNvPr>
          <p:cNvSpPr/>
          <p:nvPr/>
        </p:nvSpPr>
        <p:spPr>
          <a:xfrm>
            <a:off x="21595665" y="28651103"/>
            <a:ext cx="274727" cy="595893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0" name="Rectangle 869">
            <a:extLst>
              <a:ext uri="{FF2B5EF4-FFF2-40B4-BE49-F238E27FC236}">
                <a16:creationId xmlns:a16="http://schemas.microsoft.com/office/drawing/2014/main" id="{7F6E0234-026B-41BB-94D2-4E2820C046EF}"/>
              </a:ext>
            </a:extLst>
          </p:cNvPr>
          <p:cNvSpPr/>
          <p:nvPr/>
        </p:nvSpPr>
        <p:spPr>
          <a:xfrm>
            <a:off x="21585454" y="29346069"/>
            <a:ext cx="274727" cy="595893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1" name="Rectangle 870">
            <a:extLst>
              <a:ext uri="{FF2B5EF4-FFF2-40B4-BE49-F238E27FC236}">
                <a16:creationId xmlns:a16="http://schemas.microsoft.com/office/drawing/2014/main" id="{7855C30A-1C22-4E44-AA92-9ECC5248E719}"/>
              </a:ext>
            </a:extLst>
          </p:cNvPr>
          <p:cNvSpPr/>
          <p:nvPr/>
        </p:nvSpPr>
        <p:spPr>
          <a:xfrm>
            <a:off x="22109423" y="28651105"/>
            <a:ext cx="149965" cy="396202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6" name="Rectangle 875">
            <a:extLst>
              <a:ext uri="{FF2B5EF4-FFF2-40B4-BE49-F238E27FC236}">
                <a16:creationId xmlns:a16="http://schemas.microsoft.com/office/drawing/2014/main" id="{17E8C2BF-473C-480B-B237-72EB43CA73DD}"/>
              </a:ext>
            </a:extLst>
          </p:cNvPr>
          <p:cNvSpPr/>
          <p:nvPr/>
        </p:nvSpPr>
        <p:spPr>
          <a:xfrm>
            <a:off x="22109423" y="29198420"/>
            <a:ext cx="149965" cy="396202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7" name="Rectangle 876">
            <a:extLst>
              <a:ext uri="{FF2B5EF4-FFF2-40B4-BE49-F238E27FC236}">
                <a16:creationId xmlns:a16="http://schemas.microsoft.com/office/drawing/2014/main" id="{DB462D5F-C73C-4B63-B700-C9966798830D}"/>
              </a:ext>
            </a:extLst>
          </p:cNvPr>
          <p:cNvSpPr/>
          <p:nvPr/>
        </p:nvSpPr>
        <p:spPr>
          <a:xfrm>
            <a:off x="24046394" y="28766379"/>
            <a:ext cx="678404" cy="531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9" name="Rectangle 878">
            <a:extLst>
              <a:ext uri="{FF2B5EF4-FFF2-40B4-BE49-F238E27FC236}">
                <a16:creationId xmlns:a16="http://schemas.microsoft.com/office/drawing/2014/main" id="{9C93E3CD-9768-472D-8303-7B77F6873B8F}"/>
              </a:ext>
            </a:extLst>
          </p:cNvPr>
          <p:cNvSpPr/>
          <p:nvPr/>
        </p:nvSpPr>
        <p:spPr>
          <a:xfrm>
            <a:off x="24054414" y="29323139"/>
            <a:ext cx="678404" cy="531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2127" name="Straight Arrow Connector 2126">
            <a:extLst>
              <a:ext uri="{FF2B5EF4-FFF2-40B4-BE49-F238E27FC236}">
                <a16:creationId xmlns:a16="http://schemas.microsoft.com/office/drawing/2014/main" id="{AEA1C7E4-0109-4893-B301-A115D6B68D89}"/>
              </a:ext>
            </a:extLst>
          </p:cNvPr>
          <p:cNvCxnSpPr>
            <a:cxnSpLocks/>
          </p:cNvCxnSpPr>
          <p:nvPr/>
        </p:nvCxnSpPr>
        <p:spPr>
          <a:xfrm>
            <a:off x="18089880" y="29446538"/>
            <a:ext cx="877149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80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31FD8438-7DEE-4537-A943-BA199BCBC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478" y="27931126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1" name="Straight Arrow Connector 880">
            <a:extLst>
              <a:ext uri="{FF2B5EF4-FFF2-40B4-BE49-F238E27FC236}">
                <a16:creationId xmlns:a16="http://schemas.microsoft.com/office/drawing/2014/main" id="{155F8A84-D36F-444C-AC0C-2079D6B01E2C}"/>
              </a:ext>
            </a:extLst>
          </p:cNvPr>
          <p:cNvCxnSpPr>
            <a:cxnSpLocks/>
          </p:cNvCxnSpPr>
          <p:nvPr/>
        </p:nvCxnSpPr>
        <p:spPr>
          <a:xfrm>
            <a:off x="20231698" y="28647703"/>
            <a:ext cx="3814696" cy="33834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2" name="TextBox 881">
            <a:extLst>
              <a:ext uri="{FF2B5EF4-FFF2-40B4-BE49-F238E27FC236}">
                <a16:creationId xmlns:a16="http://schemas.microsoft.com/office/drawing/2014/main" id="{29503311-7920-42C7-A1B4-28D076D16C92}"/>
              </a:ext>
            </a:extLst>
          </p:cNvPr>
          <p:cNvSpPr txBox="1"/>
          <p:nvPr/>
        </p:nvSpPr>
        <p:spPr>
          <a:xfrm>
            <a:off x="18891204" y="27996264"/>
            <a:ext cx="760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5VDC</a:t>
            </a:r>
            <a:br>
              <a:rPr lang="en-US" dirty="0"/>
            </a:br>
            <a:r>
              <a:rPr lang="en-US" dirty="0"/>
              <a:t>PSU</a:t>
            </a:r>
            <a:br>
              <a:rPr lang="en-US" dirty="0"/>
            </a:br>
            <a:r>
              <a:rPr lang="en-US" dirty="0"/>
              <a:t>Fan</a:t>
            </a:r>
          </a:p>
        </p:txBody>
      </p:sp>
      <p:pic>
        <p:nvPicPr>
          <p:cNvPr id="883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956A7346-3494-4D50-9F9A-581B44926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538" y="28526078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4" name="Straight Arrow Connector 883">
            <a:extLst>
              <a:ext uri="{FF2B5EF4-FFF2-40B4-BE49-F238E27FC236}">
                <a16:creationId xmlns:a16="http://schemas.microsoft.com/office/drawing/2014/main" id="{28763FB5-0E18-4874-A690-4DE9B889E1BF}"/>
              </a:ext>
            </a:extLst>
          </p:cNvPr>
          <p:cNvCxnSpPr>
            <a:cxnSpLocks/>
            <a:endCxn id="879" idx="1"/>
          </p:cNvCxnSpPr>
          <p:nvPr/>
        </p:nvCxnSpPr>
        <p:spPr>
          <a:xfrm>
            <a:off x="20901910" y="29149126"/>
            <a:ext cx="3152504" cy="4398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5" name="TextBox 884">
            <a:extLst>
              <a:ext uri="{FF2B5EF4-FFF2-40B4-BE49-F238E27FC236}">
                <a16:creationId xmlns:a16="http://schemas.microsoft.com/office/drawing/2014/main" id="{D85E91C2-FE09-4A53-BD6E-2A01B503EB8D}"/>
              </a:ext>
            </a:extLst>
          </p:cNvPr>
          <p:cNvSpPr txBox="1"/>
          <p:nvPr/>
        </p:nvSpPr>
        <p:spPr>
          <a:xfrm>
            <a:off x="19186661" y="28841920"/>
            <a:ext cx="124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Stepper</a:t>
            </a:r>
          </a:p>
          <a:p>
            <a:r>
              <a:rPr lang="en-US" dirty="0"/>
              <a:t>Driver Fan</a:t>
            </a:r>
          </a:p>
        </p:txBody>
      </p:sp>
      <p:pic>
        <p:nvPicPr>
          <p:cNvPr id="886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AA630EFC-BF59-4F09-845B-CBEAC7F1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2274" y="27958371"/>
            <a:ext cx="799560" cy="79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B1E7BDD-22D5-4782-940A-0255C31B1FEE}"/>
              </a:ext>
            </a:extLst>
          </p:cNvPr>
          <p:cNvSpPr/>
          <p:nvPr/>
        </p:nvSpPr>
        <p:spPr>
          <a:xfrm>
            <a:off x="29293664" y="10994692"/>
            <a:ext cx="1303097" cy="258082"/>
          </a:xfrm>
          <a:custGeom>
            <a:avLst/>
            <a:gdLst>
              <a:gd name="connsiteX0" fmla="*/ 0 w 1303097"/>
              <a:gd name="connsiteY0" fmla="*/ 129041 h 258082"/>
              <a:gd name="connsiteX1" fmla="*/ 651549 w 1303097"/>
              <a:gd name="connsiteY1" fmla="*/ 0 h 258082"/>
              <a:gd name="connsiteX2" fmla="*/ 1303098 w 1303097"/>
              <a:gd name="connsiteY2" fmla="*/ 129041 h 258082"/>
              <a:gd name="connsiteX3" fmla="*/ 651549 w 1303097"/>
              <a:gd name="connsiteY3" fmla="*/ 258082 h 258082"/>
              <a:gd name="connsiteX4" fmla="*/ 0 w 1303097"/>
              <a:gd name="connsiteY4" fmla="*/ 129041 h 25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097" h="258082" extrusionOk="0">
                <a:moveTo>
                  <a:pt x="0" y="129041"/>
                </a:moveTo>
                <a:cubicBezTo>
                  <a:pt x="-39089" y="33663"/>
                  <a:pt x="279238" y="4680"/>
                  <a:pt x="651549" y="0"/>
                </a:cubicBezTo>
                <a:cubicBezTo>
                  <a:pt x="1015428" y="850"/>
                  <a:pt x="1291309" y="58149"/>
                  <a:pt x="1303098" y="129041"/>
                </a:cubicBezTo>
                <a:cubicBezTo>
                  <a:pt x="1272685" y="230008"/>
                  <a:pt x="1002459" y="307448"/>
                  <a:pt x="651549" y="258082"/>
                </a:cubicBezTo>
                <a:cubicBezTo>
                  <a:pt x="285891" y="254899"/>
                  <a:pt x="1702" y="201121"/>
                  <a:pt x="0" y="129041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3CE34-2B2B-4426-825E-9893EC3BE5F2}"/>
              </a:ext>
            </a:extLst>
          </p:cNvPr>
          <p:cNvSpPr txBox="1"/>
          <p:nvPr/>
        </p:nvSpPr>
        <p:spPr>
          <a:xfrm>
            <a:off x="31038166" y="10859588"/>
            <a:ext cx="479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</a:t>
            </a:r>
            <a:r>
              <a:rPr lang="en-US" dirty="0" err="1"/>
              <a:t>milspec</a:t>
            </a:r>
            <a:r>
              <a:rPr lang="en-US" dirty="0"/>
              <a:t> 24awg 4cond shielded ETFE wire</a:t>
            </a:r>
            <a:br>
              <a:rPr lang="en-US" dirty="0"/>
            </a:br>
            <a:r>
              <a:rPr lang="en-US" dirty="0"/>
              <a:t>MIL-W-27500-24SB4T23-3 </a:t>
            </a:r>
            <a:r>
              <a:rPr lang="en-US" dirty="0" err="1"/>
              <a:t>Mfg</a:t>
            </a:r>
            <a:r>
              <a:rPr lang="en-US" dirty="0"/>
              <a:t> by Raychem (TE)</a:t>
            </a:r>
          </a:p>
        </p:txBody>
      </p:sp>
      <p:sp>
        <p:nvSpPr>
          <p:cNvPr id="873" name="Oval 872">
            <a:extLst>
              <a:ext uri="{FF2B5EF4-FFF2-40B4-BE49-F238E27FC236}">
                <a16:creationId xmlns:a16="http://schemas.microsoft.com/office/drawing/2014/main" id="{376F476E-2163-484C-AC7B-09458E1B6429}"/>
              </a:ext>
            </a:extLst>
          </p:cNvPr>
          <p:cNvSpPr/>
          <p:nvPr/>
        </p:nvSpPr>
        <p:spPr>
          <a:xfrm>
            <a:off x="10915544" y="2320007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6E110E-71C6-4A7E-A29B-1E158FC8C7F4}"/>
              </a:ext>
            </a:extLst>
          </p:cNvPr>
          <p:cNvCxnSpPr>
            <a:cxnSpLocks/>
            <a:stCxn id="843" idx="4"/>
            <a:endCxn id="873" idx="0"/>
          </p:cNvCxnSpPr>
          <p:nvPr/>
        </p:nvCxnSpPr>
        <p:spPr>
          <a:xfrm flipH="1">
            <a:off x="10948902" y="21756603"/>
            <a:ext cx="2963" cy="1443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7" name="Oval 886">
            <a:extLst>
              <a:ext uri="{FF2B5EF4-FFF2-40B4-BE49-F238E27FC236}">
                <a16:creationId xmlns:a16="http://schemas.microsoft.com/office/drawing/2014/main" id="{FAFDAA53-9A69-4A57-ABE6-37340353CC6B}"/>
              </a:ext>
            </a:extLst>
          </p:cNvPr>
          <p:cNvSpPr/>
          <p:nvPr/>
        </p:nvSpPr>
        <p:spPr>
          <a:xfrm>
            <a:off x="10916056" y="217038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6ECE31-F787-458B-9FE4-723D033469AA}"/>
              </a:ext>
            </a:extLst>
          </p:cNvPr>
          <p:cNvCxnSpPr>
            <a:stCxn id="4" idx="1"/>
            <a:endCxn id="3" idx="6"/>
          </p:cNvCxnSpPr>
          <p:nvPr/>
        </p:nvCxnSpPr>
        <p:spPr>
          <a:xfrm flipH="1" flipV="1">
            <a:off x="30596761" y="11123733"/>
            <a:ext cx="441405" cy="5902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2" name="TextBox 891">
            <a:extLst>
              <a:ext uri="{FF2B5EF4-FFF2-40B4-BE49-F238E27FC236}">
                <a16:creationId xmlns:a16="http://schemas.microsoft.com/office/drawing/2014/main" id="{E03D838F-15A6-4A65-A108-57333A8E649C}"/>
              </a:ext>
            </a:extLst>
          </p:cNvPr>
          <p:cNvSpPr txBox="1"/>
          <p:nvPr/>
        </p:nvSpPr>
        <p:spPr>
          <a:xfrm>
            <a:off x="16587269" y="1379929"/>
            <a:ext cx="1037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Switched</a:t>
            </a:r>
            <a:br>
              <a:rPr lang="en-US" dirty="0"/>
            </a:br>
            <a:r>
              <a:rPr lang="en-US" dirty="0"/>
              <a:t>5VDC</a:t>
            </a:r>
            <a:br>
              <a:rPr lang="en-US" dirty="0"/>
            </a:br>
            <a:r>
              <a:rPr lang="en-US" dirty="0"/>
              <a:t>Orange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BC3E0840-D8B8-482F-AFF2-38EB98A4B0A1}"/>
              </a:ext>
            </a:extLst>
          </p:cNvPr>
          <p:cNvSpPr txBox="1"/>
          <p:nvPr/>
        </p:nvSpPr>
        <p:spPr>
          <a:xfrm rot="16200000">
            <a:off x="16782225" y="168405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902" name="Rectangle 901">
            <a:extLst>
              <a:ext uri="{FF2B5EF4-FFF2-40B4-BE49-F238E27FC236}">
                <a16:creationId xmlns:a16="http://schemas.microsoft.com/office/drawing/2014/main" id="{F1E359E9-6F14-45A3-8DFE-CF6FFDD80785}"/>
              </a:ext>
            </a:extLst>
          </p:cNvPr>
          <p:cNvSpPr/>
          <p:nvPr/>
        </p:nvSpPr>
        <p:spPr>
          <a:xfrm>
            <a:off x="22073162" y="4529973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" name="Oval 902">
            <a:extLst>
              <a:ext uri="{FF2B5EF4-FFF2-40B4-BE49-F238E27FC236}">
                <a16:creationId xmlns:a16="http://schemas.microsoft.com/office/drawing/2014/main" id="{0376D9DC-3BB6-4F8A-9A62-C9C8BC0FCD70}"/>
              </a:ext>
            </a:extLst>
          </p:cNvPr>
          <p:cNvSpPr/>
          <p:nvPr/>
        </p:nvSpPr>
        <p:spPr>
          <a:xfrm>
            <a:off x="22266571" y="44938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Oval 903">
            <a:extLst>
              <a:ext uri="{FF2B5EF4-FFF2-40B4-BE49-F238E27FC236}">
                <a16:creationId xmlns:a16="http://schemas.microsoft.com/office/drawing/2014/main" id="{9046317B-9BE4-4311-8147-E9E6541D9580}"/>
              </a:ext>
            </a:extLst>
          </p:cNvPr>
          <p:cNvSpPr/>
          <p:nvPr/>
        </p:nvSpPr>
        <p:spPr>
          <a:xfrm>
            <a:off x="22254831" y="63242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5" name="Straight Connector 904">
            <a:extLst>
              <a:ext uri="{FF2B5EF4-FFF2-40B4-BE49-F238E27FC236}">
                <a16:creationId xmlns:a16="http://schemas.microsoft.com/office/drawing/2014/main" id="{7C21EEDE-7954-4AE8-8E52-25956DE1F7AB}"/>
              </a:ext>
            </a:extLst>
          </p:cNvPr>
          <p:cNvCxnSpPr>
            <a:cxnSpLocks/>
            <a:stCxn id="902" idx="0"/>
          </p:cNvCxnSpPr>
          <p:nvPr/>
        </p:nvCxnSpPr>
        <p:spPr>
          <a:xfrm flipH="1">
            <a:off x="22287007" y="452997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9" name="Oval 908">
            <a:extLst>
              <a:ext uri="{FF2B5EF4-FFF2-40B4-BE49-F238E27FC236}">
                <a16:creationId xmlns:a16="http://schemas.microsoft.com/office/drawing/2014/main" id="{91376D2C-1324-4DAE-A071-76435F12E6A1}"/>
              </a:ext>
            </a:extLst>
          </p:cNvPr>
          <p:cNvSpPr/>
          <p:nvPr/>
        </p:nvSpPr>
        <p:spPr>
          <a:xfrm>
            <a:off x="22262200" y="50745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>
            <a:extLst>
              <a:ext uri="{FF2B5EF4-FFF2-40B4-BE49-F238E27FC236}">
                <a16:creationId xmlns:a16="http://schemas.microsoft.com/office/drawing/2014/main" id="{13470BA1-BEFF-41D4-93EB-7BA75CF169B5}"/>
              </a:ext>
            </a:extLst>
          </p:cNvPr>
          <p:cNvSpPr/>
          <p:nvPr/>
        </p:nvSpPr>
        <p:spPr>
          <a:xfrm>
            <a:off x="22260111" y="5743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709ED9A1-720C-4946-BF81-FD8D5E15E33F}"/>
              </a:ext>
            </a:extLst>
          </p:cNvPr>
          <p:cNvCxnSpPr>
            <a:cxnSpLocks/>
          </p:cNvCxnSpPr>
          <p:nvPr/>
        </p:nvCxnSpPr>
        <p:spPr>
          <a:xfrm>
            <a:off x="21801265" y="5799373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2" name="Rectangle 911">
            <a:extLst>
              <a:ext uri="{FF2B5EF4-FFF2-40B4-BE49-F238E27FC236}">
                <a16:creationId xmlns:a16="http://schemas.microsoft.com/office/drawing/2014/main" id="{E649E018-3B73-4C3D-9426-7AF37F625934}"/>
              </a:ext>
            </a:extLst>
          </p:cNvPr>
          <p:cNvSpPr/>
          <p:nvPr/>
        </p:nvSpPr>
        <p:spPr>
          <a:xfrm>
            <a:off x="16729712" y="8453530"/>
            <a:ext cx="1846001" cy="131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5VDC Powered 4 port USB 3.0 Hub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(See Notes 3 &amp; 4)</a:t>
            </a: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2B1DF047-3B31-4CF8-BD36-B5CCF7574516}"/>
              </a:ext>
            </a:extLst>
          </p:cNvPr>
          <p:cNvSpPr txBox="1"/>
          <p:nvPr/>
        </p:nvSpPr>
        <p:spPr>
          <a:xfrm>
            <a:off x="16867177" y="8477748"/>
            <a:ext cx="158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+V In     Gnd In</a:t>
            </a:r>
          </a:p>
        </p:txBody>
      </p:sp>
      <p:sp>
        <p:nvSpPr>
          <p:cNvPr id="914" name="Oval 913">
            <a:extLst>
              <a:ext uri="{FF2B5EF4-FFF2-40B4-BE49-F238E27FC236}">
                <a16:creationId xmlns:a16="http://schemas.microsoft.com/office/drawing/2014/main" id="{9733CF05-C776-41F9-A4DE-BCCFB5DD1E81}"/>
              </a:ext>
            </a:extLst>
          </p:cNvPr>
          <p:cNvSpPr/>
          <p:nvPr/>
        </p:nvSpPr>
        <p:spPr>
          <a:xfrm>
            <a:off x="17136747" y="84201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Oval 914">
            <a:extLst>
              <a:ext uri="{FF2B5EF4-FFF2-40B4-BE49-F238E27FC236}">
                <a16:creationId xmlns:a16="http://schemas.microsoft.com/office/drawing/2014/main" id="{E791473E-EAC0-493A-B639-AE79FA20DE74}"/>
              </a:ext>
            </a:extLst>
          </p:cNvPr>
          <p:cNvSpPr/>
          <p:nvPr/>
        </p:nvSpPr>
        <p:spPr>
          <a:xfrm>
            <a:off x="17929127" y="841740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8" name="Connector: Elbow 917">
            <a:extLst>
              <a:ext uri="{FF2B5EF4-FFF2-40B4-BE49-F238E27FC236}">
                <a16:creationId xmlns:a16="http://schemas.microsoft.com/office/drawing/2014/main" id="{92BE9FCD-B37C-46CA-B947-2AC2C5D27EE4}"/>
              </a:ext>
            </a:extLst>
          </p:cNvPr>
          <p:cNvCxnSpPr>
            <a:cxnSpLocks/>
            <a:stCxn id="914" idx="0"/>
            <a:endCxn id="897" idx="4"/>
          </p:cNvCxnSpPr>
          <p:nvPr/>
        </p:nvCxnSpPr>
        <p:spPr>
          <a:xfrm rot="5400000" flipH="1" flipV="1">
            <a:off x="16843336" y="6746787"/>
            <a:ext cx="2000123" cy="134658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74A4D779-A4B1-45F0-886D-130C906B6BBD}"/>
              </a:ext>
            </a:extLst>
          </p:cNvPr>
          <p:cNvCxnSpPr>
            <a:cxnSpLocks/>
            <a:stCxn id="915" idx="0"/>
            <a:endCxn id="904" idx="3"/>
          </p:cNvCxnSpPr>
          <p:nvPr/>
        </p:nvCxnSpPr>
        <p:spPr>
          <a:xfrm rot="5400000" flipH="1" flipV="1">
            <a:off x="19097766" y="5250569"/>
            <a:ext cx="2031555" cy="4302116"/>
          </a:xfrm>
          <a:prstGeom prst="bentConnector3">
            <a:avLst>
              <a:gd name="adj1" fmla="val 386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9" name="Connector: Elbow 888">
            <a:extLst>
              <a:ext uri="{FF2B5EF4-FFF2-40B4-BE49-F238E27FC236}">
                <a16:creationId xmlns:a16="http://schemas.microsoft.com/office/drawing/2014/main" id="{263EE712-42FE-4EA3-AA29-99B594944E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554591" y="7695818"/>
            <a:ext cx="3048774" cy="519698"/>
          </a:xfrm>
          <a:prstGeom prst="bentConnector3">
            <a:avLst>
              <a:gd name="adj1" fmla="val 993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4" name="Rectangle 893">
            <a:extLst>
              <a:ext uri="{FF2B5EF4-FFF2-40B4-BE49-F238E27FC236}">
                <a16:creationId xmlns:a16="http://schemas.microsoft.com/office/drawing/2014/main" id="{A50DBA78-E9E6-4C73-AD10-97FE7C36F55B}"/>
              </a:ext>
            </a:extLst>
          </p:cNvPr>
          <p:cNvSpPr/>
          <p:nvPr/>
        </p:nvSpPr>
        <p:spPr>
          <a:xfrm>
            <a:off x="10597180" y="7276324"/>
            <a:ext cx="1846001" cy="131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24-5 DC Buck Converter for powering ERCF &amp; ERCF </a:t>
            </a:r>
            <a:r>
              <a:rPr lang="en-US" dirty="0" err="1">
                <a:solidFill>
                  <a:schemeClr val="tx1"/>
                </a:solidFill>
              </a:rPr>
              <a:t>Neopixels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0" name="Rectangle 919">
            <a:extLst>
              <a:ext uri="{FF2B5EF4-FFF2-40B4-BE49-F238E27FC236}">
                <a16:creationId xmlns:a16="http://schemas.microsoft.com/office/drawing/2014/main" id="{2C600E36-AFF2-4DDB-8332-4BB3B224EA8F}"/>
              </a:ext>
            </a:extLst>
          </p:cNvPr>
          <p:cNvSpPr/>
          <p:nvPr/>
        </p:nvSpPr>
        <p:spPr>
          <a:xfrm>
            <a:off x="7575457" y="6995134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1" name="Oval 920">
            <a:extLst>
              <a:ext uri="{FF2B5EF4-FFF2-40B4-BE49-F238E27FC236}">
                <a16:creationId xmlns:a16="http://schemas.microsoft.com/office/drawing/2014/main" id="{AEF63803-E970-496E-AFBE-70F622CC0B62}"/>
              </a:ext>
            </a:extLst>
          </p:cNvPr>
          <p:cNvSpPr/>
          <p:nvPr/>
        </p:nvSpPr>
        <p:spPr>
          <a:xfrm>
            <a:off x="7768870" y="695903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2" name="Oval 921">
            <a:extLst>
              <a:ext uri="{FF2B5EF4-FFF2-40B4-BE49-F238E27FC236}">
                <a16:creationId xmlns:a16="http://schemas.microsoft.com/office/drawing/2014/main" id="{6A245758-A450-439C-9AEC-C2DC8E648102}"/>
              </a:ext>
            </a:extLst>
          </p:cNvPr>
          <p:cNvSpPr/>
          <p:nvPr/>
        </p:nvSpPr>
        <p:spPr>
          <a:xfrm>
            <a:off x="7757126" y="87893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9E3C0D8B-9338-4557-86E5-3423ECB69A3F}"/>
              </a:ext>
            </a:extLst>
          </p:cNvPr>
          <p:cNvCxnSpPr>
            <a:cxnSpLocks/>
            <a:stCxn id="920" idx="0"/>
          </p:cNvCxnSpPr>
          <p:nvPr/>
        </p:nvCxnSpPr>
        <p:spPr>
          <a:xfrm flipH="1">
            <a:off x="7789303" y="6995135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4" name="Oval 923">
            <a:extLst>
              <a:ext uri="{FF2B5EF4-FFF2-40B4-BE49-F238E27FC236}">
                <a16:creationId xmlns:a16="http://schemas.microsoft.com/office/drawing/2014/main" id="{21FE6415-31D1-4BE0-ADB5-365A287942BD}"/>
              </a:ext>
            </a:extLst>
          </p:cNvPr>
          <p:cNvSpPr/>
          <p:nvPr/>
        </p:nvSpPr>
        <p:spPr>
          <a:xfrm>
            <a:off x="7764498" y="753969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5" name="Oval 924">
            <a:extLst>
              <a:ext uri="{FF2B5EF4-FFF2-40B4-BE49-F238E27FC236}">
                <a16:creationId xmlns:a16="http://schemas.microsoft.com/office/drawing/2014/main" id="{A8326797-B241-4890-9381-018855631E58}"/>
              </a:ext>
            </a:extLst>
          </p:cNvPr>
          <p:cNvSpPr/>
          <p:nvPr/>
        </p:nvSpPr>
        <p:spPr>
          <a:xfrm>
            <a:off x="7762407" y="820871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DFCC26D3-5CC1-4B78-AE15-8FE19321E491}"/>
              </a:ext>
            </a:extLst>
          </p:cNvPr>
          <p:cNvCxnSpPr>
            <a:cxnSpLocks/>
          </p:cNvCxnSpPr>
          <p:nvPr/>
        </p:nvCxnSpPr>
        <p:spPr>
          <a:xfrm>
            <a:off x="7252003" y="7564862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7" name="Rectangle 926">
            <a:extLst>
              <a:ext uri="{FF2B5EF4-FFF2-40B4-BE49-F238E27FC236}">
                <a16:creationId xmlns:a16="http://schemas.microsoft.com/office/drawing/2014/main" id="{D5A43CF2-14EC-43DD-A7CC-91664E4C94E3}"/>
              </a:ext>
            </a:extLst>
          </p:cNvPr>
          <p:cNvSpPr/>
          <p:nvPr/>
        </p:nvSpPr>
        <p:spPr>
          <a:xfrm>
            <a:off x="9881050" y="702641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8" name="Oval 927">
            <a:extLst>
              <a:ext uri="{FF2B5EF4-FFF2-40B4-BE49-F238E27FC236}">
                <a16:creationId xmlns:a16="http://schemas.microsoft.com/office/drawing/2014/main" id="{06AA18A5-A397-4E14-A517-8FB132CBC122}"/>
              </a:ext>
            </a:extLst>
          </p:cNvPr>
          <p:cNvSpPr/>
          <p:nvPr/>
        </p:nvSpPr>
        <p:spPr>
          <a:xfrm>
            <a:off x="10074463" y="69903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9" name="Oval 928">
            <a:extLst>
              <a:ext uri="{FF2B5EF4-FFF2-40B4-BE49-F238E27FC236}">
                <a16:creationId xmlns:a16="http://schemas.microsoft.com/office/drawing/2014/main" id="{6034E654-8A2C-457E-AB0F-21C55F352619}"/>
              </a:ext>
            </a:extLst>
          </p:cNvPr>
          <p:cNvSpPr/>
          <p:nvPr/>
        </p:nvSpPr>
        <p:spPr>
          <a:xfrm>
            <a:off x="10062719" y="882064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E382C2CB-DC51-4C2A-8476-F642ECF9CC02}"/>
              </a:ext>
            </a:extLst>
          </p:cNvPr>
          <p:cNvCxnSpPr>
            <a:cxnSpLocks/>
            <a:stCxn id="927" idx="0"/>
          </p:cNvCxnSpPr>
          <p:nvPr/>
        </p:nvCxnSpPr>
        <p:spPr>
          <a:xfrm flipH="1">
            <a:off x="10094896" y="702641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1" name="Oval 930">
            <a:extLst>
              <a:ext uri="{FF2B5EF4-FFF2-40B4-BE49-F238E27FC236}">
                <a16:creationId xmlns:a16="http://schemas.microsoft.com/office/drawing/2014/main" id="{678D18AB-96F2-413D-B9E7-E69F1E8F759A}"/>
              </a:ext>
            </a:extLst>
          </p:cNvPr>
          <p:cNvSpPr/>
          <p:nvPr/>
        </p:nvSpPr>
        <p:spPr>
          <a:xfrm>
            <a:off x="10070091" y="757096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C2346525-0DCA-41A9-B71D-00DDB6038AF7}"/>
              </a:ext>
            </a:extLst>
          </p:cNvPr>
          <p:cNvSpPr/>
          <p:nvPr/>
        </p:nvSpPr>
        <p:spPr>
          <a:xfrm>
            <a:off x="10068000" y="82399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9ED1E91B-322A-4C92-AF91-A95D449C766F}"/>
              </a:ext>
            </a:extLst>
          </p:cNvPr>
          <p:cNvCxnSpPr>
            <a:cxnSpLocks/>
          </p:cNvCxnSpPr>
          <p:nvPr/>
        </p:nvCxnSpPr>
        <p:spPr>
          <a:xfrm>
            <a:off x="9577529" y="7600616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9" name="Connector: Elbow 938">
            <a:extLst>
              <a:ext uri="{FF2B5EF4-FFF2-40B4-BE49-F238E27FC236}">
                <a16:creationId xmlns:a16="http://schemas.microsoft.com/office/drawing/2014/main" id="{9EFD9F0F-9A52-459B-A148-ECFFF08CF6D8}"/>
              </a:ext>
            </a:extLst>
          </p:cNvPr>
          <p:cNvCxnSpPr>
            <a:cxnSpLocks/>
            <a:stCxn id="928" idx="1"/>
          </p:cNvCxnSpPr>
          <p:nvPr/>
        </p:nvCxnSpPr>
        <p:spPr>
          <a:xfrm rot="16200000" flipH="1">
            <a:off x="10371439" y="6713673"/>
            <a:ext cx="261637" cy="836050"/>
          </a:xfrm>
          <a:prstGeom prst="bentConnector4">
            <a:avLst>
              <a:gd name="adj1" fmla="val -37862"/>
              <a:gd name="adj2" fmla="val 98066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6" name="Connector: Elbow 945">
            <a:extLst>
              <a:ext uri="{FF2B5EF4-FFF2-40B4-BE49-F238E27FC236}">
                <a16:creationId xmlns:a16="http://schemas.microsoft.com/office/drawing/2014/main" id="{5412C271-56C9-47E0-B925-00C2CF0AF3B0}"/>
              </a:ext>
            </a:extLst>
          </p:cNvPr>
          <p:cNvCxnSpPr>
            <a:cxnSpLocks/>
            <a:stCxn id="921" idx="0"/>
          </p:cNvCxnSpPr>
          <p:nvPr/>
        </p:nvCxnSpPr>
        <p:spPr>
          <a:xfrm rot="16200000" flipH="1">
            <a:off x="9354487" y="5406770"/>
            <a:ext cx="296317" cy="3400837"/>
          </a:xfrm>
          <a:prstGeom prst="bentConnector4">
            <a:avLst>
              <a:gd name="adj1" fmla="val -249442"/>
              <a:gd name="adj2" fmla="val 100456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1" name="Rectangle 950">
            <a:extLst>
              <a:ext uri="{FF2B5EF4-FFF2-40B4-BE49-F238E27FC236}">
                <a16:creationId xmlns:a16="http://schemas.microsoft.com/office/drawing/2014/main" id="{234105DF-2DDF-4DEE-8786-B348D872D015}"/>
              </a:ext>
            </a:extLst>
          </p:cNvPr>
          <p:cNvSpPr/>
          <p:nvPr/>
        </p:nvSpPr>
        <p:spPr>
          <a:xfrm>
            <a:off x="34246987" y="9453208"/>
            <a:ext cx="1624631" cy="9820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ERCF 8x1 </a:t>
            </a:r>
            <a:r>
              <a:rPr lang="en-US" dirty="0" err="1">
                <a:solidFill>
                  <a:schemeClr val="tx1"/>
                </a:solidFill>
              </a:rPr>
              <a:t>Neopixel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952" name="Rectangle 951">
            <a:extLst>
              <a:ext uri="{FF2B5EF4-FFF2-40B4-BE49-F238E27FC236}">
                <a16:creationId xmlns:a16="http://schemas.microsoft.com/office/drawing/2014/main" id="{DC6DCBB8-C34F-4FDD-A7EA-3FC4A6229A61}"/>
              </a:ext>
            </a:extLst>
          </p:cNvPr>
          <p:cNvSpPr/>
          <p:nvPr/>
        </p:nvSpPr>
        <p:spPr>
          <a:xfrm>
            <a:off x="20643694" y="13558700"/>
            <a:ext cx="2898302" cy="2282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ERCF </a:t>
            </a:r>
            <a:r>
              <a:rPr lang="en-US" dirty="0" err="1">
                <a:solidFill>
                  <a:schemeClr val="tx1"/>
                </a:solidFill>
              </a:rPr>
              <a:t>EasyBrd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3" name="Rectangle 952">
            <a:extLst>
              <a:ext uri="{FF2B5EF4-FFF2-40B4-BE49-F238E27FC236}">
                <a16:creationId xmlns:a16="http://schemas.microsoft.com/office/drawing/2014/main" id="{E87A3BE2-1572-41C2-A0AB-FE067EA158C4}"/>
              </a:ext>
            </a:extLst>
          </p:cNvPr>
          <p:cNvSpPr/>
          <p:nvPr/>
        </p:nvSpPr>
        <p:spPr>
          <a:xfrm>
            <a:off x="12406895" y="27063635"/>
            <a:ext cx="2150962" cy="120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8x1 </a:t>
            </a:r>
            <a:r>
              <a:rPr lang="en-US" dirty="0" err="1">
                <a:solidFill>
                  <a:schemeClr val="tx1"/>
                </a:solidFill>
              </a:rPr>
              <a:t>Neopixel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(on ‘Dashboard’)</a:t>
            </a:r>
          </a:p>
        </p:txBody>
      </p:sp>
      <p:cxnSp>
        <p:nvCxnSpPr>
          <p:cNvPr id="954" name="Connector: Elbow 953">
            <a:extLst>
              <a:ext uri="{FF2B5EF4-FFF2-40B4-BE49-F238E27FC236}">
                <a16:creationId xmlns:a16="http://schemas.microsoft.com/office/drawing/2014/main" id="{CFF3AE3B-4F70-4B77-985B-38C6F489123B}"/>
              </a:ext>
            </a:extLst>
          </p:cNvPr>
          <p:cNvCxnSpPr>
            <a:cxnSpLocks/>
            <a:stCxn id="953" idx="2"/>
          </p:cNvCxnSpPr>
          <p:nvPr/>
        </p:nvCxnSpPr>
        <p:spPr>
          <a:xfrm rot="16200000" flipH="1">
            <a:off x="18745916" y="23009237"/>
            <a:ext cx="1457056" cy="11984136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8" name="Rectangle 957">
            <a:extLst>
              <a:ext uri="{FF2B5EF4-FFF2-40B4-BE49-F238E27FC236}">
                <a16:creationId xmlns:a16="http://schemas.microsoft.com/office/drawing/2014/main" id="{511F95B4-BBA8-4255-86B1-B2D5C5553EE0}"/>
              </a:ext>
            </a:extLst>
          </p:cNvPr>
          <p:cNvSpPr/>
          <p:nvPr/>
        </p:nvSpPr>
        <p:spPr>
          <a:xfrm>
            <a:off x="25422693" y="29192613"/>
            <a:ext cx="230985" cy="678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</p:spTree>
    <p:extLst>
      <p:ext uri="{BB962C8B-B14F-4D97-AF65-F5344CB8AC3E}">
        <p14:creationId xmlns:p14="http://schemas.microsoft.com/office/powerpoint/2010/main" val="297986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1210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5424</TotalTime>
  <Words>618</Words>
  <Application>Microsoft Office PowerPoint</Application>
  <PresentationFormat>Custom</PresentationFormat>
  <Paragraphs>264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V2.2526 Wiring Diagram</dc:title>
  <dc:creator>~MHz</dc:creator>
  <cp:lastModifiedBy>Tod Wulff</cp:lastModifiedBy>
  <cp:revision>34</cp:revision>
  <dcterms:created xsi:type="dcterms:W3CDTF">2022-01-01T19:11:28Z</dcterms:created>
  <dcterms:modified xsi:type="dcterms:W3CDTF">2022-02-12T02:08:10Z</dcterms:modified>
</cp:coreProperties>
</file>