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>
        <p:scale>
          <a:sx n="25" d="100"/>
          <a:sy n="25" d="100"/>
        </p:scale>
        <p:origin x="948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22-Apr-22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1126210" y="12137941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3882090" y="73547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075503" y="73186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063759" y="91490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4095909" y="7354772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069040" y="8568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4108859" y="8604450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4602807" y="8584909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4409147" y="8835186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4483621" y="8930436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4565620" y="9029496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4108859" y="7114892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4317324" y="769697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3855686" y="7318531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4837" y="5064531"/>
            <a:ext cx="2133889" cy="2028558"/>
          </a:xfrm>
          <a:prstGeom prst="bentConnector3">
            <a:avLst>
              <a:gd name="adj1" fmla="val 901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69F87B1-FBF7-431C-92AC-28B8753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4" y="2627386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</p:cNvCxnSpPr>
          <p:nvPr/>
        </p:nvCxnSpPr>
        <p:spPr>
          <a:xfrm>
            <a:off x="1316913" y="2685951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61721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524" idx="4"/>
          </p:cNvCxnSpPr>
          <p:nvPr/>
        </p:nvCxnSpPr>
        <p:spPr>
          <a:xfrm rot="16200000" flipH="1">
            <a:off x="12194506" y="3451393"/>
            <a:ext cx="2920092" cy="13715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131890" y="32296228"/>
            <a:ext cx="160502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CXI2 running Ubuntu 20.04.3 LTS</a:t>
            </a:r>
          </a:p>
          <a:p>
            <a:r>
              <a:rPr lang="en-US" sz="4000" dirty="0"/>
              <a:t>2) </a:t>
            </a: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– DELETED –</a:t>
            </a:r>
            <a:br>
              <a:rPr lang="en-US" sz="4000" dirty="0"/>
            </a:br>
            <a:r>
              <a:rPr lang="en-US" sz="4000" dirty="0"/>
              <a:t>3) USB 3.0 Hub connects Host to MCU1 (Octopus v1.1), MCU2 (RP2040 on </a:t>
            </a:r>
            <a:r>
              <a:rPr lang="en-US" sz="4000" dirty="0" err="1"/>
              <a:t>rPi</a:t>
            </a:r>
            <a:r>
              <a:rPr lang="en-US" sz="4000" dirty="0"/>
              <a:t> Pico), MCU3 (Xiao on ERCF Easy BRD), and Nozzle Cam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1-3 port’s power switch to remain in the off position so they are powered down when the switched DC power supplies power 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626238" y="28234930"/>
            <a:ext cx="102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5VDC</a:t>
            </a:r>
            <a:br>
              <a:rPr lang="en-US" sz="1600" dirty="0"/>
            </a:br>
            <a:r>
              <a:rPr lang="en-US" sz="1600" dirty="0"/>
              <a:t>PSU 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57633" y="28899976"/>
            <a:ext cx="124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Stepper</a:t>
            </a:r>
          </a:p>
          <a:p>
            <a:r>
              <a:rPr lang="en-US" sz="1600" dirty="0"/>
              <a:t>Driver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3" y="10782347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725722" y="9434416"/>
            <a:ext cx="243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 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30596760" y="10173080"/>
            <a:ext cx="1128962" cy="738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23073899" y="4699358"/>
            <a:ext cx="2473361" cy="171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23271167" y="4759491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23629728" y="46797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24353230" y="4645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</p:cNvCxnSpPr>
          <p:nvPr/>
        </p:nvCxnSpPr>
        <p:spPr>
          <a:xfrm rot="10800000">
            <a:off x="18546362" y="3975831"/>
            <a:ext cx="5160067" cy="65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endCxn id="903" idx="7"/>
          </p:cNvCxnSpPr>
          <p:nvPr/>
        </p:nvCxnSpPr>
        <p:spPr>
          <a:xfrm rot="10800000" flipV="1">
            <a:off x="22323518" y="4111081"/>
            <a:ext cx="2091889" cy="393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  <a:stCxn id="951" idx="3"/>
          </p:cNvCxnSpPr>
          <p:nvPr/>
        </p:nvCxnSpPr>
        <p:spPr>
          <a:xfrm flipV="1">
            <a:off x="24966068" y="382337"/>
            <a:ext cx="9937061" cy="2063316"/>
          </a:xfrm>
          <a:prstGeom prst="bentConnector3">
            <a:avLst>
              <a:gd name="adj1" fmla="val 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30943438" y="13463832"/>
            <a:ext cx="1290461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24-5 DC Buck Converter for ERCF</a:t>
            </a: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465581" y="6619531"/>
            <a:ext cx="57947" cy="820644"/>
          </a:xfrm>
          <a:prstGeom prst="bentConnector4">
            <a:avLst>
              <a:gd name="adj1" fmla="val -189031"/>
              <a:gd name="adj2" fmla="val 5347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23180456" y="1954618"/>
            <a:ext cx="1785612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30986920" y="14711987"/>
            <a:ext cx="1157941" cy="848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4AF5FBB0-8348-4C18-BD3B-5BF9158385AA}"/>
              </a:ext>
            </a:extLst>
          </p:cNvPr>
          <p:cNvSpPr/>
          <p:nvPr/>
        </p:nvSpPr>
        <p:spPr>
          <a:xfrm>
            <a:off x="30923234" y="12163350"/>
            <a:ext cx="1289390" cy="707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24-12 DC Buck Converter for Water Cooling</a:t>
            </a:r>
          </a:p>
        </p:txBody>
      </p:sp>
      <p:cxnSp>
        <p:nvCxnSpPr>
          <p:cNvPr id="936" name="Connector: Elbow 935">
            <a:extLst>
              <a:ext uri="{FF2B5EF4-FFF2-40B4-BE49-F238E27FC236}">
                <a16:creationId xmlns:a16="http://schemas.microsoft.com/office/drawing/2014/main" id="{D726EFC2-8CB3-4933-9E4A-835CCD36CD8D}"/>
              </a:ext>
            </a:extLst>
          </p:cNvPr>
          <p:cNvCxnSpPr>
            <a:cxnSpLocks/>
          </p:cNvCxnSpPr>
          <p:nvPr/>
        </p:nvCxnSpPr>
        <p:spPr>
          <a:xfrm>
            <a:off x="10882983" y="7049892"/>
            <a:ext cx="17474858" cy="7289260"/>
          </a:xfrm>
          <a:prstGeom prst="bentConnector3">
            <a:avLst>
              <a:gd name="adj1" fmla="val 3683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Connector: Elbow 939">
            <a:extLst>
              <a:ext uri="{FF2B5EF4-FFF2-40B4-BE49-F238E27FC236}">
                <a16:creationId xmlns:a16="http://schemas.microsoft.com/office/drawing/2014/main" id="{BF36FAC8-C83E-4C30-A598-8B5FFD73772E}"/>
              </a:ext>
            </a:extLst>
          </p:cNvPr>
          <p:cNvCxnSpPr>
            <a:cxnSpLocks/>
            <a:endCxn id="1178" idx="0"/>
          </p:cNvCxnSpPr>
          <p:nvPr/>
        </p:nvCxnSpPr>
        <p:spPr>
          <a:xfrm>
            <a:off x="7771614" y="11217273"/>
            <a:ext cx="24812729" cy="312482"/>
          </a:xfrm>
          <a:prstGeom prst="bentConnector3">
            <a:avLst>
              <a:gd name="adj1" fmla="val 9505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3" name="Oval 942">
            <a:extLst>
              <a:ext uri="{FF2B5EF4-FFF2-40B4-BE49-F238E27FC236}">
                <a16:creationId xmlns:a16="http://schemas.microsoft.com/office/drawing/2014/main" id="{20BBE516-1924-4DA0-B210-F795BEBB4AF4}"/>
              </a:ext>
            </a:extLst>
          </p:cNvPr>
          <p:cNvSpPr/>
          <p:nvPr/>
        </p:nvSpPr>
        <p:spPr>
          <a:xfrm>
            <a:off x="36137097" y="4627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5" name="Picture 944">
            <a:extLst>
              <a:ext uri="{FF2B5EF4-FFF2-40B4-BE49-F238E27FC236}">
                <a16:creationId xmlns:a16="http://schemas.microsoft.com/office/drawing/2014/main" id="{840DC3EB-EDFE-48B1-9C8C-6EA2849107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623"/>
          <a:stretch/>
        </p:blipFill>
        <p:spPr>
          <a:xfrm>
            <a:off x="36219368" y="11845247"/>
            <a:ext cx="317394" cy="351867"/>
          </a:xfrm>
          <a:prstGeom prst="rect">
            <a:avLst/>
          </a:prstGeom>
        </p:spPr>
      </p:pic>
      <p:cxnSp>
        <p:nvCxnSpPr>
          <p:cNvPr id="950" name="Connector: Elbow 949">
            <a:extLst>
              <a:ext uri="{FF2B5EF4-FFF2-40B4-BE49-F238E27FC236}">
                <a16:creationId xmlns:a16="http://schemas.microsoft.com/office/drawing/2014/main" id="{D321CF99-193E-4B97-AC29-EE75E2EA21CB}"/>
              </a:ext>
            </a:extLst>
          </p:cNvPr>
          <p:cNvCxnSpPr>
            <a:cxnSpLocks/>
            <a:endCxn id="1079" idx="0"/>
          </p:cNvCxnSpPr>
          <p:nvPr/>
        </p:nvCxnSpPr>
        <p:spPr>
          <a:xfrm rot="16200000" flipH="1">
            <a:off x="33046738" y="7552108"/>
            <a:ext cx="4861296" cy="1463310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nector: Elbow 954">
            <a:extLst>
              <a:ext uri="{FF2B5EF4-FFF2-40B4-BE49-F238E27FC236}">
                <a16:creationId xmlns:a16="http://schemas.microsoft.com/office/drawing/2014/main" id="{4F8C4607-7FD3-4C28-9795-EA14DAF10599}"/>
              </a:ext>
            </a:extLst>
          </p:cNvPr>
          <p:cNvCxnSpPr>
            <a:cxnSpLocks/>
          </p:cNvCxnSpPr>
          <p:nvPr/>
        </p:nvCxnSpPr>
        <p:spPr>
          <a:xfrm>
            <a:off x="34721460" y="8867500"/>
            <a:ext cx="606541" cy="2532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A35F018B-2604-451F-889E-29264FCAB915}"/>
              </a:ext>
            </a:extLst>
          </p:cNvPr>
          <p:cNvCxnSpPr>
            <a:cxnSpLocks/>
          </p:cNvCxnSpPr>
          <p:nvPr/>
        </p:nvCxnSpPr>
        <p:spPr>
          <a:xfrm>
            <a:off x="34661475" y="4645133"/>
            <a:ext cx="1524000" cy="284937"/>
          </a:xfrm>
          <a:prstGeom prst="bentConnector3">
            <a:avLst>
              <a:gd name="adj1" fmla="val 996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88EB96-2AF3-47AE-8F4D-B714F300E6D6}"/>
              </a:ext>
            </a:extLst>
          </p:cNvPr>
          <p:cNvCxnSpPr>
            <a:cxnSpLocks/>
          </p:cNvCxnSpPr>
          <p:nvPr/>
        </p:nvCxnSpPr>
        <p:spPr>
          <a:xfrm flipH="1">
            <a:off x="36141603" y="4938171"/>
            <a:ext cx="40482" cy="4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818500-B0B3-4827-89CD-32CCD53DB3A5}"/>
              </a:ext>
            </a:extLst>
          </p:cNvPr>
          <p:cNvCxnSpPr>
            <a:cxnSpLocks/>
          </p:cNvCxnSpPr>
          <p:nvPr/>
        </p:nvCxnSpPr>
        <p:spPr>
          <a:xfrm flipH="1">
            <a:off x="36163035" y="5153388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1E4895B-FB10-4684-9492-0E29CDC66C25}"/>
              </a:ext>
            </a:extLst>
          </p:cNvPr>
          <p:cNvCxnSpPr>
            <a:cxnSpLocks/>
          </p:cNvCxnSpPr>
          <p:nvPr/>
        </p:nvCxnSpPr>
        <p:spPr>
          <a:xfrm flipH="1">
            <a:off x="36153510" y="5033922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A64556C3-B00C-4CC5-87D7-CF6387617332}"/>
              </a:ext>
            </a:extLst>
          </p:cNvPr>
          <p:cNvCxnSpPr>
            <a:cxnSpLocks/>
          </p:cNvCxnSpPr>
          <p:nvPr/>
        </p:nvCxnSpPr>
        <p:spPr>
          <a:xfrm>
            <a:off x="36170179" y="521394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4986A0B-93E5-4708-999D-54778AB51FE1}"/>
              </a:ext>
            </a:extLst>
          </p:cNvPr>
          <p:cNvCxnSpPr>
            <a:cxnSpLocks/>
          </p:cNvCxnSpPr>
          <p:nvPr/>
        </p:nvCxnSpPr>
        <p:spPr>
          <a:xfrm flipH="1">
            <a:off x="36189229" y="5283034"/>
            <a:ext cx="41093" cy="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68D91A4-8661-4563-A3AD-9768550CBE23}"/>
              </a:ext>
            </a:extLst>
          </p:cNvPr>
          <p:cNvCxnSpPr>
            <a:cxnSpLocks/>
          </p:cNvCxnSpPr>
          <p:nvPr/>
        </p:nvCxnSpPr>
        <p:spPr>
          <a:xfrm>
            <a:off x="36163035" y="509385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93635CD-FB74-40C8-A32E-66D607F3B81E}"/>
              </a:ext>
            </a:extLst>
          </p:cNvPr>
          <p:cNvCxnSpPr>
            <a:cxnSpLocks/>
          </p:cNvCxnSpPr>
          <p:nvPr/>
        </p:nvCxnSpPr>
        <p:spPr>
          <a:xfrm>
            <a:off x="36148747" y="497751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1" name="Oval 980">
            <a:extLst>
              <a:ext uri="{FF2B5EF4-FFF2-40B4-BE49-F238E27FC236}">
                <a16:creationId xmlns:a16="http://schemas.microsoft.com/office/drawing/2014/main" id="{E00F26FB-1F31-4A93-9812-6498E44C0CDE}"/>
              </a:ext>
            </a:extLst>
          </p:cNvPr>
          <p:cNvSpPr/>
          <p:nvPr/>
        </p:nvSpPr>
        <p:spPr>
          <a:xfrm>
            <a:off x="36157155" y="5832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320F0-11B5-4F82-8A27-89B4C65864B5}"/>
              </a:ext>
            </a:extLst>
          </p:cNvPr>
          <p:cNvSpPr txBox="1"/>
          <p:nvPr/>
        </p:nvSpPr>
        <p:spPr>
          <a:xfrm>
            <a:off x="35715403" y="427586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.1%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2DA04E-186E-4F18-AF1A-40E917B19700}"/>
              </a:ext>
            </a:extLst>
          </p:cNvPr>
          <p:cNvSpPr txBox="1"/>
          <p:nvPr/>
        </p:nvSpPr>
        <p:spPr>
          <a:xfrm>
            <a:off x="36089407" y="12399253"/>
            <a:ext cx="48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</a:t>
            </a:r>
            <a:br>
              <a:rPr lang="en-US" sz="1000" dirty="0"/>
            </a:br>
            <a:r>
              <a:rPr lang="en-US" sz="1000" dirty="0"/>
              <a:t>Temp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3CB93-745F-4DAE-91DA-29572849E65D}"/>
              </a:ext>
            </a:extLst>
          </p:cNvPr>
          <p:cNvCxnSpPr>
            <a:cxnSpLocks/>
          </p:cNvCxnSpPr>
          <p:nvPr/>
        </p:nvCxnSpPr>
        <p:spPr>
          <a:xfrm flipH="1">
            <a:off x="34675543" y="6467226"/>
            <a:ext cx="399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" name="TextBox 943">
            <a:extLst>
              <a:ext uri="{FF2B5EF4-FFF2-40B4-BE49-F238E27FC236}">
                <a16:creationId xmlns:a16="http://schemas.microsoft.com/office/drawing/2014/main" id="{0F584926-1C31-4858-A69B-29B3D79E106F}"/>
              </a:ext>
            </a:extLst>
          </p:cNvPr>
          <p:cNvSpPr txBox="1"/>
          <p:nvPr/>
        </p:nvSpPr>
        <p:spPr>
          <a:xfrm>
            <a:off x="37703988" y="4687622"/>
            <a:ext cx="203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FABEADFC-EA3E-4D3C-996D-B2D1EAB77CD5}"/>
              </a:ext>
            </a:extLst>
          </p:cNvPr>
          <p:cNvCxnSpPr>
            <a:cxnSpLocks/>
          </p:cNvCxnSpPr>
          <p:nvPr/>
        </p:nvCxnSpPr>
        <p:spPr>
          <a:xfrm flipV="1">
            <a:off x="18534014" y="3982574"/>
            <a:ext cx="0" cy="52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20B5880-E8CA-4AC9-8973-81D918A10B9B}"/>
              </a:ext>
            </a:extLst>
          </p:cNvPr>
          <p:cNvSpPr/>
          <p:nvPr/>
        </p:nvSpPr>
        <p:spPr>
          <a:xfrm rot="16200000">
            <a:off x="28723494" y="138712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6550865-D309-4904-8DD0-AE0B0A8EBB6F}"/>
              </a:ext>
            </a:extLst>
          </p:cNvPr>
          <p:cNvCxnSpPr>
            <a:cxnSpLocks/>
          </p:cNvCxnSpPr>
          <p:nvPr/>
        </p:nvCxnSpPr>
        <p:spPr>
          <a:xfrm>
            <a:off x="28348509" y="143362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DED104D-1384-46E6-81BD-0F22463ECF93}"/>
              </a:ext>
            </a:extLst>
          </p:cNvPr>
          <p:cNvSpPr/>
          <p:nvPr/>
        </p:nvSpPr>
        <p:spPr>
          <a:xfrm rot="16200000">
            <a:off x="28723493" y="1366072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FA452FB-936A-4A09-B18B-948BED0B9F21}"/>
              </a:ext>
            </a:extLst>
          </p:cNvPr>
          <p:cNvCxnSpPr>
            <a:cxnSpLocks/>
          </p:cNvCxnSpPr>
          <p:nvPr/>
        </p:nvCxnSpPr>
        <p:spPr>
          <a:xfrm>
            <a:off x="28348508" y="1412565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C923D63-839F-4C87-A7C9-D9796267C2F7}"/>
              </a:ext>
            </a:extLst>
          </p:cNvPr>
          <p:cNvSpPr/>
          <p:nvPr/>
        </p:nvSpPr>
        <p:spPr>
          <a:xfrm rot="16200000">
            <a:off x="28715276" y="13659287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7F7DB4B-F3E8-4230-8D3E-3D2C0E47D3D3}"/>
              </a:ext>
            </a:extLst>
          </p:cNvPr>
          <p:cNvSpPr/>
          <p:nvPr/>
        </p:nvSpPr>
        <p:spPr>
          <a:xfrm rot="16200000">
            <a:off x="32946821" y="1173257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544D3F83-D729-4E3E-9C23-C59B696B2D44}"/>
              </a:ext>
            </a:extLst>
          </p:cNvPr>
          <p:cNvCxnSpPr>
            <a:cxnSpLocks/>
          </p:cNvCxnSpPr>
          <p:nvPr/>
        </p:nvCxnSpPr>
        <p:spPr>
          <a:xfrm>
            <a:off x="32571836" y="1219750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E15EE0B-9B7C-4E1E-AAE2-5488F22F8549}"/>
              </a:ext>
            </a:extLst>
          </p:cNvPr>
          <p:cNvSpPr/>
          <p:nvPr/>
        </p:nvSpPr>
        <p:spPr>
          <a:xfrm rot="16200000">
            <a:off x="32938604" y="11731136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806FCF8-51AF-4511-9723-B28A8DDF06C4}"/>
              </a:ext>
            </a:extLst>
          </p:cNvPr>
          <p:cNvSpPr/>
          <p:nvPr/>
        </p:nvSpPr>
        <p:spPr>
          <a:xfrm rot="16200000">
            <a:off x="32946274" y="11299264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5F3F348-8B85-4229-8C03-2DFBA97730F9}"/>
              </a:ext>
            </a:extLst>
          </p:cNvPr>
          <p:cNvCxnSpPr>
            <a:cxnSpLocks/>
          </p:cNvCxnSpPr>
          <p:nvPr/>
        </p:nvCxnSpPr>
        <p:spPr>
          <a:xfrm>
            <a:off x="32571289" y="11764196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CC2FC40-FC63-4E43-BF4A-0BC594021C07}"/>
              </a:ext>
            </a:extLst>
          </p:cNvPr>
          <p:cNvSpPr/>
          <p:nvPr/>
        </p:nvSpPr>
        <p:spPr>
          <a:xfrm rot="16200000">
            <a:off x="32938057" y="11297828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611EA10-7646-4571-94C8-E52F44FE459A}"/>
              </a:ext>
            </a:extLst>
          </p:cNvPr>
          <p:cNvCxnSpPr>
            <a:cxnSpLocks/>
            <a:endCxn id="922" idx="4"/>
          </p:cNvCxnSpPr>
          <p:nvPr/>
        </p:nvCxnSpPr>
        <p:spPr>
          <a:xfrm flipV="1">
            <a:off x="7775497" y="8861583"/>
            <a:ext cx="14987" cy="236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F766A6A-CD1D-4B6E-AD57-7FCE07F0CC7F}"/>
              </a:ext>
            </a:extLst>
          </p:cNvPr>
          <p:cNvCxnSpPr>
            <a:cxnSpLocks/>
            <a:stCxn id="1060" idx="2"/>
            <a:endCxn id="934" idx="1"/>
          </p:cNvCxnSpPr>
          <p:nvPr/>
        </p:nvCxnSpPr>
        <p:spPr>
          <a:xfrm flipV="1">
            <a:off x="29296451" y="12517256"/>
            <a:ext cx="1626783" cy="1611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36EE070-3718-4007-8396-9190AB34E3DD}"/>
              </a:ext>
            </a:extLst>
          </p:cNvPr>
          <p:cNvCxnSpPr>
            <a:cxnSpLocks/>
            <a:endCxn id="894" idx="1"/>
          </p:cNvCxnSpPr>
          <p:nvPr/>
        </p:nvCxnSpPr>
        <p:spPr>
          <a:xfrm flipV="1">
            <a:off x="29296452" y="13817723"/>
            <a:ext cx="1646986" cy="521429"/>
          </a:xfrm>
          <a:prstGeom prst="bentConnector3">
            <a:avLst>
              <a:gd name="adj1" fmla="val 70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C6C58AEB-F83A-4F31-B9B9-2B4486D75CDF}"/>
              </a:ext>
            </a:extLst>
          </p:cNvPr>
          <p:cNvSpPr/>
          <p:nvPr/>
        </p:nvSpPr>
        <p:spPr>
          <a:xfrm>
            <a:off x="3610538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AD0228B-9502-4514-88B0-92E336C5558E}"/>
              </a:ext>
            </a:extLst>
          </p:cNvPr>
          <p:cNvCxnSpPr>
            <a:cxnSpLocks/>
          </p:cNvCxnSpPr>
          <p:nvPr/>
        </p:nvCxnSpPr>
        <p:spPr>
          <a:xfrm rot="5400000">
            <a:off x="3573040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151AFDE-4AF1-4E8A-9CC8-ED7B5EBB7C99}"/>
              </a:ext>
            </a:extLst>
          </p:cNvPr>
          <p:cNvSpPr/>
          <p:nvPr/>
        </p:nvSpPr>
        <p:spPr>
          <a:xfrm>
            <a:off x="36097171" y="10714411"/>
            <a:ext cx="223739" cy="93861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3A81938-AE1C-4FB5-B047-637CB71777DB}"/>
              </a:ext>
            </a:extLst>
          </p:cNvPr>
          <p:cNvSpPr/>
          <p:nvPr/>
        </p:nvSpPr>
        <p:spPr>
          <a:xfrm>
            <a:off x="35881004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65885093-6D7F-429C-AB4F-71853013F55B}"/>
              </a:ext>
            </a:extLst>
          </p:cNvPr>
          <p:cNvCxnSpPr>
            <a:cxnSpLocks/>
          </p:cNvCxnSpPr>
          <p:nvPr/>
        </p:nvCxnSpPr>
        <p:spPr>
          <a:xfrm rot="5400000">
            <a:off x="35506019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25EBD43-266C-4DDC-BDCB-1E53D7A0346E}"/>
              </a:ext>
            </a:extLst>
          </p:cNvPr>
          <p:cNvSpPr/>
          <p:nvPr/>
        </p:nvSpPr>
        <p:spPr>
          <a:xfrm>
            <a:off x="35872787" y="10715946"/>
            <a:ext cx="223739" cy="938611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87875E7-ED60-4305-8569-C93CF3C2232F}"/>
              </a:ext>
            </a:extLst>
          </p:cNvPr>
          <p:cNvSpPr/>
          <p:nvPr/>
        </p:nvSpPr>
        <p:spPr>
          <a:xfrm>
            <a:off x="35654714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A414F808-97C9-4699-99B1-8886743DDA17}"/>
              </a:ext>
            </a:extLst>
          </p:cNvPr>
          <p:cNvCxnSpPr>
            <a:cxnSpLocks/>
          </p:cNvCxnSpPr>
          <p:nvPr/>
        </p:nvCxnSpPr>
        <p:spPr>
          <a:xfrm rot="5400000">
            <a:off x="35279729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2997683-5262-4A89-9226-6438CC706484}"/>
              </a:ext>
            </a:extLst>
          </p:cNvPr>
          <p:cNvSpPr/>
          <p:nvPr/>
        </p:nvSpPr>
        <p:spPr>
          <a:xfrm>
            <a:off x="35646497" y="10714411"/>
            <a:ext cx="223739" cy="9386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D8BD028-CBEE-49B6-A79C-934F31ABE7E8}"/>
              </a:ext>
            </a:extLst>
          </p:cNvPr>
          <p:cNvSpPr/>
          <p:nvPr/>
        </p:nvSpPr>
        <p:spPr>
          <a:xfrm>
            <a:off x="35430330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7BDB2358-645E-4279-99D9-96DB5346E579}"/>
              </a:ext>
            </a:extLst>
          </p:cNvPr>
          <p:cNvCxnSpPr>
            <a:cxnSpLocks/>
          </p:cNvCxnSpPr>
          <p:nvPr/>
        </p:nvCxnSpPr>
        <p:spPr>
          <a:xfrm rot="5400000">
            <a:off x="35055345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A635A0D-9F40-49EA-B546-504D3E87EE8F}"/>
              </a:ext>
            </a:extLst>
          </p:cNvPr>
          <p:cNvSpPr/>
          <p:nvPr/>
        </p:nvSpPr>
        <p:spPr>
          <a:xfrm>
            <a:off x="35422113" y="10715946"/>
            <a:ext cx="223739" cy="938611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1FA41F90-2CB7-4925-B885-D8A655E7B515}"/>
              </a:ext>
            </a:extLst>
          </p:cNvPr>
          <p:cNvSpPr/>
          <p:nvPr/>
        </p:nvSpPr>
        <p:spPr>
          <a:xfrm>
            <a:off x="3522434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ED31C2A9-1ED3-4713-9320-FA362D04E075}"/>
              </a:ext>
            </a:extLst>
          </p:cNvPr>
          <p:cNvCxnSpPr>
            <a:cxnSpLocks/>
          </p:cNvCxnSpPr>
          <p:nvPr/>
        </p:nvCxnSpPr>
        <p:spPr>
          <a:xfrm rot="5400000">
            <a:off x="3484936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C78407-843A-4600-BB1A-977F2125F108}"/>
              </a:ext>
            </a:extLst>
          </p:cNvPr>
          <p:cNvSpPr/>
          <p:nvPr/>
        </p:nvSpPr>
        <p:spPr>
          <a:xfrm>
            <a:off x="35216131" y="10714411"/>
            <a:ext cx="223739" cy="938611"/>
          </a:xfrm>
          <a:prstGeom prst="rect">
            <a:avLst/>
          </a:prstGeom>
          <a:solidFill>
            <a:schemeClr val="bg2">
              <a:lumMod val="50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A20C31A-FFA2-4999-A60E-79085418629C}"/>
              </a:ext>
            </a:extLst>
          </p:cNvPr>
          <p:cNvSpPr/>
          <p:nvPr/>
        </p:nvSpPr>
        <p:spPr>
          <a:xfrm rot="16200000">
            <a:off x="28711294" y="13873537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75C6F9C-0443-4275-95D3-27AA5B408196}"/>
              </a:ext>
            </a:extLst>
          </p:cNvPr>
          <p:cNvSpPr/>
          <p:nvPr/>
        </p:nvSpPr>
        <p:spPr>
          <a:xfrm rot="16200000">
            <a:off x="32951721" y="1084426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CD032D82-9817-4230-93CC-1FD68CF3FE4E}"/>
              </a:ext>
            </a:extLst>
          </p:cNvPr>
          <p:cNvCxnSpPr>
            <a:cxnSpLocks/>
          </p:cNvCxnSpPr>
          <p:nvPr/>
        </p:nvCxnSpPr>
        <p:spPr>
          <a:xfrm>
            <a:off x="32576736" y="1130919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436114F5-A0E6-4833-8EE0-581EBF2E9185}"/>
              </a:ext>
            </a:extLst>
          </p:cNvPr>
          <p:cNvSpPr/>
          <p:nvPr/>
        </p:nvSpPr>
        <p:spPr>
          <a:xfrm rot="16200000">
            <a:off x="32943504" y="1084283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785DAF2-8613-4E1F-A1F5-E7DD1D5BAEBE}"/>
              </a:ext>
            </a:extLst>
          </p:cNvPr>
          <p:cNvSpPr/>
          <p:nvPr/>
        </p:nvSpPr>
        <p:spPr>
          <a:xfrm rot="16200000">
            <a:off x="32946820" y="1151388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87175EAD-7D34-4858-9880-5D1BFE814833}"/>
              </a:ext>
            </a:extLst>
          </p:cNvPr>
          <p:cNvCxnSpPr>
            <a:cxnSpLocks/>
          </p:cNvCxnSpPr>
          <p:nvPr/>
        </p:nvCxnSpPr>
        <p:spPr>
          <a:xfrm>
            <a:off x="32571835" y="1197881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DC54DC9F-CCFB-40DD-B67B-E40B8618D8FD}"/>
              </a:ext>
            </a:extLst>
          </p:cNvPr>
          <p:cNvSpPr/>
          <p:nvPr/>
        </p:nvSpPr>
        <p:spPr>
          <a:xfrm rot="16200000">
            <a:off x="32938603" y="11512449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A1E6B028-CCF7-4E73-8465-926DDAB6C487}"/>
              </a:ext>
            </a:extLst>
          </p:cNvPr>
          <p:cNvSpPr/>
          <p:nvPr/>
        </p:nvSpPr>
        <p:spPr>
          <a:xfrm rot="16200000">
            <a:off x="32949996" y="1106188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4140A385-96C6-43E8-B95F-789F98A30633}"/>
              </a:ext>
            </a:extLst>
          </p:cNvPr>
          <p:cNvCxnSpPr>
            <a:cxnSpLocks/>
          </p:cNvCxnSpPr>
          <p:nvPr/>
        </p:nvCxnSpPr>
        <p:spPr>
          <a:xfrm>
            <a:off x="32575011" y="1152681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0FC539B7-9ED3-471A-9F3C-E2694E2AE07D}"/>
              </a:ext>
            </a:extLst>
          </p:cNvPr>
          <p:cNvSpPr/>
          <p:nvPr/>
        </p:nvSpPr>
        <p:spPr>
          <a:xfrm rot="16200000">
            <a:off x="32941779" y="1106045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9" name="Picture 1178">
            <a:extLst>
              <a:ext uri="{FF2B5EF4-FFF2-40B4-BE49-F238E27FC236}">
                <a16:creationId xmlns:a16="http://schemas.microsoft.com/office/drawing/2014/main" id="{6084AC6D-5A85-4AC2-B055-820F1E08227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4560123"/>
            <a:ext cx="1328844" cy="856242"/>
          </a:xfrm>
          <a:prstGeom prst="rect">
            <a:avLst/>
          </a:prstGeom>
        </p:spPr>
      </p:pic>
      <p:sp>
        <p:nvSpPr>
          <p:cNvPr id="1180" name="TextBox 1179">
            <a:extLst>
              <a:ext uri="{FF2B5EF4-FFF2-40B4-BE49-F238E27FC236}">
                <a16:creationId xmlns:a16="http://schemas.microsoft.com/office/drawing/2014/main" id="{B13813D8-9A54-4AAD-87EB-F32654432C9F}"/>
              </a:ext>
            </a:extLst>
          </p:cNvPr>
          <p:cNvSpPr txBox="1"/>
          <p:nvPr/>
        </p:nvSpPr>
        <p:spPr>
          <a:xfrm>
            <a:off x="28532037" y="14638834"/>
            <a:ext cx="67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Gear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7D44F330-0F95-41B0-A0D1-D8972DBF9785}"/>
              </a:ext>
            </a:extLst>
          </p:cNvPr>
          <p:cNvSpPr txBox="1"/>
          <p:nvPr/>
        </p:nvSpPr>
        <p:spPr>
          <a:xfrm>
            <a:off x="28529356" y="15828061"/>
            <a:ext cx="57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Cart</a:t>
            </a:r>
          </a:p>
        </p:txBody>
      </p:sp>
      <p:pic>
        <p:nvPicPr>
          <p:cNvPr id="1187" name="Picture 1186">
            <a:extLst>
              <a:ext uri="{FF2B5EF4-FFF2-40B4-BE49-F238E27FC236}">
                <a16:creationId xmlns:a16="http://schemas.microsoft.com/office/drawing/2014/main" id="{8EF8BB12-51A3-4D99-B110-5F44F342E09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5721017"/>
            <a:ext cx="1328844" cy="856242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3372E4A1-2E83-4520-8418-7207C69C25B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27969732" y="15366612"/>
            <a:ext cx="944962" cy="391558"/>
          </a:xfrm>
          <a:prstGeom prst="rect">
            <a:avLst/>
          </a:prstGeom>
        </p:spPr>
      </p:pic>
      <p:pic>
        <p:nvPicPr>
          <p:cNvPr id="1190" name="Picture 36" descr="Capacitive proximity sensor 3 wire symbol, NC">
            <a:extLst>
              <a:ext uri="{FF2B5EF4-FFF2-40B4-BE49-F238E27FC236}">
                <a16:creationId xmlns:a16="http://schemas.microsoft.com/office/drawing/2014/main" id="{27D271CA-86E8-49FC-A32A-C30ED01F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85" y="16202618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1" name="Rectangle 1190">
            <a:extLst>
              <a:ext uri="{FF2B5EF4-FFF2-40B4-BE49-F238E27FC236}">
                <a16:creationId xmlns:a16="http://schemas.microsoft.com/office/drawing/2014/main" id="{6FB14F1C-8F12-4828-A2FF-3ED45B2A2F6C}"/>
              </a:ext>
            </a:extLst>
          </p:cNvPr>
          <p:cNvSpPr/>
          <p:nvPr/>
        </p:nvSpPr>
        <p:spPr>
          <a:xfrm>
            <a:off x="30941819" y="16337553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ECE617F3-B3C3-40A2-8FBC-D0A249812213}"/>
              </a:ext>
            </a:extLst>
          </p:cNvPr>
          <p:cNvSpPr txBox="1"/>
          <p:nvPr/>
        </p:nvSpPr>
        <p:spPr>
          <a:xfrm>
            <a:off x="30870597" y="15755096"/>
            <a:ext cx="17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ERCF Filament Sensor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B15D5AEC-9E8A-4B39-8787-F52A0284B983}"/>
              </a:ext>
            </a:extLst>
          </p:cNvPr>
          <p:cNvSpPr txBox="1"/>
          <p:nvPr/>
        </p:nvSpPr>
        <p:spPr>
          <a:xfrm>
            <a:off x="31705911" y="16401506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427AFF55-EC12-4CC2-B868-1B707F467307}"/>
              </a:ext>
            </a:extLst>
          </p:cNvPr>
          <p:cNvSpPr/>
          <p:nvPr/>
        </p:nvSpPr>
        <p:spPr>
          <a:xfrm>
            <a:off x="32489232" y="1654303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6793A1A5-9FFA-4247-981A-741FADD2A686}"/>
              </a:ext>
            </a:extLst>
          </p:cNvPr>
          <p:cNvSpPr/>
          <p:nvPr/>
        </p:nvSpPr>
        <p:spPr>
          <a:xfrm>
            <a:off x="32489232" y="1683291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C7EC073E-B9CE-4AC6-A810-99855D146FA9}"/>
              </a:ext>
            </a:extLst>
          </p:cNvPr>
          <p:cNvSpPr/>
          <p:nvPr/>
        </p:nvSpPr>
        <p:spPr>
          <a:xfrm>
            <a:off x="32486109" y="1711986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0" name="Connector: Elbow 1199">
            <a:extLst>
              <a:ext uri="{FF2B5EF4-FFF2-40B4-BE49-F238E27FC236}">
                <a16:creationId xmlns:a16="http://schemas.microsoft.com/office/drawing/2014/main" id="{E1D275D0-E627-4E19-86F3-D869E11E6F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55351" y="15948823"/>
            <a:ext cx="1845187" cy="658327"/>
          </a:xfrm>
          <a:prstGeom prst="bentConnector3">
            <a:avLst>
              <a:gd name="adj1" fmla="val 98317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EE5889-D138-4573-BBDD-B441436B1199}"/>
              </a:ext>
            </a:extLst>
          </p:cNvPr>
          <p:cNvCxnSpPr>
            <a:cxnSpLocks/>
            <a:stCxn id="1194" idx="6"/>
          </p:cNvCxnSpPr>
          <p:nvPr/>
        </p:nvCxnSpPr>
        <p:spPr>
          <a:xfrm>
            <a:off x="32555948" y="16579140"/>
            <a:ext cx="248152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C5D98BFE-C701-4230-B075-D981E570D6DB}"/>
              </a:ext>
            </a:extLst>
          </p:cNvPr>
          <p:cNvCxnSpPr>
            <a:cxnSpLocks/>
          </p:cNvCxnSpPr>
          <p:nvPr/>
        </p:nvCxnSpPr>
        <p:spPr>
          <a:xfrm>
            <a:off x="32500561" y="16874415"/>
            <a:ext cx="316239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627C992B-FBF5-4DBA-9D38-D47859641E0A}"/>
              </a:ext>
            </a:extLst>
          </p:cNvPr>
          <p:cNvCxnSpPr>
            <a:cxnSpLocks/>
          </p:cNvCxnSpPr>
          <p:nvPr/>
        </p:nvCxnSpPr>
        <p:spPr>
          <a:xfrm>
            <a:off x="32524991" y="17164928"/>
            <a:ext cx="291015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nector: Elbow 1202">
            <a:extLst>
              <a:ext uri="{FF2B5EF4-FFF2-40B4-BE49-F238E27FC236}">
                <a16:creationId xmlns:a16="http://schemas.microsoft.com/office/drawing/2014/main" id="{240B42FB-F097-4F83-9F9F-72B550EE26C0}"/>
              </a:ext>
            </a:extLst>
          </p:cNvPr>
          <p:cNvCxnSpPr>
            <a:cxnSpLocks/>
            <a:stCxn id="1204" idx="3"/>
            <a:endCxn id="952" idx="1"/>
          </p:cNvCxnSpPr>
          <p:nvPr/>
        </p:nvCxnSpPr>
        <p:spPr>
          <a:xfrm flipV="1">
            <a:off x="29323387" y="15136414"/>
            <a:ext cx="1663533" cy="445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1A0FAE34-A873-464F-8E27-E19BEF06A4F2}"/>
              </a:ext>
            </a:extLst>
          </p:cNvPr>
          <p:cNvSpPr/>
          <p:nvPr/>
        </p:nvSpPr>
        <p:spPr>
          <a:xfrm>
            <a:off x="26935475" y="14555492"/>
            <a:ext cx="2387912" cy="20523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DBA8B6E8-6FE9-4FCB-99F0-7EEB7DD79BB9}"/>
              </a:ext>
            </a:extLst>
          </p:cNvPr>
          <p:cNvSpPr/>
          <p:nvPr/>
        </p:nvSpPr>
        <p:spPr>
          <a:xfrm rot="16200000">
            <a:off x="32965871" y="12683870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4B4591FF-8186-4FF0-AC90-EC30FBE0AE46}"/>
              </a:ext>
            </a:extLst>
          </p:cNvPr>
          <p:cNvCxnSpPr>
            <a:cxnSpLocks/>
          </p:cNvCxnSpPr>
          <p:nvPr/>
        </p:nvCxnSpPr>
        <p:spPr>
          <a:xfrm>
            <a:off x="32590886" y="13148802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4956AC2A-62E3-4A0A-8C0E-4356D27DBDF4}"/>
              </a:ext>
            </a:extLst>
          </p:cNvPr>
          <p:cNvSpPr/>
          <p:nvPr/>
        </p:nvSpPr>
        <p:spPr>
          <a:xfrm rot="16200000">
            <a:off x="32957654" y="12682434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49BB79B0-9B26-4F95-BF4C-0AE49E9C0C23}"/>
              </a:ext>
            </a:extLst>
          </p:cNvPr>
          <p:cNvSpPr/>
          <p:nvPr/>
        </p:nvSpPr>
        <p:spPr>
          <a:xfrm rot="16200000">
            <a:off x="32965870" y="124651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8C3AA748-E8DB-47E4-85CA-90C275ACB36F}"/>
              </a:ext>
            </a:extLst>
          </p:cNvPr>
          <p:cNvCxnSpPr>
            <a:cxnSpLocks/>
          </p:cNvCxnSpPr>
          <p:nvPr/>
        </p:nvCxnSpPr>
        <p:spPr>
          <a:xfrm>
            <a:off x="32590885" y="129301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CEA32811-A489-4FC9-B117-C14C7C768754}"/>
              </a:ext>
            </a:extLst>
          </p:cNvPr>
          <p:cNvSpPr/>
          <p:nvPr/>
        </p:nvSpPr>
        <p:spPr>
          <a:xfrm rot="16200000">
            <a:off x="32957653" y="12463747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C5B7A8D-CC06-418C-ADDB-6D01BD24FDF6}"/>
              </a:ext>
            </a:extLst>
          </p:cNvPr>
          <p:cNvSpPr/>
          <p:nvPr/>
        </p:nvSpPr>
        <p:spPr>
          <a:xfrm rot="16200000">
            <a:off x="32946821" y="1390540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3" name="Straight Connector 1212">
            <a:extLst>
              <a:ext uri="{FF2B5EF4-FFF2-40B4-BE49-F238E27FC236}">
                <a16:creationId xmlns:a16="http://schemas.microsoft.com/office/drawing/2014/main" id="{097944CA-6E75-4C79-ABCD-1680A35F09ED}"/>
              </a:ext>
            </a:extLst>
          </p:cNvPr>
          <p:cNvCxnSpPr>
            <a:cxnSpLocks/>
          </p:cNvCxnSpPr>
          <p:nvPr/>
        </p:nvCxnSpPr>
        <p:spPr>
          <a:xfrm>
            <a:off x="32571836" y="1437033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84A994AF-046A-426A-9ED9-0F7C02079116}"/>
              </a:ext>
            </a:extLst>
          </p:cNvPr>
          <p:cNvSpPr/>
          <p:nvPr/>
        </p:nvSpPr>
        <p:spPr>
          <a:xfrm rot="16200000">
            <a:off x="32938604" y="13903967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2D457472-0678-492C-8801-084F8221498D}"/>
              </a:ext>
            </a:extLst>
          </p:cNvPr>
          <p:cNvSpPr/>
          <p:nvPr/>
        </p:nvSpPr>
        <p:spPr>
          <a:xfrm rot="16200000">
            <a:off x="32946820" y="1368671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4910DE45-E150-46FE-9ED4-22CC938FD4BB}"/>
              </a:ext>
            </a:extLst>
          </p:cNvPr>
          <p:cNvCxnSpPr>
            <a:cxnSpLocks/>
          </p:cNvCxnSpPr>
          <p:nvPr/>
        </p:nvCxnSpPr>
        <p:spPr>
          <a:xfrm>
            <a:off x="32571835" y="1415164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19FCBF32-A239-4D0F-AC73-FCA7021F4CCB}"/>
              </a:ext>
            </a:extLst>
          </p:cNvPr>
          <p:cNvSpPr/>
          <p:nvPr/>
        </p:nvSpPr>
        <p:spPr>
          <a:xfrm rot="16200000">
            <a:off x="32938603" y="13685280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E4A5B63-CEB1-4C6E-8A4D-F8BE28933408}"/>
              </a:ext>
            </a:extLst>
          </p:cNvPr>
          <p:cNvCxnSpPr>
            <a:cxnSpLocks/>
            <a:stCxn id="1070" idx="0"/>
            <a:endCxn id="934" idx="0"/>
          </p:cNvCxnSpPr>
          <p:nvPr/>
        </p:nvCxnSpPr>
        <p:spPr>
          <a:xfrm rot="10800000" flipV="1">
            <a:off x="31567929" y="11767132"/>
            <a:ext cx="1012692" cy="396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Connector: Elbow 1231">
            <a:extLst>
              <a:ext uri="{FF2B5EF4-FFF2-40B4-BE49-F238E27FC236}">
                <a16:creationId xmlns:a16="http://schemas.microsoft.com/office/drawing/2014/main" id="{3F44F67E-A2B4-4529-8C84-705DD2278737}"/>
              </a:ext>
            </a:extLst>
          </p:cNvPr>
          <p:cNvCxnSpPr>
            <a:cxnSpLocks/>
            <a:stCxn id="1171" idx="0"/>
            <a:endCxn id="894" idx="3"/>
          </p:cNvCxnSpPr>
          <p:nvPr/>
        </p:nvCxnSpPr>
        <p:spPr>
          <a:xfrm rot="10800000" flipV="1">
            <a:off x="32233899" y="11981753"/>
            <a:ext cx="347268" cy="1835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99479677-8458-4AD7-95B1-549697FE76C6}"/>
              </a:ext>
            </a:extLst>
          </p:cNvPr>
          <p:cNvCxnSpPr>
            <a:cxnSpLocks/>
            <a:stCxn id="1064" idx="0"/>
          </p:cNvCxnSpPr>
          <p:nvPr/>
        </p:nvCxnSpPr>
        <p:spPr>
          <a:xfrm rot="10800000" flipV="1">
            <a:off x="32324040" y="12200441"/>
            <a:ext cx="257128" cy="2768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CE117F-BD0D-481F-BF91-DB7DDC88EADB}"/>
              </a:ext>
            </a:extLst>
          </p:cNvPr>
          <p:cNvCxnSpPr/>
          <p:nvPr/>
        </p:nvCxnSpPr>
        <p:spPr>
          <a:xfrm flipH="1">
            <a:off x="32140525" y="14968461"/>
            <a:ext cx="184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E389A34-3E89-4D3F-82F7-DFE703356252}"/>
              </a:ext>
            </a:extLst>
          </p:cNvPr>
          <p:cNvCxnSpPr>
            <a:cxnSpLocks/>
            <a:stCxn id="952" idx="3"/>
            <a:endCxn id="1215" idx="0"/>
          </p:cNvCxnSpPr>
          <p:nvPr/>
        </p:nvCxnSpPr>
        <p:spPr>
          <a:xfrm flipV="1">
            <a:off x="32144861" y="14373272"/>
            <a:ext cx="436307" cy="763142"/>
          </a:xfrm>
          <a:prstGeom prst="bentConnector3">
            <a:avLst>
              <a:gd name="adj1" fmla="val 6397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4" name="Connector: Elbow 1233">
            <a:extLst>
              <a:ext uri="{FF2B5EF4-FFF2-40B4-BE49-F238E27FC236}">
                <a16:creationId xmlns:a16="http://schemas.microsoft.com/office/drawing/2014/main" id="{EAD8F27C-E92B-4193-B2A7-13FF249FBA63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32218469" y="13974729"/>
            <a:ext cx="362698" cy="179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Oval 1234">
            <a:extLst>
              <a:ext uri="{FF2B5EF4-FFF2-40B4-BE49-F238E27FC236}">
                <a16:creationId xmlns:a16="http://schemas.microsoft.com/office/drawing/2014/main" id="{6711E140-4A35-4BAF-B34C-6BEC008BE69F}"/>
              </a:ext>
            </a:extLst>
          </p:cNvPr>
          <p:cNvSpPr/>
          <p:nvPr/>
        </p:nvSpPr>
        <p:spPr>
          <a:xfrm rot="16200000">
            <a:off x="35845614" y="855812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53AC6A50-3EE3-42F6-B460-60360C978702}"/>
              </a:ext>
            </a:extLst>
          </p:cNvPr>
          <p:cNvSpPr/>
          <p:nvPr/>
        </p:nvSpPr>
        <p:spPr>
          <a:xfrm>
            <a:off x="35294643" y="90757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EA204477-6C9A-4611-8F63-2071314F0EAE}"/>
              </a:ext>
            </a:extLst>
          </p:cNvPr>
          <p:cNvSpPr/>
          <p:nvPr/>
        </p:nvSpPr>
        <p:spPr>
          <a:xfrm>
            <a:off x="35294643" y="1042056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A672C6D-4B08-4771-A623-E60BF642E4F3}"/>
              </a:ext>
            </a:extLst>
          </p:cNvPr>
          <p:cNvCxnSpPr>
            <a:stCxn id="1097" idx="0"/>
            <a:endCxn id="1239" idx="4"/>
          </p:cNvCxnSpPr>
          <p:nvPr/>
        </p:nvCxnSpPr>
        <p:spPr>
          <a:xfrm rot="5400000" flipH="1" flipV="1">
            <a:off x="35217183" y="10603593"/>
            <a:ext cx="221636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0" name="Connector: Elbow 1239">
            <a:extLst>
              <a:ext uri="{FF2B5EF4-FFF2-40B4-BE49-F238E27FC236}">
                <a16:creationId xmlns:a16="http://schemas.microsoft.com/office/drawing/2014/main" id="{898C42D1-2D7E-400B-B2CD-55B910777867}"/>
              </a:ext>
            </a:extLst>
          </p:cNvPr>
          <p:cNvCxnSpPr>
            <a:cxnSpLocks/>
            <a:stCxn id="934" idx="3"/>
            <a:endCxn id="1211" idx="0"/>
          </p:cNvCxnSpPr>
          <p:nvPr/>
        </p:nvCxnSpPr>
        <p:spPr>
          <a:xfrm>
            <a:off x="32212624" y="12517256"/>
            <a:ext cx="387593" cy="415796"/>
          </a:xfrm>
          <a:prstGeom prst="bentConnector3">
            <a:avLst>
              <a:gd name="adj1" fmla="val 7359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40C23964-899B-419E-A250-484C4C6CAB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18851" y="3331460"/>
            <a:ext cx="6102803" cy="173741"/>
          </a:xfrm>
          <a:prstGeom prst="bentConnector3">
            <a:avLst>
              <a:gd name="adj1" fmla="val 998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EC2D484F-F86B-4185-A478-A15E3C5A986E}"/>
              </a:ext>
            </a:extLst>
          </p:cNvPr>
          <p:cNvCxnSpPr>
            <a:cxnSpLocks/>
            <a:stCxn id="951" idx="1"/>
            <a:endCxn id="904" idx="4"/>
          </p:cNvCxnSpPr>
          <p:nvPr/>
        </p:nvCxnSpPr>
        <p:spPr>
          <a:xfrm rot="10800000" flipV="1">
            <a:off x="22288190" y="2445652"/>
            <a:ext cx="892267" cy="3950771"/>
          </a:xfrm>
          <a:prstGeom prst="bentConnector4">
            <a:avLst>
              <a:gd name="adj1" fmla="val 23934"/>
              <a:gd name="adj2" fmla="val 105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nector: Elbow 1241">
            <a:extLst>
              <a:ext uri="{FF2B5EF4-FFF2-40B4-BE49-F238E27FC236}">
                <a16:creationId xmlns:a16="http://schemas.microsoft.com/office/drawing/2014/main" id="{B5CB3D88-1084-4B1C-9B81-FCA2A450A1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13937" y="2148840"/>
            <a:ext cx="4648715" cy="4592075"/>
          </a:xfrm>
          <a:prstGeom prst="bentConnector3">
            <a:avLst>
              <a:gd name="adj1" fmla="val 738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BE7C95-9498-4D2D-9938-9E39F47B3503}"/>
              </a:ext>
            </a:extLst>
          </p:cNvPr>
          <p:cNvCxnSpPr>
            <a:cxnSpLocks/>
          </p:cNvCxnSpPr>
          <p:nvPr/>
        </p:nvCxnSpPr>
        <p:spPr>
          <a:xfrm>
            <a:off x="18516689" y="6404120"/>
            <a:ext cx="5283" cy="33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B2E09F3-45BD-43D7-92BB-ECF52951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706" y="160288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7" name="TextBox 1256">
            <a:extLst>
              <a:ext uri="{FF2B5EF4-FFF2-40B4-BE49-F238E27FC236}">
                <a16:creationId xmlns:a16="http://schemas.microsoft.com/office/drawing/2014/main" id="{3B17D2AF-DFEA-475F-AE2F-CA89D539E698}"/>
              </a:ext>
            </a:extLst>
          </p:cNvPr>
          <p:cNvSpPr txBox="1"/>
          <p:nvPr/>
        </p:nvSpPr>
        <p:spPr>
          <a:xfrm>
            <a:off x="34417516" y="16913395"/>
            <a:ext cx="10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Radiator Fan</a:t>
            </a: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AA01475E-0E89-4202-B7BC-DD383AC7179F}"/>
              </a:ext>
            </a:extLst>
          </p:cNvPr>
          <p:cNvSpPr/>
          <p:nvPr/>
        </p:nvSpPr>
        <p:spPr>
          <a:xfrm>
            <a:off x="33078058" y="16178640"/>
            <a:ext cx="1168930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Stand-alone Flow Indicator &amp; Temp Gauge</a:t>
            </a: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C34395F6-415A-49AD-8AB5-2F2DB021ABC2}"/>
              </a:ext>
            </a:extLst>
          </p:cNvPr>
          <p:cNvSpPr/>
          <p:nvPr/>
        </p:nvSpPr>
        <p:spPr>
          <a:xfrm rot="16200000">
            <a:off x="32965871" y="1289953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E179DC08-78E2-46B9-892E-C661879D6BD3}"/>
              </a:ext>
            </a:extLst>
          </p:cNvPr>
          <p:cNvCxnSpPr>
            <a:cxnSpLocks/>
          </p:cNvCxnSpPr>
          <p:nvPr/>
        </p:nvCxnSpPr>
        <p:spPr>
          <a:xfrm>
            <a:off x="32590886" y="1336446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49379554-7CEF-4338-A9F0-7669FAA758BB}"/>
              </a:ext>
            </a:extLst>
          </p:cNvPr>
          <p:cNvSpPr/>
          <p:nvPr/>
        </p:nvSpPr>
        <p:spPr>
          <a:xfrm rot="16200000">
            <a:off x="32957654" y="12898100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FC1FB6-7759-4960-95E1-D62EFAC7BF05}"/>
              </a:ext>
            </a:extLst>
          </p:cNvPr>
          <p:cNvSpPr txBox="1"/>
          <p:nvPr/>
        </p:nvSpPr>
        <p:spPr>
          <a:xfrm>
            <a:off x="33471344" y="17388669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pic>
        <p:nvPicPr>
          <p:cNvPr id="1270" name="Picture 1269">
            <a:extLst>
              <a:ext uri="{FF2B5EF4-FFF2-40B4-BE49-F238E27FC236}">
                <a16:creationId xmlns:a16="http://schemas.microsoft.com/office/drawing/2014/main" id="{E00F83C7-7CAC-4627-BCB2-E6830028F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057" y="16927912"/>
            <a:ext cx="469433" cy="512108"/>
          </a:xfrm>
          <a:prstGeom prst="rect">
            <a:avLst/>
          </a:prstGeom>
        </p:spPr>
      </p:pic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936DA9DB-2229-47D8-9B55-0DE5CABBD4E8}"/>
              </a:ext>
            </a:extLst>
          </p:cNvPr>
          <p:cNvCxnSpPr>
            <a:cxnSpLocks/>
            <a:stCxn id="1064" idx="2"/>
            <a:endCxn id="1259" idx="0"/>
          </p:cNvCxnSpPr>
          <p:nvPr/>
        </p:nvCxnSpPr>
        <p:spPr>
          <a:xfrm>
            <a:off x="33519779" y="12200441"/>
            <a:ext cx="142744" cy="39781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Connector: Elbow 1281">
            <a:extLst>
              <a:ext uri="{FF2B5EF4-FFF2-40B4-BE49-F238E27FC236}">
                <a16:creationId xmlns:a16="http://schemas.microsoft.com/office/drawing/2014/main" id="{1B6AA451-FFDB-41CB-B520-32E8C42D9DA1}"/>
              </a:ext>
            </a:extLst>
          </p:cNvPr>
          <p:cNvCxnSpPr>
            <a:cxnSpLocks/>
            <a:stCxn id="1263" idx="2"/>
          </p:cNvCxnSpPr>
          <p:nvPr/>
        </p:nvCxnSpPr>
        <p:spPr>
          <a:xfrm>
            <a:off x="33538829" y="13367405"/>
            <a:ext cx="355884" cy="283144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2F1F16AE-7958-4B0D-A2A0-67711712515F}"/>
              </a:ext>
            </a:extLst>
          </p:cNvPr>
          <p:cNvSpPr/>
          <p:nvPr/>
        </p:nvSpPr>
        <p:spPr>
          <a:xfrm>
            <a:off x="34508476" y="12197362"/>
            <a:ext cx="720036" cy="634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1287" name="Picture 36" descr="Capacitive proximity sensor 3 wire symbol, NC">
            <a:extLst>
              <a:ext uri="{FF2B5EF4-FFF2-40B4-BE49-F238E27FC236}">
                <a16:creationId xmlns:a16="http://schemas.microsoft.com/office/drawing/2014/main" id="{F8050B8D-AAB6-4E08-BE67-D8671751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07965" y="12102834"/>
            <a:ext cx="725351" cy="8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" name="TextBox 1287">
            <a:extLst>
              <a:ext uri="{FF2B5EF4-FFF2-40B4-BE49-F238E27FC236}">
                <a16:creationId xmlns:a16="http://schemas.microsoft.com/office/drawing/2014/main" id="{16866068-56CA-470E-BA8C-E9895F863AEE}"/>
              </a:ext>
            </a:extLst>
          </p:cNvPr>
          <p:cNvSpPr txBox="1"/>
          <p:nvPr/>
        </p:nvSpPr>
        <p:spPr>
          <a:xfrm>
            <a:off x="34466829" y="1216406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5v0</a:t>
            </a:r>
          </a:p>
          <a:p>
            <a:r>
              <a:rPr lang="en-US" sz="1200" dirty="0"/>
              <a:t>Sig</a:t>
            </a:r>
          </a:p>
          <a:p>
            <a:r>
              <a:rPr lang="en-US" sz="1200" dirty="0"/>
              <a:t>Gnd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C535D272-5AF3-4336-8882-81A2852DB24E}"/>
              </a:ext>
            </a:extLst>
          </p:cNvPr>
          <p:cNvCxnSpPr>
            <a:stCxn id="1088" idx="2"/>
            <a:endCxn id="1288" idx="1"/>
          </p:cNvCxnSpPr>
          <p:nvPr/>
        </p:nvCxnSpPr>
        <p:spPr>
          <a:xfrm rot="5400000">
            <a:off x="34584070" y="11537316"/>
            <a:ext cx="832672" cy="1067154"/>
          </a:xfrm>
          <a:prstGeom prst="bentConnector4">
            <a:avLst>
              <a:gd name="adj1" fmla="val 30595"/>
              <a:gd name="adj2" fmla="val 121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3" name="Connector: Elbow 1292">
            <a:extLst>
              <a:ext uri="{FF2B5EF4-FFF2-40B4-BE49-F238E27FC236}">
                <a16:creationId xmlns:a16="http://schemas.microsoft.com/office/drawing/2014/main" id="{F0F5BC99-52B1-4AE8-9FF7-62DC165C57C7}"/>
              </a:ext>
            </a:extLst>
          </p:cNvPr>
          <p:cNvCxnSpPr>
            <a:cxnSpLocks/>
            <a:stCxn id="1231" idx="2"/>
          </p:cNvCxnSpPr>
          <p:nvPr/>
        </p:nvCxnSpPr>
        <p:spPr>
          <a:xfrm flipV="1">
            <a:off x="33519778" y="12298680"/>
            <a:ext cx="808322" cy="185590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9" name="Connector: Elbow 1298">
            <a:extLst>
              <a:ext uri="{FF2B5EF4-FFF2-40B4-BE49-F238E27FC236}">
                <a16:creationId xmlns:a16="http://schemas.microsoft.com/office/drawing/2014/main" id="{25941FA3-1F3C-48C5-B2C4-010A05F4DF3A}"/>
              </a:ext>
            </a:extLst>
          </p:cNvPr>
          <p:cNvCxnSpPr>
            <a:cxnSpLocks/>
            <a:stCxn id="1171" idx="2"/>
          </p:cNvCxnSpPr>
          <p:nvPr/>
        </p:nvCxnSpPr>
        <p:spPr>
          <a:xfrm>
            <a:off x="33519778" y="11981754"/>
            <a:ext cx="988697" cy="69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0BFF1F8-1500-4BD3-BFD9-6E1CCBD28223}"/>
              </a:ext>
            </a:extLst>
          </p:cNvPr>
          <p:cNvCxnSpPr/>
          <p:nvPr/>
        </p:nvCxnSpPr>
        <p:spPr>
          <a:xfrm>
            <a:off x="34301306" y="12481150"/>
            <a:ext cx="20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Connector: Elbow 1302">
            <a:extLst>
              <a:ext uri="{FF2B5EF4-FFF2-40B4-BE49-F238E27FC236}">
                <a16:creationId xmlns:a16="http://schemas.microsoft.com/office/drawing/2014/main" id="{6AF6E15A-B0B3-4D2D-A293-0C71C8311728}"/>
              </a:ext>
            </a:extLst>
          </p:cNvPr>
          <p:cNvCxnSpPr>
            <a:cxnSpLocks/>
          </p:cNvCxnSpPr>
          <p:nvPr/>
        </p:nvCxnSpPr>
        <p:spPr>
          <a:xfrm>
            <a:off x="34323338" y="12298383"/>
            <a:ext cx="185137" cy="6537"/>
          </a:xfrm>
          <a:prstGeom prst="bentConnector3">
            <a:avLst>
              <a:gd name="adj1" fmla="val 105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CDA51898-784E-4896-80FA-5CB8EBA86864}"/>
              </a:ext>
            </a:extLst>
          </p:cNvPr>
          <p:cNvSpPr/>
          <p:nvPr/>
        </p:nvSpPr>
        <p:spPr>
          <a:xfrm>
            <a:off x="34374648" y="16026148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E65D464-E412-4788-A81D-849135F9291F}"/>
              </a:ext>
            </a:extLst>
          </p:cNvPr>
          <p:cNvCxnSpPr>
            <a:stCxn id="1079" idx="2"/>
            <a:endCxn id="945" idx="0"/>
          </p:cNvCxnSpPr>
          <p:nvPr/>
        </p:nvCxnSpPr>
        <p:spPr>
          <a:xfrm rot="16200000" flipH="1">
            <a:off x="36197441" y="11664622"/>
            <a:ext cx="192225" cy="169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7A9D3834-6234-4C3F-8A70-E4D2CDCC18D0}"/>
              </a:ext>
            </a:extLst>
          </p:cNvPr>
          <p:cNvCxnSpPr>
            <a:cxnSpLocks/>
            <a:stCxn id="1070" idx="2"/>
            <a:endCxn id="945" idx="2"/>
          </p:cNvCxnSpPr>
          <p:nvPr/>
        </p:nvCxnSpPr>
        <p:spPr>
          <a:xfrm>
            <a:off x="33519232" y="11767133"/>
            <a:ext cx="2858833" cy="429981"/>
          </a:xfrm>
          <a:prstGeom prst="bentConnector4">
            <a:avLst>
              <a:gd name="adj1" fmla="val 91554"/>
              <a:gd name="adj2" fmla="val 153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" name="TextBox 1331">
            <a:extLst>
              <a:ext uri="{FF2B5EF4-FFF2-40B4-BE49-F238E27FC236}">
                <a16:creationId xmlns:a16="http://schemas.microsoft.com/office/drawing/2014/main" id="{B646EF45-51AB-47BC-B272-DD9A1178CD56}"/>
              </a:ext>
            </a:extLst>
          </p:cNvPr>
          <p:cNvSpPr txBox="1"/>
          <p:nvPr/>
        </p:nvSpPr>
        <p:spPr>
          <a:xfrm>
            <a:off x="34417714" y="11985600"/>
            <a:ext cx="910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 Flow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B062CEBD-D71A-482B-AA3E-075BBF20FC78}"/>
              </a:ext>
            </a:extLst>
          </p:cNvPr>
          <p:cNvSpPr txBox="1"/>
          <p:nvPr/>
        </p:nvSpPr>
        <p:spPr>
          <a:xfrm>
            <a:off x="34358839" y="15946939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pic>
        <p:nvPicPr>
          <p:cNvPr id="1338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5349F090-C6A5-4E2B-9F3A-81039874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98" y="16029017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9" name="TextBox 1338">
            <a:extLst>
              <a:ext uri="{FF2B5EF4-FFF2-40B4-BE49-F238E27FC236}">
                <a16:creationId xmlns:a16="http://schemas.microsoft.com/office/drawing/2014/main" id="{B95C99DA-FC5A-48D7-97DD-DEAFBC525EBD}"/>
              </a:ext>
            </a:extLst>
          </p:cNvPr>
          <p:cNvSpPr txBox="1"/>
          <p:nvPr/>
        </p:nvSpPr>
        <p:spPr>
          <a:xfrm>
            <a:off x="35489609" y="16913524"/>
            <a:ext cx="10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Pump</a:t>
            </a:r>
          </a:p>
        </p:txBody>
      </p:sp>
      <p:sp>
        <p:nvSpPr>
          <p:cNvPr id="1341" name="Rectangle 1340">
            <a:extLst>
              <a:ext uri="{FF2B5EF4-FFF2-40B4-BE49-F238E27FC236}">
                <a16:creationId xmlns:a16="http://schemas.microsoft.com/office/drawing/2014/main" id="{9620EC5D-19DE-4277-AB2F-A7EFF587B7F5}"/>
              </a:ext>
            </a:extLst>
          </p:cNvPr>
          <p:cNvSpPr/>
          <p:nvPr/>
        </p:nvSpPr>
        <p:spPr>
          <a:xfrm>
            <a:off x="35446740" y="16026277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A36B4C6B-E75B-4F8A-A935-CBEE1AE6F79E}"/>
              </a:ext>
            </a:extLst>
          </p:cNvPr>
          <p:cNvSpPr txBox="1"/>
          <p:nvPr/>
        </p:nvSpPr>
        <p:spPr>
          <a:xfrm>
            <a:off x="35430931" y="15947068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cxnSp>
        <p:nvCxnSpPr>
          <p:cNvPr id="1350" name="Connector: Elbow 1349">
            <a:extLst>
              <a:ext uri="{FF2B5EF4-FFF2-40B4-BE49-F238E27FC236}">
                <a16:creationId xmlns:a16="http://schemas.microsoft.com/office/drawing/2014/main" id="{6C0EE11A-DAA0-4E43-9FC4-DE17A93436A8}"/>
              </a:ext>
            </a:extLst>
          </p:cNvPr>
          <p:cNvCxnSpPr>
            <a:cxnSpLocks/>
            <a:stCxn id="1208" idx="2"/>
          </p:cNvCxnSpPr>
          <p:nvPr/>
        </p:nvCxnSpPr>
        <p:spPr>
          <a:xfrm>
            <a:off x="33538829" y="13151739"/>
            <a:ext cx="969646" cy="2887601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2" name="Connector: Elbow 1351">
            <a:extLst>
              <a:ext uri="{FF2B5EF4-FFF2-40B4-BE49-F238E27FC236}">
                <a16:creationId xmlns:a16="http://schemas.microsoft.com/office/drawing/2014/main" id="{D52D3A52-B4F3-4C8F-9839-BE7871EBAF34}"/>
              </a:ext>
            </a:extLst>
          </p:cNvPr>
          <p:cNvCxnSpPr>
            <a:cxnSpLocks/>
            <a:stCxn id="1211" idx="2"/>
          </p:cNvCxnSpPr>
          <p:nvPr/>
        </p:nvCxnSpPr>
        <p:spPr>
          <a:xfrm>
            <a:off x="33538828" y="12933052"/>
            <a:ext cx="2027522" cy="3106288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ED1C8E3-9025-48EE-B92E-845776A8CA70}"/>
              </a:ext>
            </a:extLst>
          </p:cNvPr>
          <p:cNvCxnSpPr>
            <a:cxnSpLocks/>
            <a:endCxn id="1082" idx="2"/>
          </p:cNvCxnSpPr>
          <p:nvPr/>
        </p:nvCxnSpPr>
        <p:spPr>
          <a:xfrm rot="16200000" flipV="1">
            <a:off x="33965807" y="13673407"/>
            <a:ext cx="4411330" cy="373630"/>
          </a:xfrm>
          <a:prstGeom prst="bentConnector3">
            <a:avLst>
              <a:gd name="adj1" fmla="val 61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4" name="Connector: Elbow 1353">
            <a:extLst>
              <a:ext uri="{FF2B5EF4-FFF2-40B4-BE49-F238E27FC236}">
                <a16:creationId xmlns:a16="http://schemas.microsoft.com/office/drawing/2014/main" id="{1F76A656-91D7-42E6-8A4C-45CAD9A61872}"/>
              </a:ext>
            </a:extLst>
          </p:cNvPr>
          <p:cNvCxnSpPr>
            <a:cxnSpLocks/>
            <a:endCxn id="1097" idx="2"/>
          </p:cNvCxnSpPr>
          <p:nvPr/>
        </p:nvCxnSpPr>
        <p:spPr>
          <a:xfrm rot="5400000" flipH="1" flipV="1">
            <a:off x="33134842" y="13846181"/>
            <a:ext cx="4386318" cy="12700"/>
          </a:xfrm>
          <a:prstGeom prst="bentConnector3">
            <a:avLst>
              <a:gd name="adj1" fmla="val 100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nector: Elbow 1359">
            <a:extLst>
              <a:ext uri="{FF2B5EF4-FFF2-40B4-BE49-F238E27FC236}">
                <a16:creationId xmlns:a16="http://schemas.microsoft.com/office/drawing/2014/main" id="{4075476D-F806-46CB-AB29-47E2340F4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68735" y="13348846"/>
            <a:ext cx="4526415" cy="879222"/>
          </a:xfrm>
          <a:prstGeom prst="bentConnector3">
            <a:avLst>
              <a:gd name="adj1" fmla="val 38356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4C68015A-6F3C-47FE-B617-EB605AF82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97457" y="12834411"/>
            <a:ext cx="4740308" cy="1669547"/>
          </a:xfrm>
          <a:prstGeom prst="bentConnector3">
            <a:avLst>
              <a:gd name="adj1" fmla="val 5723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01C35E0-E9F2-457E-83B1-D348D6AF5E79}"/>
              </a:ext>
            </a:extLst>
          </p:cNvPr>
          <p:cNvCxnSpPr>
            <a:stCxn id="1146" idx="2"/>
          </p:cNvCxnSpPr>
          <p:nvPr/>
        </p:nvCxnSpPr>
        <p:spPr>
          <a:xfrm flipV="1">
            <a:off x="33524679" y="11303000"/>
            <a:ext cx="612921" cy="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2C3137-BAAD-4F61-8D79-60C191B12D3A}"/>
              </a:ext>
            </a:extLst>
          </p:cNvPr>
          <p:cNvCxnSpPr>
            <a:cxnSpLocks/>
            <a:stCxn id="1178" idx="2"/>
          </p:cNvCxnSpPr>
          <p:nvPr/>
        </p:nvCxnSpPr>
        <p:spPr>
          <a:xfrm>
            <a:off x="33522954" y="11529755"/>
            <a:ext cx="37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E1CA1524-381F-451C-9F5B-7A45CEAAE218}"/>
              </a:ext>
            </a:extLst>
          </p:cNvPr>
          <p:cNvCxnSpPr>
            <a:cxnSpLocks/>
            <a:stCxn id="1085" idx="2"/>
          </p:cNvCxnSpPr>
          <p:nvPr/>
        </p:nvCxnSpPr>
        <p:spPr>
          <a:xfrm rot="5400000">
            <a:off x="33172541" y="13489622"/>
            <a:ext cx="4422426" cy="749227"/>
          </a:xfrm>
          <a:prstGeom prst="bentConnector3">
            <a:avLst>
              <a:gd name="adj1" fmla="val 43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67F3EB7B-BBF8-452D-A1C7-53560B10A436}"/>
              </a:ext>
            </a:extLst>
          </p:cNvPr>
          <p:cNvCxnSpPr>
            <a:cxnSpLocks/>
            <a:endCxn id="1398" idx="6"/>
          </p:cNvCxnSpPr>
          <p:nvPr/>
        </p:nvCxnSpPr>
        <p:spPr>
          <a:xfrm rot="16200000" flipV="1">
            <a:off x="34612392" y="14727039"/>
            <a:ext cx="2600242" cy="2635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Oval 1397">
            <a:extLst>
              <a:ext uri="{FF2B5EF4-FFF2-40B4-BE49-F238E27FC236}">
                <a16:creationId xmlns:a16="http://schemas.microsoft.com/office/drawing/2014/main" id="{74E90FED-3D7C-47D4-AEBF-AA4FC2F902F5}"/>
              </a:ext>
            </a:extLst>
          </p:cNvPr>
          <p:cNvSpPr/>
          <p:nvPr/>
        </p:nvSpPr>
        <p:spPr>
          <a:xfrm>
            <a:off x="35714015" y="1352259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Connector: Elbow 446">
            <a:extLst>
              <a:ext uri="{FF2B5EF4-FFF2-40B4-BE49-F238E27FC236}">
                <a16:creationId xmlns:a16="http://schemas.microsoft.com/office/drawing/2014/main" id="{4427DC0D-E468-483F-9DE4-089D35C70193}"/>
              </a:ext>
            </a:extLst>
          </p:cNvPr>
          <p:cNvCxnSpPr>
            <a:cxnSpLocks/>
            <a:endCxn id="1082" idx="0"/>
          </p:cNvCxnSpPr>
          <p:nvPr/>
        </p:nvCxnSpPr>
        <p:spPr>
          <a:xfrm rot="16200000" flipH="1">
            <a:off x="33838298" y="8569586"/>
            <a:ext cx="3027671" cy="1265048"/>
          </a:xfrm>
          <a:prstGeom prst="bentConnector3">
            <a:avLst>
              <a:gd name="adj1" fmla="val 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Connector: Elbow 1403">
            <a:extLst>
              <a:ext uri="{FF2B5EF4-FFF2-40B4-BE49-F238E27FC236}">
                <a16:creationId xmlns:a16="http://schemas.microsoft.com/office/drawing/2014/main" id="{59C2AD60-D4C2-4C35-A55C-207867D6F6F4}"/>
              </a:ext>
            </a:extLst>
          </p:cNvPr>
          <p:cNvCxnSpPr>
            <a:cxnSpLocks/>
            <a:endCxn id="1085" idx="0"/>
          </p:cNvCxnSpPr>
          <p:nvPr/>
        </p:nvCxnSpPr>
        <p:spPr>
          <a:xfrm rot="16200000" flipH="1">
            <a:off x="33568750" y="8524793"/>
            <a:ext cx="3340477" cy="1038758"/>
          </a:xfrm>
          <a:prstGeom prst="bentConnector3">
            <a:avLst>
              <a:gd name="adj1" fmla="val 1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Connector: Elbow 1407">
            <a:extLst>
              <a:ext uri="{FF2B5EF4-FFF2-40B4-BE49-F238E27FC236}">
                <a16:creationId xmlns:a16="http://schemas.microsoft.com/office/drawing/2014/main" id="{2951EFD4-E41A-451A-9CB0-D3C346CCED9F}"/>
              </a:ext>
            </a:extLst>
          </p:cNvPr>
          <p:cNvCxnSpPr>
            <a:cxnSpLocks/>
            <a:endCxn id="1088" idx="0"/>
          </p:cNvCxnSpPr>
          <p:nvPr/>
        </p:nvCxnSpPr>
        <p:spPr>
          <a:xfrm rot="16200000" flipH="1">
            <a:off x="33319094" y="8501057"/>
            <a:ext cx="3667350" cy="762428"/>
          </a:xfrm>
          <a:prstGeom prst="bentConnector3">
            <a:avLst>
              <a:gd name="adj1" fmla="val -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D8D3EF59-069E-4221-B70B-EFC2CA4D8AF5}"/>
              </a:ext>
            </a:extLst>
          </p:cNvPr>
          <p:cNvCxnSpPr>
            <a:cxnSpLocks/>
          </p:cNvCxnSpPr>
          <p:nvPr/>
        </p:nvCxnSpPr>
        <p:spPr>
          <a:xfrm flipV="1">
            <a:off x="33750460" y="9827447"/>
            <a:ext cx="1577541" cy="3259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5" name="Oval 1414">
            <a:extLst>
              <a:ext uri="{FF2B5EF4-FFF2-40B4-BE49-F238E27FC236}">
                <a16:creationId xmlns:a16="http://schemas.microsoft.com/office/drawing/2014/main" id="{0E02DDE2-9C2D-4E4C-AD52-E02A295D66C2}"/>
              </a:ext>
            </a:extLst>
          </p:cNvPr>
          <p:cNvSpPr/>
          <p:nvPr/>
        </p:nvSpPr>
        <p:spPr>
          <a:xfrm>
            <a:off x="35328001" y="9736141"/>
            <a:ext cx="1150799" cy="247103"/>
          </a:xfrm>
          <a:custGeom>
            <a:avLst/>
            <a:gdLst>
              <a:gd name="connsiteX0" fmla="*/ 0 w 1150799"/>
              <a:gd name="connsiteY0" fmla="*/ 123552 h 247103"/>
              <a:gd name="connsiteX1" fmla="*/ 575400 w 1150799"/>
              <a:gd name="connsiteY1" fmla="*/ 0 h 247103"/>
              <a:gd name="connsiteX2" fmla="*/ 1150800 w 1150799"/>
              <a:gd name="connsiteY2" fmla="*/ 123552 h 247103"/>
              <a:gd name="connsiteX3" fmla="*/ 575400 w 1150799"/>
              <a:gd name="connsiteY3" fmla="*/ 247104 h 247103"/>
              <a:gd name="connsiteX4" fmla="*/ 0 w 1150799"/>
              <a:gd name="connsiteY4" fmla="*/ 123552 h 24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99" h="247103" extrusionOk="0">
                <a:moveTo>
                  <a:pt x="0" y="123552"/>
                </a:moveTo>
                <a:cubicBezTo>
                  <a:pt x="-40084" y="30591"/>
                  <a:pt x="247933" y="3634"/>
                  <a:pt x="575400" y="0"/>
                </a:cubicBezTo>
                <a:cubicBezTo>
                  <a:pt x="900606" y="1562"/>
                  <a:pt x="1147469" y="55422"/>
                  <a:pt x="1150800" y="123552"/>
                </a:cubicBezTo>
                <a:cubicBezTo>
                  <a:pt x="1121260" y="220635"/>
                  <a:pt x="887735" y="277230"/>
                  <a:pt x="575400" y="247104"/>
                </a:cubicBezTo>
                <a:cubicBezTo>
                  <a:pt x="251229" y="243610"/>
                  <a:pt x="4767" y="194066"/>
                  <a:pt x="0" y="12355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F23D7754-D96E-4E2D-871B-19387AFCF250}"/>
              </a:ext>
            </a:extLst>
          </p:cNvPr>
          <p:cNvSpPr/>
          <p:nvPr/>
        </p:nvSpPr>
        <p:spPr>
          <a:xfrm rot="16200000">
            <a:off x="35831234" y="988155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F8CAF63E-2681-4B33-A5C2-05E9E72E4249}"/>
              </a:ext>
            </a:extLst>
          </p:cNvPr>
          <p:cNvCxnSpPr>
            <a:stCxn id="427" idx="2"/>
            <a:endCxn id="1230" idx="2"/>
          </p:cNvCxnSpPr>
          <p:nvPr/>
        </p:nvCxnSpPr>
        <p:spPr>
          <a:xfrm rot="16200000" flipH="1">
            <a:off x="9269201" y="4354070"/>
            <a:ext cx="352779" cy="9326540"/>
          </a:xfrm>
          <a:prstGeom prst="bentConnector3">
            <a:avLst>
              <a:gd name="adj1" fmla="val 877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TextBox 563">
            <a:extLst>
              <a:ext uri="{FF2B5EF4-FFF2-40B4-BE49-F238E27FC236}">
                <a16:creationId xmlns:a16="http://schemas.microsoft.com/office/drawing/2014/main" id="{2A03BADC-D41C-4516-A7CE-1EFCDF213E4F}"/>
              </a:ext>
            </a:extLst>
          </p:cNvPr>
          <p:cNvSpPr txBox="1"/>
          <p:nvPr/>
        </p:nvSpPr>
        <p:spPr>
          <a:xfrm>
            <a:off x="23551595" y="3790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9CF4C10-16E9-41E2-95AD-866210245B54}"/>
              </a:ext>
            </a:extLst>
          </p:cNvPr>
          <p:cNvSpPr txBox="1"/>
          <p:nvPr/>
        </p:nvSpPr>
        <p:spPr>
          <a:xfrm>
            <a:off x="24265094" y="3924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9A0026F8-2973-47F1-9F64-4EB183CCF728}"/>
              </a:ext>
            </a:extLst>
          </p:cNvPr>
          <p:cNvSpPr/>
          <p:nvPr/>
        </p:nvSpPr>
        <p:spPr>
          <a:xfrm>
            <a:off x="21982355" y="6868605"/>
            <a:ext cx="1785612" cy="654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Acer </a:t>
            </a:r>
            <a:r>
              <a:rPr lang="en-US" dirty="0" err="1">
                <a:solidFill>
                  <a:schemeClr val="tx1"/>
                </a:solidFill>
              </a:rPr>
              <a:t>ChromeBox</a:t>
            </a:r>
            <a:r>
              <a:rPr lang="en-US" dirty="0">
                <a:solidFill>
                  <a:schemeClr val="tx1"/>
                </a:solidFill>
              </a:rPr>
              <a:t> (Klipper Host)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F17D3140-8695-45BF-87F6-DF297EABA289}"/>
              </a:ext>
            </a:extLst>
          </p:cNvPr>
          <p:cNvSpPr txBox="1"/>
          <p:nvPr/>
        </p:nvSpPr>
        <p:spPr>
          <a:xfrm>
            <a:off x="23079552" y="6073687"/>
            <a:ext cx="2522480" cy="36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            1    2    3    4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5702C0F1-FCDD-4D77-89AC-9DA1BA5F3BC4}"/>
              </a:ext>
            </a:extLst>
          </p:cNvPr>
          <p:cNvSpPr/>
          <p:nvPr/>
        </p:nvSpPr>
        <p:spPr>
          <a:xfrm>
            <a:off x="22157135" y="7631703"/>
            <a:ext cx="1384862" cy="654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Nozzle Cam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3A6F94FD-6202-49CA-A86E-3B496A3D2826}"/>
              </a:ext>
            </a:extLst>
          </p:cNvPr>
          <p:cNvSpPr txBox="1"/>
          <p:nvPr/>
        </p:nvSpPr>
        <p:spPr>
          <a:xfrm rot="16200000">
            <a:off x="23288318" y="7272807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MCU1 Octopus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4562BE28-35C1-422E-A44E-18D5466D6642}"/>
              </a:ext>
            </a:extLst>
          </p:cNvPr>
          <p:cNvSpPr txBox="1"/>
          <p:nvPr/>
        </p:nvSpPr>
        <p:spPr>
          <a:xfrm rot="16200000">
            <a:off x="23655041" y="7272598"/>
            <a:ext cx="1920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MCU2 </a:t>
            </a:r>
            <a:r>
              <a:rPr lang="en-US" dirty="0" err="1"/>
              <a:t>rPi</a:t>
            </a:r>
            <a:r>
              <a:rPr lang="en-US" dirty="0"/>
              <a:t> Pico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6834D2B8-A665-40EB-97D3-D11F32DFA63D}"/>
              </a:ext>
            </a:extLst>
          </p:cNvPr>
          <p:cNvSpPr txBox="1"/>
          <p:nvPr/>
        </p:nvSpPr>
        <p:spPr>
          <a:xfrm rot="16200000">
            <a:off x="24030183" y="7274858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MCU3 ERCF (Xiao)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559F6C8E-02EF-464A-B017-3D309484C422}"/>
              </a:ext>
            </a:extLst>
          </p:cNvPr>
          <p:cNvSpPr txBox="1"/>
          <p:nvPr/>
        </p:nvSpPr>
        <p:spPr>
          <a:xfrm rot="16200000">
            <a:off x="24403060" y="7273045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Nozzle Cam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31323CB-2BC7-459C-A453-0570E837619D}"/>
              </a:ext>
            </a:extLst>
          </p:cNvPr>
          <p:cNvCxnSpPr/>
          <p:nvPr/>
        </p:nvCxnSpPr>
        <p:spPr>
          <a:xfrm>
            <a:off x="23368349" y="6415015"/>
            <a:ext cx="0" cy="47271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E03D6195-DAE3-4225-BEB4-9797B238736F}"/>
              </a:ext>
            </a:extLst>
          </p:cNvPr>
          <p:cNvSpPr/>
          <p:nvPr/>
        </p:nvSpPr>
        <p:spPr>
          <a:xfrm>
            <a:off x="28138887" y="30194281"/>
            <a:ext cx="1721988" cy="1554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68DB7DD-091A-4A32-AF08-8E7CB3832922}"/>
              </a:ext>
            </a:extLst>
          </p:cNvPr>
          <p:cNvSpPr txBox="1"/>
          <p:nvPr/>
        </p:nvSpPr>
        <p:spPr>
          <a:xfrm>
            <a:off x="28410839" y="30794136"/>
            <a:ext cx="13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</a:p>
        </p:txBody>
      </p:sp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55D267-6E43-4C57-A19A-DAE5C956808D}"/>
              </a:ext>
            </a:extLst>
          </p:cNvPr>
          <p:cNvCxnSpPr>
            <a:endCxn id="981" idx="0"/>
          </p:cNvCxnSpPr>
          <p:nvPr/>
        </p:nvCxnSpPr>
        <p:spPr>
          <a:xfrm flipH="1">
            <a:off x="36190513" y="5317676"/>
            <a:ext cx="1312" cy="51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11266</TotalTime>
  <Words>699</Words>
  <Application>Microsoft Office PowerPoint</Application>
  <PresentationFormat>Custom</PresentationFormat>
  <Paragraphs>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49</cp:revision>
  <dcterms:created xsi:type="dcterms:W3CDTF">2022-01-01T19:11:28Z</dcterms:created>
  <dcterms:modified xsi:type="dcterms:W3CDTF">2022-04-22T23:28:01Z</dcterms:modified>
</cp:coreProperties>
</file>