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66" d="100"/>
          <a:sy n="66" d="100"/>
        </p:scale>
        <p:origin x="115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9B999-97EA-D760-4BC2-066A206C8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42ADD-D93A-2B76-A5AD-F5756E26F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175F3-BDE4-71F4-4D9E-90EE1CEF7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EF417-5D73-49CF-8A17-D360990BFB40}" type="datetimeFigureOut">
              <a:rPr lang="en-US" smtClean="0"/>
              <a:t>25-May-22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4DA4E-AD87-33C2-D518-59B562CE4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E5829-1D0C-F221-AB91-E21CE9EA2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C57-3ADC-4DBB-81CD-FBC418577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37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2CEBB-067E-565B-A51D-C9E834255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B86342-CF3E-0B9A-27DD-3636E4FFB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D211D-2BDD-19C8-1699-90470DE91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EF417-5D73-49CF-8A17-D360990BFB40}" type="datetimeFigureOut">
              <a:rPr lang="en-US" smtClean="0"/>
              <a:t>25-May-22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7CC03-D799-264F-41F5-7B7AD2589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C9B0E-3882-6953-307E-08060A0BD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C57-3ADC-4DBB-81CD-FBC418577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0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636E3A-B217-DA60-3CC1-DA36E33E3A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A72BCF-1C01-C2DD-EB32-9FD717073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E6EF0-0E0F-52C6-5997-1F5C4156A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EF417-5D73-49CF-8A17-D360990BFB40}" type="datetimeFigureOut">
              <a:rPr lang="en-US" smtClean="0"/>
              <a:t>25-May-22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F97F3-B936-CAB7-49AC-03F7E0ECC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CA633-EA66-1DBD-1FC1-D599D5FC2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C57-3ADC-4DBB-81CD-FBC418577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61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16CDF-0FDF-51C2-F261-DB18BF653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4C4E9-4577-18C0-FE57-FD413B5D0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8F023-D325-0F4D-8541-58141C997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EF417-5D73-49CF-8A17-D360990BFB40}" type="datetimeFigureOut">
              <a:rPr lang="en-US" smtClean="0"/>
              <a:t>25-May-22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9F260-A9EE-E8E6-51C9-47A05CE76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149F0-97B1-1E70-7127-B5F511C1A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C57-3ADC-4DBB-81CD-FBC418577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04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0F57F-0BD8-11E9-1DC2-E36EB7CA3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69C4B-87A8-BE8B-2D57-685CB39A7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E6C25-4981-192F-3329-DD8615EC1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EF417-5D73-49CF-8A17-D360990BFB40}" type="datetimeFigureOut">
              <a:rPr lang="en-US" smtClean="0"/>
              <a:t>25-May-22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08432-02D5-DE57-FFCD-B7048DD34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F71CD-0780-2D68-95E5-36DA4931E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C57-3ADC-4DBB-81CD-FBC418577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1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C8799-ED37-CE39-D142-77E25E04A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69DA3-0570-3A07-6D97-EFFD2F5578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B8DF28-D031-005B-538B-D579F326E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74AA8-2BAB-191C-1FF9-DAC5F3AC4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EF417-5D73-49CF-8A17-D360990BFB40}" type="datetimeFigureOut">
              <a:rPr lang="en-US" smtClean="0"/>
              <a:t>25-May-22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D7A62-85FA-4E2B-E177-17B57339A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B9560-457E-B59B-6FE8-9113FF0DA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C57-3ADC-4DBB-81CD-FBC418577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21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44C22-E170-AF7D-2DCD-DF6C877DD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BA5B3-004D-C26B-14EB-E30ECCA08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5F313-DF63-7119-649E-8F5711462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7F42C6-8E27-AD05-8C05-3CC1CD35B6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409F65-60EA-00B0-1328-B658825792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005E5E-25A8-C56B-62A2-3C948F64F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EF417-5D73-49CF-8A17-D360990BFB40}" type="datetimeFigureOut">
              <a:rPr lang="en-US" smtClean="0"/>
              <a:t>25-May-22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D0337F-DCA2-49A2-52B5-2603341E5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C184AF-D094-E999-B0D5-15B5181A4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C57-3ADC-4DBB-81CD-FBC418577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0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A19EC-7FB4-43E6-6F6D-2ECD90984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3A2B2E-2EED-9DCB-E0B1-7A7B77EDB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EF417-5D73-49CF-8A17-D360990BFB40}" type="datetimeFigureOut">
              <a:rPr lang="en-US" smtClean="0"/>
              <a:t>25-May-22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CBEB4-05D5-E685-3452-30D7085FD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D16661-C560-9218-9A55-437571130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C57-3ADC-4DBB-81CD-FBC418577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C9E759-03FD-1060-F0B5-6F5DF6321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EF417-5D73-49CF-8A17-D360990BFB40}" type="datetimeFigureOut">
              <a:rPr lang="en-US" smtClean="0"/>
              <a:t>25-May-22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6C5E46-5AAF-8ED9-7655-5D3971283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E08FA-5DE3-1A96-CBF6-D0BDB1340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C57-3ADC-4DBB-81CD-FBC418577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09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F9430-084A-5C60-472B-7B00CF946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C0C6C-A7AC-BA90-5068-17738DA6F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80D54-BE06-0813-DF6D-59CD02440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A0085-7204-F40A-5998-A07A5CD05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EF417-5D73-49CF-8A17-D360990BFB40}" type="datetimeFigureOut">
              <a:rPr lang="en-US" smtClean="0"/>
              <a:t>25-May-22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2C582-9A05-D7A1-E045-1C28AF1BD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1CF08-351F-A12B-1E31-DE8D071BE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C57-3ADC-4DBB-81CD-FBC418577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09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16798-D479-00C4-BB68-32AC605E3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55544F-AD6D-2C02-D278-0B56887FB2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9541E-44E0-D48B-962B-469885FE8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094A5-65AF-CFD6-533B-B4729AD43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EF417-5D73-49CF-8A17-D360990BFB40}" type="datetimeFigureOut">
              <a:rPr lang="en-US" smtClean="0"/>
              <a:t>25-May-22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78D14-B1EC-0451-A1E9-99E87E670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30B7A-E771-596E-9EBA-1F3C9D234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C57-3ADC-4DBB-81CD-FBC418577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63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BED319-17CD-2FF2-CAD2-CD0089077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60D7E-B52C-ADF7-F5CF-1AFBFC196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40616-5C4B-8F04-95C7-6B1F8E8505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EF417-5D73-49CF-8A17-D360990BFB40}" type="datetimeFigureOut">
              <a:rPr lang="en-US" smtClean="0"/>
              <a:t>25-May-22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6959E-B722-5FD5-0DF9-8DE77D69C8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5A397-81DB-A19E-F9D0-85A66C52A1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60C57-3ADC-4DBB-81CD-FBC418577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1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EC9DD3-AEC0-2C45-D9E1-6F1F51BA1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42900"/>
            <a:ext cx="109347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57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EC9DD3-AEC0-2C45-D9E1-6F1F51BA1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28650" y="342900"/>
            <a:ext cx="10934700" cy="6172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8AB7D7-8C27-1539-DE85-99AD667C4ACB}"/>
              </a:ext>
            </a:extLst>
          </p:cNvPr>
          <p:cNvSpPr txBox="1"/>
          <p:nvPr/>
        </p:nvSpPr>
        <p:spPr>
          <a:xfrm>
            <a:off x="2102585" y="-148664"/>
            <a:ext cx="8035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FOR USE WITH INVERTED ORIENTATION!!!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F9B28A-B9D8-E7F0-60CF-1D9937349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642" t="17794" r="59525" b="39722"/>
          <a:stretch/>
        </p:blipFill>
        <p:spPr>
          <a:xfrm>
            <a:off x="7139717" y="1439862"/>
            <a:ext cx="531783" cy="26200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3F61A1-EE01-C6E6-7A9A-313D1977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47" t="17794" r="65312" b="45806"/>
          <a:stretch/>
        </p:blipFill>
        <p:spPr>
          <a:xfrm>
            <a:off x="7797800" y="1422400"/>
            <a:ext cx="609600" cy="2260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9D2E43-8AF4-7EC2-623C-19F3C19682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06" t="17794" r="71084" b="45806"/>
          <a:stretch/>
        </p:blipFill>
        <p:spPr>
          <a:xfrm>
            <a:off x="8420100" y="1409700"/>
            <a:ext cx="584200" cy="2260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A2F45A-2045-14CC-D821-42CB9A0E0E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009" t="17794" r="27680" b="40694"/>
          <a:stretch/>
        </p:blipFill>
        <p:spPr>
          <a:xfrm>
            <a:off x="3768725" y="1431926"/>
            <a:ext cx="584200" cy="2578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A61DE7-1988-F980-8601-1319C3D546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605" t="17794" r="33105" b="40694"/>
          <a:stretch/>
        </p:blipFill>
        <p:spPr>
          <a:xfrm>
            <a:off x="4184650" y="1435100"/>
            <a:ext cx="361950" cy="2578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36ACBC-6085-4953-41DB-0086281D3C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666" t="17794" r="21793" b="40694"/>
          <a:stretch/>
        </p:blipFill>
        <p:spPr>
          <a:xfrm>
            <a:off x="3049588" y="1439863"/>
            <a:ext cx="609600" cy="2578100"/>
          </a:xfrm>
          <a:prstGeom prst="rect">
            <a:avLst/>
          </a:prstGeom>
        </p:spPr>
      </p:pic>
      <p:pic>
        <p:nvPicPr>
          <p:cNvPr id="1026" name="Picture 2" descr="Tiny 2040 - PiShop.us">
            <a:extLst>
              <a:ext uri="{FF2B5EF4-FFF2-40B4-BE49-F238E27FC236}">
                <a16:creationId xmlns:a16="http://schemas.microsoft.com/office/drawing/2014/main" id="{BEA8FFEF-836E-FAA4-D36E-5FBB55EC32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81" t="18889" r="24445" b="18889"/>
          <a:stretch/>
        </p:blipFill>
        <p:spPr bwMode="auto">
          <a:xfrm>
            <a:off x="4727261" y="1409700"/>
            <a:ext cx="2029139" cy="255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F62329-1EBF-5711-AB05-124F5A334F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245" t="17794" r="15560" b="40694"/>
          <a:stretch/>
        </p:blipFill>
        <p:spPr>
          <a:xfrm>
            <a:off x="2350294" y="1444626"/>
            <a:ext cx="571500" cy="2578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634DB07-8495-5EE8-5910-5E3487E414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901" t="17794" r="7710" b="40694"/>
          <a:stretch/>
        </p:blipFill>
        <p:spPr>
          <a:xfrm>
            <a:off x="1432719" y="1470026"/>
            <a:ext cx="812800" cy="25781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9A35AC-E986-81DE-DF5A-F7199FBC23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329" t="17794" r="2746" b="29447"/>
          <a:stretch/>
        </p:blipFill>
        <p:spPr>
          <a:xfrm>
            <a:off x="923925" y="1422400"/>
            <a:ext cx="431800" cy="3276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82BE861-D810-9928-65ED-ED4D321B2F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40" t="11045" r="31032" b="82820"/>
          <a:stretch/>
        </p:blipFill>
        <p:spPr>
          <a:xfrm>
            <a:off x="4546600" y="1028700"/>
            <a:ext cx="2819400" cy="381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9D62A38-F1C7-1977-B342-6B8C5994B866}"/>
              </a:ext>
            </a:extLst>
          </p:cNvPr>
          <p:cNvSpPr/>
          <p:nvPr/>
        </p:nvSpPr>
        <p:spPr>
          <a:xfrm>
            <a:off x="3868992" y="1057666"/>
            <a:ext cx="792956" cy="3520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51DBE3C-648A-F90A-5695-08953B0B01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8" t="4518" r="2325" b="88807"/>
          <a:stretch/>
        </p:blipFill>
        <p:spPr>
          <a:xfrm>
            <a:off x="890016" y="609600"/>
            <a:ext cx="10460736" cy="41452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19C25CE-66B8-D33D-2441-9405FB3B1B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4" t="13553" r="76909" b="43256"/>
          <a:stretch/>
        </p:blipFill>
        <p:spPr>
          <a:xfrm>
            <a:off x="9228360" y="1219200"/>
            <a:ext cx="2462784" cy="26822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D859785-E7A2-3F4A-FC77-B952F3CB80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3" t="58903" r="51752" b="2618"/>
          <a:stretch/>
        </p:blipFill>
        <p:spPr>
          <a:xfrm>
            <a:off x="6437757" y="3979514"/>
            <a:ext cx="5230368" cy="238963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AFC287C-0D06-FC70-EFC3-A9EA0794A4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976" t="72842" r="3654" b="2618"/>
          <a:stretch/>
        </p:blipFill>
        <p:spPr>
          <a:xfrm>
            <a:off x="28448" y="4857846"/>
            <a:ext cx="6201220" cy="1524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A48EBAF-D06F-AA15-AE45-21A28436E7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437" t="60278" r="13740" b="27139"/>
          <a:stretch/>
        </p:blipFill>
        <p:spPr>
          <a:xfrm>
            <a:off x="2273173" y="4062271"/>
            <a:ext cx="2840736" cy="78143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6107A7D-D5BA-8C54-F467-CCC513CBDE4A}"/>
              </a:ext>
            </a:extLst>
          </p:cNvPr>
          <p:cNvSpPr/>
          <p:nvPr/>
        </p:nvSpPr>
        <p:spPr>
          <a:xfrm>
            <a:off x="1769269" y="4181572"/>
            <a:ext cx="792956" cy="3520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B88A8B-B06E-09B9-558C-9BC6E047E42C}"/>
              </a:ext>
            </a:extLst>
          </p:cNvPr>
          <p:cNvSpPr/>
          <p:nvPr/>
        </p:nvSpPr>
        <p:spPr>
          <a:xfrm>
            <a:off x="3775472" y="4753278"/>
            <a:ext cx="2557510" cy="3520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4E5463F-0C52-F774-1C07-48590E2201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500" t="60278" r="45183" b="30871"/>
          <a:stretch/>
        </p:blipFill>
        <p:spPr>
          <a:xfrm>
            <a:off x="5586714" y="4059890"/>
            <a:ext cx="254794" cy="54965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9F7E738-5016-A123-53C2-46692DEDB4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85" t="60278" r="47722" b="30871"/>
          <a:stretch/>
        </p:blipFill>
        <p:spPr>
          <a:xfrm>
            <a:off x="5845381" y="4062407"/>
            <a:ext cx="274145" cy="54965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933C9DD-8EDD-C993-8CAD-502B9EF98D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811" t="17794" r="57164" b="39722"/>
          <a:stretch/>
        </p:blipFill>
        <p:spPr>
          <a:xfrm>
            <a:off x="6901748" y="1438201"/>
            <a:ext cx="222758" cy="262645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A35A77F-0479-3962-241C-6DBB401A39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44" t="17794" r="57165" b="77181"/>
          <a:stretch/>
        </p:blipFill>
        <p:spPr>
          <a:xfrm>
            <a:off x="6813844" y="1410077"/>
            <a:ext cx="867946" cy="31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75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 Wulff</dc:creator>
  <cp:lastModifiedBy>Tod Wulff</cp:lastModifiedBy>
  <cp:revision>2</cp:revision>
  <dcterms:created xsi:type="dcterms:W3CDTF">2022-05-25T18:21:57Z</dcterms:created>
  <dcterms:modified xsi:type="dcterms:W3CDTF">2022-05-25T18:51:14Z</dcterms:modified>
</cp:coreProperties>
</file>