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3360" autoAdjust="0"/>
  </p:normalViewPr>
  <p:slideViewPr>
    <p:cSldViewPr snapToGrid="0">
      <p:cViewPr varScale="1">
        <p:scale>
          <a:sx n="14" d="100"/>
          <a:sy n="14" d="100"/>
        </p:scale>
        <p:origin x="2268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8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71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4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4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6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5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5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083E-E327-42BE-A4AB-9DCC0F96DD77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Rectangle 1094">
            <a:extLst>
              <a:ext uri="{FF2B5EF4-FFF2-40B4-BE49-F238E27FC236}">
                <a16:creationId xmlns:a16="http://schemas.microsoft.com/office/drawing/2014/main" id="{F7721B93-0A52-4A40-9F31-B4922C0B2E2E}"/>
              </a:ext>
            </a:extLst>
          </p:cNvPr>
          <p:cNvSpPr/>
          <p:nvPr/>
        </p:nvSpPr>
        <p:spPr>
          <a:xfrm>
            <a:off x="8304063" y="6979968"/>
            <a:ext cx="2025620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D8BC2800-F457-44DF-9F63-15C3BCF45EF3}"/>
              </a:ext>
            </a:extLst>
          </p:cNvPr>
          <p:cNvSpPr/>
          <p:nvPr/>
        </p:nvSpPr>
        <p:spPr>
          <a:xfrm>
            <a:off x="6027881" y="6947100"/>
            <a:ext cx="2043754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B8EA99F1-EDE5-4EC1-8726-D0A13D7CACB4}"/>
              </a:ext>
            </a:extLst>
          </p:cNvPr>
          <p:cNvSpPr/>
          <p:nvPr/>
        </p:nvSpPr>
        <p:spPr>
          <a:xfrm>
            <a:off x="18495074" y="45174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0B0601E-B1A1-4A64-9D24-D64F6137BACB}"/>
              </a:ext>
            </a:extLst>
          </p:cNvPr>
          <p:cNvSpPr/>
          <p:nvPr/>
        </p:nvSpPr>
        <p:spPr>
          <a:xfrm>
            <a:off x="18483331" y="63478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878391C-D589-49A1-8C66-2B05CB3074E8}"/>
              </a:ext>
            </a:extLst>
          </p:cNvPr>
          <p:cNvSpPr/>
          <p:nvPr/>
        </p:nvSpPr>
        <p:spPr>
          <a:xfrm>
            <a:off x="18490702" y="50981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2B99FAC-E02C-4124-922D-344741FEF012}"/>
              </a:ext>
            </a:extLst>
          </p:cNvPr>
          <p:cNvSpPr/>
          <p:nvPr/>
        </p:nvSpPr>
        <p:spPr>
          <a:xfrm>
            <a:off x="18488614" y="57671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803AFA9-EC97-4468-B909-CB8362376B1D}"/>
              </a:ext>
            </a:extLst>
          </p:cNvPr>
          <p:cNvSpPr/>
          <p:nvPr/>
        </p:nvSpPr>
        <p:spPr>
          <a:xfrm>
            <a:off x="18301664" y="4553567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66DA0732-9BA8-43DA-BE4C-5E9A6A3EBE01}"/>
              </a:ext>
            </a:extLst>
          </p:cNvPr>
          <p:cNvCxnSpPr>
            <a:cxnSpLocks/>
            <a:stCxn id="895" idx="0"/>
          </p:cNvCxnSpPr>
          <p:nvPr/>
        </p:nvCxnSpPr>
        <p:spPr>
          <a:xfrm flipH="1">
            <a:off x="18515510" y="4553567"/>
            <a:ext cx="12924" cy="18469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A6B2F8A9-2512-4CA3-A61A-6EBA25F19E8E}"/>
              </a:ext>
            </a:extLst>
          </p:cNvPr>
          <p:cNvCxnSpPr>
            <a:cxnSpLocks/>
          </p:cNvCxnSpPr>
          <p:nvPr/>
        </p:nvCxnSpPr>
        <p:spPr>
          <a:xfrm>
            <a:off x="18467908" y="5802182"/>
            <a:ext cx="5899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6" name="Picture 12" descr="Single Pole Double Throw (SPDT) Switch Circuit">
            <a:extLst>
              <a:ext uri="{FF2B5EF4-FFF2-40B4-BE49-F238E27FC236}">
                <a16:creationId xmlns:a16="http://schemas.microsoft.com/office/drawing/2014/main" id="{A1A01C74-A7A8-491D-981A-3720F5159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>
            <a:off x="267378" y="24040054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464F88-A0CC-4348-BC9C-C61ADCF6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8"/>
          <a:stretch/>
        </p:blipFill>
        <p:spPr bwMode="auto">
          <a:xfrm rot="5400000">
            <a:off x="18861289" y="19578070"/>
            <a:ext cx="16674466" cy="122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4">
            <a:extLst>
              <a:ext uri="{FF2B5EF4-FFF2-40B4-BE49-F238E27FC236}">
                <a16:creationId xmlns:a16="http://schemas.microsoft.com/office/drawing/2014/main" id="{A43D081F-367B-4D45-80BE-4ADB9520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15852" r="13276" b="24881"/>
          <a:stretch/>
        </p:blipFill>
        <p:spPr bwMode="auto">
          <a:xfrm>
            <a:off x="34246987" y="2628983"/>
            <a:ext cx="228977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4">
            <a:extLst>
              <a:ext uri="{FF2B5EF4-FFF2-40B4-BE49-F238E27FC236}">
                <a16:creationId xmlns:a16="http://schemas.microsoft.com/office/drawing/2014/main" id="{FB8824A3-F7DA-4DDB-A521-09912FCEC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5852" r="57459" b="24881"/>
          <a:stretch/>
        </p:blipFill>
        <p:spPr bwMode="auto">
          <a:xfrm>
            <a:off x="28463584" y="2598055"/>
            <a:ext cx="3181401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1" name="Rectangle 2000">
            <a:extLst>
              <a:ext uri="{FF2B5EF4-FFF2-40B4-BE49-F238E27FC236}">
                <a16:creationId xmlns:a16="http://schemas.microsoft.com/office/drawing/2014/main" id="{C5E18BE3-62C4-4094-94AB-D6072926B655}"/>
              </a:ext>
            </a:extLst>
          </p:cNvPr>
          <p:cNvSpPr/>
          <p:nvPr/>
        </p:nvSpPr>
        <p:spPr>
          <a:xfrm>
            <a:off x="1965511" y="17440020"/>
            <a:ext cx="7176803" cy="99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92DE6795-A54F-408A-BC3E-F47618D7F281}"/>
              </a:ext>
            </a:extLst>
          </p:cNvPr>
          <p:cNvCxnSpPr>
            <a:cxnSpLocks/>
            <a:stCxn id="1575" idx="6"/>
          </p:cNvCxnSpPr>
          <p:nvPr/>
        </p:nvCxnSpPr>
        <p:spPr>
          <a:xfrm flipV="1">
            <a:off x="22110483" y="10111050"/>
            <a:ext cx="8927683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333A69E3-3C73-4F17-8791-1FDBE6F7FB50}"/>
              </a:ext>
            </a:extLst>
          </p:cNvPr>
          <p:cNvCxnSpPr>
            <a:cxnSpLocks/>
            <a:stCxn id="1574" idx="6"/>
          </p:cNvCxnSpPr>
          <p:nvPr/>
        </p:nvCxnSpPr>
        <p:spPr>
          <a:xfrm>
            <a:off x="22109423" y="9852305"/>
            <a:ext cx="8709174" cy="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4AE2795E-68DC-4297-A7E8-B17FA55E16D8}"/>
              </a:ext>
            </a:extLst>
          </p:cNvPr>
          <p:cNvCxnSpPr>
            <a:cxnSpLocks/>
          </p:cNvCxnSpPr>
          <p:nvPr/>
        </p:nvCxnSpPr>
        <p:spPr>
          <a:xfrm flipV="1">
            <a:off x="21739646" y="10403598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BD54F91-9FE1-49F4-B1BA-FD263024C66E}"/>
              </a:ext>
            </a:extLst>
          </p:cNvPr>
          <p:cNvCxnSpPr>
            <a:cxnSpLocks/>
          </p:cNvCxnSpPr>
          <p:nvPr/>
        </p:nvCxnSpPr>
        <p:spPr>
          <a:xfrm flipV="1">
            <a:off x="21733972" y="9572570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4B1303-AAE4-49C3-B71D-F0AD9F79DCCB}"/>
              </a:ext>
            </a:extLst>
          </p:cNvPr>
          <p:cNvSpPr/>
          <p:nvPr/>
        </p:nvSpPr>
        <p:spPr>
          <a:xfrm>
            <a:off x="2986144" y="1330960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3A0A3-404B-49C5-844F-4D0231028F0B}"/>
              </a:ext>
            </a:extLst>
          </p:cNvPr>
          <p:cNvSpPr txBox="1"/>
          <p:nvPr/>
        </p:nvSpPr>
        <p:spPr>
          <a:xfrm>
            <a:off x="3223770" y="684630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Sonoff S31 Outlet</a:t>
            </a:r>
            <a:br>
              <a:rPr lang="en-US" dirty="0"/>
            </a:br>
            <a:r>
              <a:rPr lang="en-US" dirty="0"/>
              <a:t>Tasmota-ized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86ED-606C-4E3F-AD48-D8E7EC433699}"/>
              </a:ext>
            </a:extLst>
          </p:cNvPr>
          <p:cNvSpPr txBox="1"/>
          <p:nvPr/>
        </p:nvSpPr>
        <p:spPr>
          <a:xfrm>
            <a:off x="3023381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A920-70BF-4560-B671-CFFB2308B757}"/>
              </a:ext>
            </a:extLst>
          </p:cNvPr>
          <p:cNvSpPr txBox="1"/>
          <p:nvPr/>
        </p:nvSpPr>
        <p:spPr>
          <a:xfrm>
            <a:off x="5255773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8645E-DFD1-4953-A8A9-9281265B8953}"/>
              </a:ext>
            </a:extLst>
          </p:cNvPr>
          <p:cNvSpPr/>
          <p:nvPr/>
        </p:nvSpPr>
        <p:spPr>
          <a:xfrm>
            <a:off x="822962" y="1699260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38C20-00FB-4092-B276-96A15D93E71F}"/>
              </a:ext>
            </a:extLst>
          </p:cNvPr>
          <p:cNvSpPr/>
          <p:nvPr/>
        </p:nvSpPr>
        <p:spPr>
          <a:xfrm>
            <a:off x="1089660" y="1958340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45AC-4A12-453F-916D-A992A8BFCA1E}"/>
              </a:ext>
            </a:extLst>
          </p:cNvPr>
          <p:cNvSpPr/>
          <p:nvPr/>
        </p:nvSpPr>
        <p:spPr>
          <a:xfrm>
            <a:off x="1508760" y="1991360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B09710-207E-4105-A218-410615589C6F}"/>
              </a:ext>
            </a:extLst>
          </p:cNvPr>
          <p:cNvSpPr/>
          <p:nvPr/>
        </p:nvSpPr>
        <p:spPr>
          <a:xfrm>
            <a:off x="1265996" y="2463800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7AC2BB-A7DB-4FC3-A665-A94C3A3CF99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4436" y="2565400"/>
            <a:ext cx="1501708" cy="234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AF3CE-DAA6-4127-B9BF-E64DB618F9A9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5400000" flipH="1" flipV="1">
            <a:off x="2022028" y="1375223"/>
            <a:ext cx="88900" cy="1839334"/>
          </a:xfrm>
          <a:prstGeom prst="bentConnector4">
            <a:avLst>
              <a:gd name="adj1" fmla="val -60000"/>
              <a:gd name="adj2" fmla="val 515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F08464-307B-4555-81F1-B244CD4F226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129977" y="1135193"/>
            <a:ext cx="292100" cy="14202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0C39-FF7F-4754-BD0A-39A1CCCA5EB5}"/>
              </a:ext>
            </a:extLst>
          </p:cNvPr>
          <p:cNvSpPr/>
          <p:nvPr/>
        </p:nvSpPr>
        <p:spPr>
          <a:xfrm>
            <a:off x="3726180" y="1511776"/>
            <a:ext cx="13868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695D2-5BC2-4112-A4BE-5B827EC37732}"/>
              </a:ext>
            </a:extLst>
          </p:cNvPr>
          <p:cNvSpPr txBox="1"/>
          <p:nvPr/>
        </p:nvSpPr>
        <p:spPr>
          <a:xfrm>
            <a:off x="4053840" y="1752601"/>
            <a:ext cx="80906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WiFi</a:t>
            </a:r>
            <a:br>
              <a:rPr lang="en-US" sz="2250" dirty="0"/>
            </a:br>
            <a:r>
              <a:rPr lang="en-US" sz="2250" dirty="0"/>
              <a:t>Logic</a:t>
            </a:r>
            <a:br>
              <a:rPr lang="en-US" sz="2250" dirty="0"/>
            </a:br>
            <a:r>
              <a:rPr lang="en-US" sz="2250" dirty="0"/>
              <a:t>Relay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217CC1-DD36-4564-90CD-E7FF33BA0C7E}"/>
              </a:ext>
            </a:extLst>
          </p:cNvPr>
          <p:cNvSpPr/>
          <p:nvPr/>
        </p:nvSpPr>
        <p:spPr>
          <a:xfrm>
            <a:off x="5969512" y="1642765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8FEFA-D03C-4F91-B5A6-855E3F58016B}"/>
              </a:ext>
            </a:extLst>
          </p:cNvPr>
          <p:cNvSpPr/>
          <p:nvPr/>
        </p:nvSpPr>
        <p:spPr>
          <a:xfrm>
            <a:off x="6236212" y="1901845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4C5835-7D65-481B-A61B-EAF25947F5BD}"/>
              </a:ext>
            </a:extLst>
          </p:cNvPr>
          <p:cNvSpPr/>
          <p:nvPr/>
        </p:nvSpPr>
        <p:spPr>
          <a:xfrm>
            <a:off x="6655312" y="1934865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428AA-FF73-4E91-84A8-189C73F97EF5}"/>
              </a:ext>
            </a:extLst>
          </p:cNvPr>
          <p:cNvSpPr/>
          <p:nvPr/>
        </p:nvSpPr>
        <p:spPr>
          <a:xfrm>
            <a:off x="6412547" y="2407305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25EF8-874C-4A3B-A500-33955DFE021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151810" y="1374214"/>
            <a:ext cx="235605" cy="885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11AAD4-144D-4930-A23B-E6EC8D8B8881}"/>
              </a:ext>
            </a:extLst>
          </p:cNvPr>
          <p:cNvCxnSpPr>
            <a:cxnSpLocks/>
            <a:stCxn id="37" idx="2"/>
            <a:endCxn id="9" idx="3"/>
          </p:cNvCxnSpPr>
          <p:nvPr/>
        </p:nvCxnSpPr>
        <p:spPr>
          <a:xfrm rot="5400000" flipH="1">
            <a:off x="6045463" y="2034947"/>
            <a:ext cx="32405" cy="463393"/>
          </a:xfrm>
          <a:prstGeom prst="bentConnector4">
            <a:avLst>
              <a:gd name="adj1" fmla="val -705447"/>
              <a:gd name="adj2" fmla="val 561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C50862-0900-4685-8FBE-9D23B13EBFF6}"/>
              </a:ext>
            </a:extLst>
          </p:cNvPr>
          <p:cNvCxnSpPr>
            <a:cxnSpLocks/>
            <a:stCxn id="39" idx="4"/>
          </p:cNvCxnSpPr>
          <p:nvPr/>
        </p:nvCxnSpPr>
        <p:spPr>
          <a:xfrm rot="5400000">
            <a:off x="6066646" y="2370627"/>
            <a:ext cx="215245" cy="6950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CE8646-8370-48B3-8DDD-B9283A621E8E}"/>
              </a:ext>
            </a:extLst>
          </p:cNvPr>
          <p:cNvSpPr txBox="1"/>
          <p:nvPr/>
        </p:nvSpPr>
        <p:spPr>
          <a:xfrm>
            <a:off x="907000" y="745466"/>
            <a:ext cx="91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110VAC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Outlet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5483E-FBA7-4E3F-843A-5AB011FADE91}"/>
              </a:ext>
            </a:extLst>
          </p:cNvPr>
          <p:cNvSpPr/>
          <p:nvPr/>
        </p:nvSpPr>
        <p:spPr>
          <a:xfrm>
            <a:off x="2579370" y="1567426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B93784-71B0-4F72-9B2F-4EA935E13638}"/>
              </a:ext>
            </a:extLst>
          </p:cNvPr>
          <p:cNvSpPr/>
          <p:nvPr/>
        </p:nvSpPr>
        <p:spPr>
          <a:xfrm>
            <a:off x="2557364" y="2092963"/>
            <a:ext cx="425047" cy="31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BCBD1226-943F-4036-9AA0-E0CC6FF161BF}"/>
              </a:ext>
            </a:extLst>
          </p:cNvPr>
          <p:cNvSpPr/>
          <p:nvPr/>
        </p:nvSpPr>
        <p:spPr>
          <a:xfrm>
            <a:off x="2429285" y="1567823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B4BF37FA-80F2-4F38-AB76-04A0F42C949C}"/>
              </a:ext>
            </a:extLst>
          </p:cNvPr>
          <p:cNvSpPr/>
          <p:nvPr/>
        </p:nvSpPr>
        <p:spPr>
          <a:xfrm>
            <a:off x="2405305" y="2094270"/>
            <a:ext cx="313274" cy="314343"/>
          </a:xfrm>
          <a:prstGeom prst="pie">
            <a:avLst>
              <a:gd name="adj1" fmla="val 542407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EB6B27-8F8A-41F8-A0C3-13DB47619C21}"/>
              </a:ext>
            </a:extLst>
          </p:cNvPr>
          <p:cNvSpPr/>
          <p:nvPr/>
        </p:nvSpPr>
        <p:spPr>
          <a:xfrm>
            <a:off x="2579370" y="2675533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44A8ECDA-4869-4F85-976E-AA2261CAF74E}"/>
              </a:ext>
            </a:extLst>
          </p:cNvPr>
          <p:cNvSpPr/>
          <p:nvPr/>
        </p:nvSpPr>
        <p:spPr>
          <a:xfrm>
            <a:off x="2429285" y="2675930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C97862-17D9-4B29-A663-E8B1429F2DA5}"/>
              </a:ext>
            </a:extLst>
          </p:cNvPr>
          <p:cNvSpPr/>
          <p:nvPr/>
        </p:nvSpPr>
        <p:spPr>
          <a:xfrm>
            <a:off x="9478384" y="1330837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EE581-654C-4109-8ACB-F889972D50AE}"/>
              </a:ext>
            </a:extLst>
          </p:cNvPr>
          <p:cNvSpPr txBox="1"/>
          <p:nvPr/>
        </p:nvSpPr>
        <p:spPr>
          <a:xfrm>
            <a:off x="9307873" y="69085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Inlet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41BAB-647D-4E45-BEBC-A9BAAB8394D7}"/>
              </a:ext>
            </a:extLst>
          </p:cNvPr>
          <p:cNvSpPr txBox="1"/>
          <p:nvPr/>
        </p:nvSpPr>
        <p:spPr>
          <a:xfrm>
            <a:off x="9423958" y="1518781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8FF3D-C200-48E3-9FA2-CC72DAC13F83}"/>
              </a:ext>
            </a:extLst>
          </p:cNvPr>
          <p:cNvSpPr/>
          <p:nvPr/>
        </p:nvSpPr>
        <p:spPr>
          <a:xfrm>
            <a:off x="11081678" y="1604546"/>
            <a:ext cx="591586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25617-0DF7-48CB-B9D5-1D82ABA597F2}"/>
              </a:ext>
            </a:extLst>
          </p:cNvPr>
          <p:cNvSpPr txBox="1"/>
          <p:nvPr/>
        </p:nvSpPr>
        <p:spPr>
          <a:xfrm>
            <a:off x="11011373" y="1626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C7686AAD-B937-429F-945D-4DBD5FECA68B}"/>
              </a:ext>
            </a:extLst>
          </p:cNvPr>
          <p:cNvSpPr/>
          <p:nvPr/>
        </p:nvSpPr>
        <p:spPr>
          <a:xfrm rot="10800000">
            <a:off x="8230847" y="1998673"/>
            <a:ext cx="914400" cy="51754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7830C7-9E50-4CED-964C-5D5EB3ED9D97}"/>
              </a:ext>
            </a:extLst>
          </p:cNvPr>
          <p:cNvSpPr/>
          <p:nvPr/>
        </p:nvSpPr>
        <p:spPr>
          <a:xfrm>
            <a:off x="8366760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FC9C4-D5AA-4BC4-BFEC-B7C366A2F251}"/>
              </a:ext>
            </a:extLst>
          </p:cNvPr>
          <p:cNvSpPr/>
          <p:nvPr/>
        </p:nvSpPr>
        <p:spPr>
          <a:xfrm>
            <a:off x="8891468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42CA21-AFB9-4085-B290-0B2AA1A29F1E}"/>
              </a:ext>
            </a:extLst>
          </p:cNvPr>
          <p:cNvSpPr/>
          <p:nvPr/>
        </p:nvSpPr>
        <p:spPr>
          <a:xfrm>
            <a:off x="8630135" y="2312636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28B5710-562B-4BFA-9851-5F0A745C2905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9001902" y="1646742"/>
            <a:ext cx="418485" cy="523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0838A23-1FA4-48AB-A4E5-BCA68AC3B7C7}"/>
              </a:ext>
            </a:extLst>
          </p:cNvPr>
          <p:cNvCxnSpPr>
            <a:cxnSpLocks/>
            <a:stCxn id="66" idx="0"/>
            <a:endCxn id="59" idx="1"/>
          </p:cNvCxnSpPr>
          <p:nvPr/>
        </p:nvCxnSpPr>
        <p:spPr>
          <a:xfrm rot="16200000" flipH="1">
            <a:off x="8885244" y="1657175"/>
            <a:ext cx="132572" cy="1053712"/>
          </a:xfrm>
          <a:prstGeom prst="bentConnector4">
            <a:avLst>
              <a:gd name="adj1" fmla="val -190828"/>
              <a:gd name="adj2" fmla="val 7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C174784-481A-4E33-B003-69473212FB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45959" y="2395187"/>
            <a:ext cx="737902" cy="368891"/>
          </a:xfrm>
          <a:prstGeom prst="bentConnector3">
            <a:avLst>
              <a:gd name="adj1" fmla="val 73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4F6EA4-CEF2-4CF0-8941-A499417513CB}"/>
              </a:ext>
            </a:extLst>
          </p:cNvPr>
          <p:cNvSpPr txBox="1"/>
          <p:nvPr/>
        </p:nvSpPr>
        <p:spPr>
          <a:xfrm>
            <a:off x="10986853" y="12734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ED9F59-5340-4776-AF57-E98AD8C3C50A}"/>
              </a:ext>
            </a:extLst>
          </p:cNvPr>
          <p:cNvSpPr txBox="1"/>
          <p:nvPr/>
        </p:nvSpPr>
        <p:spPr>
          <a:xfrm>
            <a:off x="11267013" y="15773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7AC82BE-AD77-4865-95B8-20CD0B198D7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939705" y="1699262"/>
            <a:ext cx="218106" cy="103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42D977B-793A-4D52-A819-E8EE5732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1767" y="3913395"/>
            <a:ext cx="2705759" cy="449883"/>
          </a:xfrm>
          <a:prstGeom prst="bentConnector3">
            <a:avLst>
              <a:gd name="adj1" fmla="val -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EB3968-8411-4488-A38D-0725A85AAA0A}"/>
              </a:ext>
            </a:extLst>
          </p:cNvPr>
          <p:cNvSpPr/>
          <p:nvPr/>
        </p:nvSpPr>
        <p:spPr>
          <a:xfrm>
            <a:off x="10157809" y="1595427"/>
            <a:ext cx="624942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7025D0-B985-48E8-9585-A524709673D0}"/>
              </a:ext>
            </a:extLst>
          </p:cNvPr>
          <p:cNvSpPr txBox="1"/>
          <p:nvPr/>
        </p:nvSpPr>
        <p:spPr>
          <a:xfrm>
            <a:off x="10085709" y="16220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  <a:r>
              <a:rPr lang="en-US" dirty="0"/>
              <a:t> 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E0C112-0588-4494-9ADE-F92272D70E19}"/>
              </a:ext>
            </a:extLst>
          </p:cNvPr>
          <p:cNvSpPr txBox="1"/>
          <p:nvPr/>
        </p:nvSpPr>
        <p:spPr>
          <a:xfrm>
            <a:off x="10049769" y="1299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17CCE5-41CB-4A95-B570-7ADAC9FF72A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074023" y="2214265"/>
            <a:ext cx="1156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CC779E6-292A-42F1-A3F5-0E8C48810886}"/>
              </a:ext>
            </a:extLst>
          </p:cNvPr>
          <p:cNvSpPr txBox="1"/>
          <p:nvPr/>
        </p:nvSpPr>
        <p:spPr>
          <a:xfrm>
            <a:off x="6749729" y="1299753"/>
            <a:ext cx="170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Cord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4267F87-78EF-41C5-ADF0-A9D5D674A346}"/>
              </a:ext>
            </a:extLst>
          </p:cNvPr>
          <p:cNvSpPr/>
          <p:nvPr/>
        </p:nvSpPr>
        <p:spPr>
          <a:xfrm>
            <a:off x="10735592" y="684313"/>
            <a:ext cx="393249" cy="41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D3BC7-110A-4ACF-8CA6-AC54A66F1E37}"/>
              </a:ext>
            </a:extLst>
          </p:cNvPr>
          <p:cNvSpPr txBox="1"/>
          <p:nvPr/>
        </p:nvSpPr>
        <p:spPr>
          <a:xfrm>
            <a:off x="11049928" y="519391"/>
            <a:ext cx="10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Inductive</a:t>
            </a:r>
          </a:p>
          <a:p>
            <a:r>
              <a:rPr lang="en-US" sz="1000" dirty="0"/>
              <a:t>Current Probe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9163A3B-FC5D-479A-9E6F-9B78DAA9F14C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0640649" y="891118"/>
            <a:ext cx="142102" cy="911657"/>
          </a:xfrm>
          <a:prstGeom prst="bentConnector4">
            <a:avLst>
              <a:gd name="adj1" fmla="val -60326"/>
              <a:gd name="adj2" fmla="val 62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7163C5B-6FEE-448C-982A-C24B6FD6557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1081678" y="891116"/>
            <a:ext cx="149997" cy="920776"/>
          </a:xfrm>
          <a:prstGeom prst="bentConnector4">
            <a:avLst>
              <a:gd name="adj1" fmla="val -66041"/>
              <a:gd name="adj2" fmla="val 62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5FD1E4B-D300-478F-8C6E-8470F50B5B18}"/>
              </a:ext>
            </a:extLst>
          </p:cNvPr>
          <p:cNvCxnSpPr>
            <a:cxnSpLocks/>
          </p:cNvCxnSpPr>
          <p:nvPr/>
        </p:nvCxnSpPr>
        <p:spPr>
          <a:xfrm>
            <a:off x="10640651" y="891116"/>
            <a:ext cx="591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F03079-C427-4A0B-B86A-39964BDFF1FB}"/>
              </a:ext>
            </a:extLst>
          </p:cNvPr>
          <p:cNvSpPr/>
          <p:nvPr/>
        </p:nvSpPr>
        <p:spPr>
          <a:xfrm>
            <a:off x="13441681" y="502789"/>
            <a:ext cx="778226" cy="92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38E6C-2E28-4A36-B0F6-B70FA4F8E179}"/>
              </a:ext>
            </a:extLst>
          </p:cNvPr>
          <p:cNvSpPr txBox="1"/>
          <p:nvPr/>
        </p:nvSpPr>
        <p:spPr>
          <a:xfrm>
            <a:off x="13366903" y="-77856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Meter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2EA52-9801-48F7-B683-E46F34D387A8}"/>
              </a:ext>
            </a:extLst>
          </p:cNvPr>
          <p:cNvSpPr txBox="1"/>
          <p:nvPr/>
        </p:nvSpPr>
        <p:spPr>
          <a:xfrm>
            <a:off x="13441680" y="547679"/>
            <a:ext cx="30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I1</a:t>
            </a:r>
          </a:p>
          <a:p>
            <a:r>
              <a:rPr lang="en-US" sz="1200" dirty="0"/>
              <a:t>I2</a:t>
            </a:r>
          </a:p>
          <a:p>
            <a:r>
              <a:rPr lang="en-US" sz="1200" dirty="0"/>
              <a:t>H</a:t>
            </a:r>
          </a:p>
          <a:p>
            <a:r>
              <a:rPr lang="en-US" sz="1200" dirty="0"/>
              <a:t>N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1436F4B-2FAB-43CD-8963-72EEE910469B}"/>
              </a:ext>
            </a:extLst>
          </p:cNvPr>
          <p:cNvCxnSpPr>
            <a:cxnSpLocks/>
            <a:stCxn id="159" idx="4"/>
          </p:cNvCxnSpPr>
          <p:nvPr/>
        </p:nvCxnSpPr>
        <p:spPr>
          <a:xfrm rot="5400000" flipH="1" flipV="1">
            <a:off x="12059608" y="-282631"/>
            <a:ext cx="254680" cy="2509467"/>
          </a:xfrm>
          <a:prstGeom prst="bentConnector4">
            <a:avLst>
              <a:gd name="adj1" fmla="val -13165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CF790D2-C0CF-4EA0-AEAC-8EAEA2EFAC2E}"/>
              </a:ext>
            </a:extLst>
          </p:cNvPr>
          <p:cNvCxnSpPr>
            <a:cxnSpLocks/>
            <a:stCxn id="159" idx="0"/>
          </p:cNvCxnSpPr>
          <p:nvPr/>
        </p:nvCxnSpPr>
        <p:spPr>
          <a:xfrm rot="16200000" flipH="1">
            <a:off x="12177860" y="-561332"/>
            <a:ext cx="18174" cy="2509465"/>
          </a:xfrm>
          <a:prstGeom prst="bentConnector4">
            <a:avLst>
              <a:gd name="adj1" fmla="val -888874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A62B1802-64ED-4DE0-8B78-1BAA12D2E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0271" y="1082630"/>
            <a:ext cx="1381411" cy="552864"/>
          </a:xfrm>
          <a:prstGeom prst="bentConnector3">
            <a:avLst>
              <a:gd name="adj1" fmla="val 2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061DB906-EC31-435F-8C33-570E933B8A44}"/>
              </a:ext>
            </a:extLst>
          </p:cNvPr>
          <p:cNvCxnSpPr>
            <a:cxnSpLocks/>
          </p:cNvCxnSpPr>
          <p:nvPr/>
        </p:nvCxnSpPr>
        <p:spPr>
          <a:xfrm rot="5400000">
            <a:off x="12262854" y="1707494"/>
            <a:ext cx="1646829" cy="710837"/>
          </a:xfrm>
          <a:prstGeom prst="bentConnector3">
            <a:avLst>
              <a:gd name="adj1" fmla="val 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F7D5A0F-B4AC-4BDB-B17C-B9A1BDC3BF6B}"/>
              </a:ext>
            </a:extLst>
          </p:cNvPr>
          <p:cNvSpPr/>
          <p:nvPr/>
        </p:nvSpPr>
        <p:spPr>
          <a:xfrm>
            <a:off x="13015876" y="15965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1982E6-458F-4538-AA4D-A0EDBB4B4F71}"/>
              </a:ext>
            </a:extLst>
          </p:cNvPr>
          <p:cNvSpPr/>
          <p:nvPr/>
        </p:nvSpPr>
        <p:spPr>
          <a:xfrm>
            <a:off x="10751684" y="17649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0769BF9-7DB3-4636-A89D-53C005056A1B}"/>
              </a:ext>
            </a:extLst>
          </p:cNvPr>
          <p:cNvSpPr/>
          <p:nvPr/>
        </p:nvSpPr>
        <p:spPr>
          <a:xfrm>
            <a:off x="9445028" y="22069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071EC8-C72E-452D-A355-147107C086A4}"/>
              </a:ext>
            </a:extLst>
          </p:cNvPr>
          <p:cNvSpPr/>
          <p:nvPr/>
        </p:nvSpPr>
        <p:spPr>
          <a:xfrm>
            <a:off x="9445904" y="2719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328731E-B063-45CF-AB0F-D5528D6AB95D}"/>
              </a:ext>
            </a:extLst>
          </p:cNvPr>
          <p:cNvSpPr txBox="1"/>
          <p:nvPr/>
        </p:nvSpPr>
        <p:spPr>
          <a:xfrm>
            <a:off x="14503016" y="166875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F87B9F-8DFC-49B8-936A-68B11E0BBD06}"/>
              </a:ext>
            </a:extLst>
          </p:cNvPr>
          <p:cNvSpPr txBox="1"/>
          <p:nvPr/>
        </p:nvSpPr>
        <p:spPr>
          <a:xfrm>
            <a:off x="13928343" y="54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  <a:p>
            <a:r>
              <a:rPr lang="en-US" sz="1200" dirty="0"/>
              <a:t>T2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ED28E5C-EAB1-4927-B61D-0DBB6EF57E7A}"/>
              </a:ext>
            </a:extLst>
          </p:cNvPr>
          <p:cNvSpPr/>
          <p:nvPr/>
        </p:nvSpPr>
        <p:spPr>
          <a:xfrm>
            <a:off x="13418987" y="2107960"/>
            <a:ext cx="1330942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F7A0D27-E19C-4234-A24E-1190332DB1F4}"/>
              </a:ext>
            </a:extLst>
          </p:cNvPr>
          <p:cNvSpPr txBox="1"/>
          <p:nvPr/>
        </p:nvSpPr>
        <p:spPr>
          <a:xfrm>
            <a:off x="13158246" y="1788930"/>
            <a:ext cx="1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Pwr Relay Module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FA499A8-EBF1-4213-8385-A03E5A6415DD}"/>
              </a:ext>
            </a:extLst>
          </p:cNvPr>
          <p:cNvSpPr txBox="1"/>
          <p:nvPr/>
        </p:nvSpPr>
        <p:spPr>
          <a:xfrm>
            <a:off x="14226323" y="2979302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  <a:p>
            <a:r>
              <a:rPr lang="en-US" dirty="0"/>
              <a:t>Sig</a:t>
            </a:r>
          </a:p>
          <a:p>
            <a:r>
              <a:rPr lang="en-US" dirty="0"/>
              <a:t>Gnd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FCD3E7-8678-4E6B-A91E-4BEE0CBF076C}"/>
              </a:ext>
            </a:extLst>
          </p:cNvPr>
          <p:cNvSpPr/>
          <p:nvPr/>
        </p:nvSpPr>
        <p:spPr>
          <a:xfrm>
            <a:off x="13393693" y="2482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5CEF59E-F27A-4776-8449-60D2DC05F0E9}"/>
              </a:ext>
            </a:extLst>
          </p:cNvPr>
          <p:cNvSpPr/>
          <p:nvPr/>
        </p:nvSpPr>
        <p:spPr>
          <a:xfrm>
            <a:off x="14726616" y="24943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1EB49FB-E2FE-4947-ADEB-A5EDE1CC610B}"/>
              </a:ext>
            </a:extLst>
          </p:cNvPr>
          <p:cNvSpPr/>
          <p:nvPr/>
        </p:nvSpPr>
        <p:spPr>
          <a:xfrm>
            <a:off x="14726616" y="36661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629983B-7D96-4885-A798-F09D65BC0E27}"/>
              </a:ext>
            </a:extLst>
          </p:cNvPr>
          <p:cNvSpPr/>
          <p:nvPr/>
        </p:nvSpPr>
        <p:spPr>
          <a:xfrm>
            <a:off x="14726616" y="3418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F57EAA8-36A7-41A4-AF5B-BF6A56387302}"/>
              </a:ext>
            </a:extLst>
          </p:cNvPr>
          <p:cNvSpPr/>
          <p:nvPr/>
        </p:nvSpPr>
        <p:spPr>
          <a:xfrm>
            <a:off x="14726616" y="3148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60104DF-9326-4A91-A92E-752E4B8F7155}"/>
              </a:ext>
            </a:extLst>
          </p:cNvPr>
          <p:cNvCxnSpPr>
            <a:cxnSpLocks/>
            <a:stCxn id="330" idx="6"/>
            <a:endCxn id="273" idx="2"/>
          </p:cNvCxnSpPr>
          <p:nvPr/>
        </p:nvCxnSpPr>
        <p:spPr>
          <a:xfrm>
            <a:off x="11724125" y="1791838"/>
            <a:ext cx="3002490" cy="738645"/>
          </a:xfrm>
          <a:prstGeom prst="bentConnector3">
            <a:avLst>
              <a:gd name="adj1" fmla="val 112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5837F-76D1-4872-91DD-1EBACCBCBEE6}"/>
              </a:ext>
            </a:extLst>
          </p:cNvPr>
          <p:cNvCxnSpPr>
            <a:cxnSpLocks/>
            <a:stCxn id="330" idx="6"/>
          </p:cNvCxnSpPr>
          <p:nvPr/>
        </p:nvCxnSpPr>
        <p:spPr>
          <a:xfrm flipV="1">
            <a:off x="11724125" y="1630397"/>
            <a:ext cx="347410" cy="1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B093C0-D005-4C7D-AAF8-14634FD7B766}"/>
              </a:ext>
            </a:extLst>
          </p:cNvPr>
          <p:cNvCxnSpPr>
            <a:cxnSpLocks/>
            <a:stCxn id="242" idx="4"/>
          </p:cNvCxnSpPr>
          <p:nvPr/>
        </p:nvCxnSpPr>
        <p:spPr>
          <a:xfrm flipH="1">
            <a:off x="13043947" y="1668798"/>
            <a:ext cx="5289" cy="280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6904DEA8-5B76-4F04-BA89-1DC304793A69}"/>
              </a:ext>
            </a:extLst>
          </p:cNvPr>
          <p:cNvSpPr/>
          <p:nvPr/>
        </p:nvSpPr>
        <p:spPr>
          <a:xfrm>
            <a:off x="11359901" y="4776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A85A477-3A1F-4B88-AC86-D6B980F0FC3A}"/>
              </a:ext>
            </a:extLst>
          </p:cNvPr>
          <p:cNvSpPr/>
          <p:nvPr/>
        </p:nvSpPr>
        <p:spPr>
          <a:xfrm>
            <a:off x="11359728" y="1097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900E13C-A3E8-472C-8A39-89C8F1DFB778}"/>
              </a:ext>
            </a:extLst>
          </p:cNvPr>
          <p:cNvSpPr/>
          <p:nvPr/>
        </p:nvSpPr>
        <p:spPr>
          <a:xfrm>
            <a:off x="13408321" y="66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C32182D-7C8F-4F3B-AFE9-9BFE073508EC}"/>
              </a:ext>
            </a:extLst>
          </p:cNvPr>
          <p:cNvSpPr/>
          <p:nvPr/>
        </p:nvSpPr>
        <p:spPr>
          <a:xfrm>
            <a:off x="13408321" y="80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149F41C-889E-463E-8458-4FAC1F10474F}"/>
              </a:ext>
            </a:extLst>
          </p:cNvPr>
          <p:cNvSpPr/>
          <p:nvPr/>
        </p:nvSpPr>
        <p:spPr>
          <a:xfrm>
            <a:off x="13413921" y="10419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65471ED-A487-45EB-B7F5-3B0A57F3C082}"/>
              </a:ext>
            </a:extLst>
          </p:cNvPr>
          <p:cNvSpPr/>
          <p:nvPr/>
        </p:nvSpPr>
        <p:spPr>
          <a:xfrm>
            <a:off x="13408321" y="12177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77149F2-5ABC-4ACD-896E-1B4B5FC01479}"/>
              </a:ext>
            </a:extLst>
          </p:cNvPr>
          <p:cNvSpPr/>
          <p:nvPr/>
        </p:nvSpPr>
        <p:spPr>
          <a:xfrm>
            <a:off x="14186856" y="6447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B20B38A-7FFC-4112-879B-14F1C10AA9E7}"/>
              </a:ext>
            </a:extLst>
          </p:cNvPr>
          <p:cNvSpPr/>
          <p:nvPr/>
        </p:nvSpPr>
        <p:spPr>
          <a:xfrm>
            <a:off x="14186552" y="8033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11583A0-12DE-4177-84CE-AF9CB1CF0089}"/>
              </a:ext>
            </a:extLst>
          </p:cNvPr>
          <p:cNvSpPr/>
          <p:nvPr/>
        </p:nvSpPr>
        <p:spPr>
          <a:xfrm>
            <a:off x="13408322" y="429834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14E06BB-806F-4A9B-ACF4-5615197FB65E}"/>
              </a:ext>
            </a:extLst>
          </p:cNvPr>
          <p:cNvSpPr txBox="1"/>
          <p:nvPr/>
        </p:nvSpPr>
        <p:spPr>
          <a:xfrm>
            <a:off x="13346047" y="3982574"/>
            <a:ext cx="294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UnSw 5V 8A PS (Lights/ctl)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EC13DD-4B63-449F-A11C-04C2A199FC65}"/>
              </a:ext>
            </a:extLst>
          </p:cNvPr>
          <p:cNvSpPr txBox="1"/>
          <p:nvPr/>
        </p:nvSpPr>
        <p:spPr>
          <a:xfrm>
            <a:off x="13391697" y="428251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3269C65-A8F9-4F2E-8725-571B1FA6D6FF}"/>
              </a:ext>
            </a:extLst>
          </p:cNvPr>
          <p:cNvSpPr txBox="1"/>
          <p:nvPr/>
        </p:nvSpPr>
        <p:spPr>
          <a:xfrm>
            <a:off x="14280453" y="4282517"/>
            <a:ext cx="1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LED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A17D005-C7D8-4AE8-900A-69528914D4B1}"/>
              </a:ext>
            </a:extLst>
          </p:cNvPr>
          <p:cNvSpPr/>
          <p:nvPr/>
        </p:nvSpPr>
        <p:spPr>
          <a:xfrm>
            <a:off x="13408322" y="569116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2FCD594-08A3-4FD1-A5F2-75E5F3EA036B}"/>
              </a:ext>
            </a:extLst>
          </p:cNvPr>
          <p:cNvSpPr txBox="1"/>
          <p:nvPr/>
        </p:nvSpPr>
        <p:spPr>
          <a:xfrm>
            <a:off x="13346049" y="5375393"/>
            <a:ext cx="26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5V 4A PS (</a:t>
            </a:r>
            <a:r>
              <a:rPr lang="en-US" strike="dblStrike" dirty="0"/>
              <a:t>Pi</a:t>
            </a:r>
            <a:r>
              <a:rPr lang="en-US" dirty="0"/>
              <a:t> RP2040)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2AA18F5-2B43-4C1E-84DB-EF2A07319792}"/>
              </a:ext>
            </a:extLst>
          </p:cNvPr>
          <p:cNvSpPr txBox="1"/>
          <p:nvPr/>
        </p:nvSpPr>
        <p:spPr>
          <a:xfrm>
            <a:off x="13391699" y="567533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8F55E-54B6-46DC-9488-7BA54D3D46A6}"/>
              </a:ext>
            </a:extLst>
          </p:cNvPr>
          <p:cNvSpPr txBox="1"/>
          <p:nvPr/>
        </p:nvSpPr>
        <p:spPr>
          <a:xfrm>
            <a:off x="14216982" y="5675337"/>
            <a:ext cx="107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1D767169-5F22-4707-812F-C57D6CF2DEB5}"/>
              </a:ext>
            </a:extLst>
          </p:cNvPr>
          <p:cNvSpPr/>
          <p:nvPr/>
        </p:nvSpPr>
        <p:spPr>
          <a:xfrm>
            <a:off x="11047020" y="17743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20B038F-0F6C-4964-91D5-AF6F5A77A854}"/>
              </a:ext>
            </a:extLst>
          </p:cNvPr>
          <p:cNvSpPr/>
          <p:nvPr/>
        </p:nvSpPr>
        <p:spPr>
          <a:xfrm>
            <a:off x="11657408" y="17557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A25B14B2-FD70-4F25-BC7D-E2CE487D391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998154" y="2257445"/>
            <a:ext cx="885660" cy="3376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165C277-B635-41AD-9208-D23E0742FEC0}"/>
              </a:ext>
            </a:extLst>
          </p:cNvPr>
          <p:cNvCxnSpPr>
            <a:cxnSpLocks/>
          </p:cNvCxnSpPr>
          <p:nvPr/>
        </p:nvCxnSpPr>
        <p:spPr>
          <a:xfrm flipV="1">
            <a:off x="13205691" y="4460000"/>
            <a:ext cx="199483" cy="12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E2D82AC-D1A5-4451-98B7-05E2AC9BC210}"/>
              </a:ext>
            </a:extLst>
          </p:cNvPr>
          <p:cNvCxnSpPr>
            <a:cxnSpLocks/>
          </p:cNvCxnSpPr>
          <p:nvPr/>
        </p:nvCxnSpPr>
        <p:spPr>
          <a:xfrm flipV="1">
            <a:off x="13040915" y="4465322"/>
            <a:ext cx="367407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3AC4474-250D-4966-9D9E-76D747DC74A2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0" cy="110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48ABD8-D818-48DB-B09B-67F025F2DE5E}"/>
              </a:ext>
            </a:extLst>
          </p:cNvPr>
          <p:cNvCxnSpPr>
            <a:cxnSpLocks/>
          </p:cNvCxnSpPr>
          <p:nvPr/>
        </p:nvCxnSpPr>
        <p:spPr>
          <a:xfrm>
            <a:off x="13040915" y="6118860"/>
            <a:ext cx="36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17DBF00-A435-43C2-830C-0E6555A1CA10}"/>
              </a:ext>
            </a:extLst>
          </p:cNvPr>
          <p:cNvCxnSpPr>
            <a:cxnSpLocks/>
          </p:cNvCxnSpPr>
          <p:nvPr/>
        </p:nvCxnSpPr>
        <p:spPr>
          <a:xfrm>
            <a:off x="13177121" y="6431280"/>
            <a:ext cx="241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7D12918C-7841-466B-8279-FA4D94EA9B13}"/>
              </a:ext>
            </a:extLst>
          </p:cNvPr>
          <p:cNvSpPr/>
          <p:nvPr/>
        </p:nvSpPr>
        <p:spPr>
          <a:xfrm>
            <a:off x="13371816" y="4429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F742668-FB2B-4414-AAEE-89AB9C79041F}"/>
              </a:ext>
            </a:extLst>
          </p:cNvPr>
          <p:cNvSpPr/>
          <p:nvPr/>
        </p:nvSpPr>
        <p:spPr>
          <a:xfrm>
            <a:off x="13371816" y="47038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30B476-93F6-4ED5-BF88-DBED86518027}"/>
              </a:ext>
            </a:extLst>
          </p:cNvPr>
          <p:cNvSpPr/>
          <p:nvPr/>
        </p:nvSpPr>
        <p:spPr>
          <a:xfrm>
            <a:off x="13371816" y="49854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4A36D32-F250-4FA0-9CE9-642205DDCA0A}"/>
              </a:ext>
            </a:extLst>
          </p:cNvPr>
          <p:cNvCxnSpPr>
            <a:cxnSpLocks/>
          </p:cNvCxnSpPr>
          <p:nvPr/>
        </p:nvCxnSpPr>
        <p:spPr>
          <a:xfrm flipV="1">
            <a:off x="13040913" y="4729618"/>
            <a:ext cx="384142" cy="13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9A22983-2508-4DD8-865B-EF40932E2E98}"/>
              </a:ext>
            </a:extLst>
          </p:cNvPr>
          <p:cNvCxnSpPr>
            <a:cxnSpLocks/>
          </p:cNvCxnSpPr>
          <p:nvPr/>
        </p:nvCxnSpPr>
        <p:spPr>
          <a:xfrm>
            <a:off x="10242189" y="4719040"/>
            <a:ext cx="3186012" cy="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2F8375A-0782-4ED5-8AF8-F6066257F7B3}"/>
              </a:ext>
            </a:extLst>
          </p:cNvPr>
          <p:cNvCxnSpPr>
            <a:cxnSpLocks/>
          </p:cNvCxnSpPr>
          <p:nvPr/>
        </p:nvCxnSpPr>
        <p:spPr>
          <a:xfrm flipV="1">
            <a:off x="13177123" y="5009832"/>
            <a:ext cx="258265" cy="12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8F289D0-6FC8-4020-8C4A-6E1F25B0D27E}"/>
              </a:ext>
            </a:extLst>
          </p:cNvPr>
          <p:cNvCxnSpPr>
            <a:cxnSpLocks/>
          </p:cNvCxnSpPr>
          <p:nvPr/>
        </p:nvCxnSpPr>
        <p:spPr>
          <a:xfrm>
            <a:off x="12060273" y="5009831"/>
            <a:ext cx="1378261" cy="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0AC1801-CCCF-4EA8-A64D-1B189D557F20}"/>
              </a:ext>
            </a:extLst>
          </p:cNvPr>
          <p:cNvSpPr txBox="1"/>
          <p:nvPr/>
        </p:nvSpPr>
        <p:spPr>
          <a:xfrm>
            <a:off x="12710011" y="5481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875C5F4-5B30-413E-BC1F-BD8AFCCDBE21}"/>
              </a:ext>
            </a:extLst>
          </p:cNvPr>
          <p:cNvSpPr/>
          <p:nvPr/>
        </p:nvSpPr>
        <p:spPr>
          <a:xfrm>
            <a:off x="12800746" y="5616674"/>
            <a:ext cx="101297" cy="13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81C5073-5720-4FD9-84AB-1DDDE52CCFFA}"/>
              </a:ext>
            </a:extLst>
          </p:cNvPr>
          <p:cNvCxnSpPr>
            <a:cxnSpLocks/>
          </p:cNvCxnSpPr>
          <p:nvPr/>
        </p:nvCxnSpPr>
        <p:spPr>
          <a:xfrm>
            <a:off x="13040913" y="4859785"/>
            <a:ext cx="0" cy="12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6BB9E90-74FA-408C-A70A-E2B306954109}"/>
              </a:ext>
            </a:extLst>
          </p:cNvPr>
          <p:cNvCxnSpPr>
            <a:cxnSpLocks/>
          </p:cNvCxnSpPr>
          <p:nvPr/>
        </p:nvCxnSpPr>
        <p:spPr>
          <a:xfrm flipH="1">
            <a:off x="13177121" y="5135134"/>
            <a:ext cx="9994" cy="129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AF4185-CF2F-42B8-8F4C-4870CFE5D04A}"/>
              </a:ext>
            </a:extLst>
          </p:cNvPr>
          <p:cNvSpPr/>
          <p:nvPr/>
        </p:nvSpPr>
        <p:spPr>
          <a:xfrm>
            <a:off x="2129055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B3E17A19-843F-4F5B-A4B3-0B3D1DBBDC96}"/>
              </a:ext>
            </a:extLst>
          </p:cNvPr>
          <p:cNvSpPr/>
          <p:nvPr/>
        </p:nvSpPr>
        <p:spPr>
          <a:xfrm>
            <a:off x="2322468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6A8A133-DC3E-4AD7-B0E7-CAEF08D088BB}"/>
              </a:ext>
            </a:extLst>
          </p:cNvPr>
          <p:cNvSpPr/>
          <p:nvPr/>
        </p:nvSpPr>
        <p:spPr>
          <a:xfrm>
            <a:off x="2310724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87E494-B957-445E-A700-E262386A917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>
            <a:off x="2342901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F60D15E7-F9B0-48E1-A845-B197F0F498A3}"/>
              </a:ext>
            </a:extLst>
          </p:cNvPr>
          <p:cNvSpPr/>
          <p:nvPr/>
        </p:nvSpPr>
        <p:spPr>
          <a:xfrm>
            <a:off x="2318096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C92EEAA8-E0C9-45C3-AB36-35280A2FCAA0}"/>
              </a:ext>
            </a:extLst>
          </p:cNvPr>
          <p:cNvSpPr/>
          <p:nvPr/>
        </p:nvSpPr>
        <p:spPr>
          <a:xfrm>
            <a:off x="2316005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ECDFE10-1D40-4EF1-ABDE-59175C7FA6C0}"/>
              </a:ext>
            </a:extLst>
          </p:cNvPr>
          <p:cNvSpPr/>
          <p:nvPr/>
        </p:nvSpPr>
        <p:spPr>
          <a:xfrm>
            <a:off x="2652242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F4B3DB6-DBA5-42AF-B530-400F87CCDE5A}"/>
              </a:ext>
            </a:extLst>
          </p:cNvPr>
          <p:cNvSpPr/>
          <p:nvPr/>
        </p:nvSpPr>
        <p:spPr>
          <a:xfrm>
            <a:off x="2845652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D8F88C-ED9F-4B6D-B9A1-0827BD5E9CAE}"/>
              </a:ext>
            </a:extLst>
          </p:cNvPr>
          <p:cNvSpPr/>
          <p:nvPr/>
        </p:nvSpPr>
        <p:spPr>
          <a:xfrm>
            <a:off x="2833909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218D02B-D370-4AEC-8D26-5577E9C5CD87}"/>
              </a:ext>
            </a:extLst>
          </p:cNvPr>
          <p:cNvCxnSpPr>
            <a:cxnSpLocks/>
            <a:stCxn id="409" idx="0"/>
          </p:cNvCxnSpPr>
          <p:nvPr/>
        </p:nvCxnSpPr>
        <p:spPr>
          <a:xfrm flipH="1">
            <a:off x="286608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C87B568D-CC9C-4FCA-AB34-F92060C18B41}"/>
              </a:ext>
            </a:extLst>
          </p:cNvPr>
          <p:cNvSpPr/>
          <p:nvPr/>
        </p:nvSpPr>
        <p:spPr>
          <a:xfrm>
            <a:off x="2841280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AAC7816-B0D0-4928-B268-6D9A1619376D}"/>
              </a:ext>
            </a:extLst>
          </p:cNvPr>
          <p:cNvSpPr/>
          <p:nvPr/>
        </p:nvSpPr>
        <p:spPr>
          <a:xfrm>
            <a:off x="283919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0CB8BF-9FFD-4E0A-B2AC-2C1824F139E1}"/>
              </a:ext>
            </a:extLst>
          </p:cNvPr>
          <p:cNvSpPr/>
          <p:nvPr/>
        </p:nvSpPr>
        <p:spPr>
          <a:xfrm>
            <a:off x="3163683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62CAC72-A6EB-4215-8620-74B028B9CE34}"/>
              </a:ext>
            </a:extLst>
          </p:cNvPr>
          <p:cNvSpPr/>
          <p:nvPr/>
        </p:nvSpPr>
        <p:spPr>
          <a:xfrm>
            <a:off x="3357093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5E71E143-5C24-47F8-8265-691B62C1F820}"/>
              </a:ext>
            </a:extLst>
          </p:cNvPr>
          <p:cNvSpPr/>
          <p:nvPr/>
        </p:nvSpPr>
        <p:spPr>
          <a:xfrm>
            <a:off x="3345352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183DA8C-4F3B-48D5-9934-DD3BC7B27727}"/>
              </a:ext>
            </a:extLst>
          </p:cNvPr>
          <p:cNvCxnSpPr>
            <a:cxnSpLocks/>
            <a:stCxn id="415" idx="0"/>
          </p:cNvCxnSpPr>
          <p:nvPr/>
        </p:nvCxnSpPr>
        <p:spPr>
          <a:xfrm flipH="1">
            <a:off x="337752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1723DF13-3EFD-4B0F-B498-1FFBF90E8E95}"/>
              </a:ext>
            </a:extLst>
          </p:cNvPr>
          <p:cNvSpPr/>
          <p:nvPr/>
        </p:nvSpPr>
        <p:spPr>
          <a:xfrm>
            <a:off x="335272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5A020CE-A439-400F-A9F1-45FCB8A61291}"/>
              </a:ext>
            </a:extLst>
          </p:cNvPr>
          <p:cNvSpPr/>
          <p:nvPr/>
        </p:nvSpPr>
        <p:spPr>
          <a:xfrm>
            <a:off x="335063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D184374-CAFF-4F07-B12B-E18219A86CF6}"/>
              </a:ext>
            </a:extLst>
          </p:cNvPr>
          <p:cNvSpPr/>
          <p:nvPr/>
        </p:nvSpPr>
        <p:spPr>
          <a:xfrm>
            <a:off x="4032363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D73D9A9-D7A8-44E8-835D-C5B553256203}"/>
              </a:ext>
            </a:extLst>
          </p:cNvPr>
          <p:cNvSpPr/>
          <p:nvPr/>
        </p:nvSpPr>
        <p:spPr>
          <a:xfrm>
            <a:off x="4225776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FE7AD74-E266-4102-87AD-16EF2438EA31}"/>
              </a:ext>
            </a:extLst>
          </p:cNvPr>
          <p:cNvSpPr/>
          <p:nvPr/>
        </p:nvSpPr>
        <p:spPr>
          <a:xfrm>
            <a:off x="4214032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4BE11A0-0F01-4CC2-AFE0-3A4A978E7EAE}"/>
              </a:ext>
            </a:extLst>
          </p:cNvPr>
          <p:cNvCxnSpPr>
            <a:cxnSpLocks/>
            <a:stCxn id="421" idx="0"/>
          </p:cNvCxnSpPr>
          <p:nvPr/>
        </p:nvCxnSpPr>
        <p:spPr>
          <a:xfrm flipH="1">
            <a:off x="4246209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8C51DB53-9DC4-4C0C-9AB6-D66D97F936A1}"/>
              </a:ext>
            </a:extLst>
          </p:cNvPr>
          <p:cNvSpPr/>
          <p:nvPr/>
        </p:nvSpPr>
        <p:spPr>
          <a:xfrm>
            <a:off x="4221404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1D7412FD-7A88-4927-AF14-AEFBFB04E35E}"/>
              </a:ext>
            </a:extLst>
          </p:cNvPr>
          <p:cNvSpPr/>
          <p:nvPr/>
        </p:nvSpPr>
        <p:spPr>
          <a:xfrm>
            <a:off x="4219313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A791228-0C39-4263-88D0-234B5EAAA10C}"/>
              </a:ext>
            </a:extLst>
          </p:cNvPr>
          <p:cNvSpPr/>
          <p:nvPr/>
        </p:nvSpPr>
        <p:spPr>
          <a:xfrm>
            <a:off x="4555550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8023083-7162-4B89-8F7F-67CE6343788A}"/>
              </a:ext>
            </a:extLst>
          </p:cNvPr>
          <p:cNvSpPr/>
          <p:nvPr/>
        </p:nvSpPr>
        <p:spPr>
          <a:xfrm>
            <a:off x="4748960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FD0470C4-CCE5-4A21-BA9B-88BFC073467D}"/>
              </a:ext>
            </a:extLst>
          </p:cNvPr>
          <p:cNvSpPr/>
          <p:nvPr/>
        </p:nvSpPr>
        <p:spPr>
          <a:xfrm>
            <a:off x="4737217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99CB53A-083D-480A-8A0E-026021B34783}"/>
              </a:ext>
            </a:extLst>
          </p:cNvPr>
          <p:cNvCxnSpPr>
            <a:cxnSpLocks/>
            <a:stCxn id="427" idx="0"/>
          </p:cNvCxnSpPr>
          <p:nvPr/>
        </p:nvCxnSpPr>
        <p:spPr>
          <a:xfrm flipH="1">
            <a:off x="476939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11828FD0-3B64-4E7F-B38E-FD108467CD77}"/>
              </a:ext>
            </a:extLst>
          </p:cNvPr>
          <p:cNvSpPr/>
          <p:nvPr/>
        </p:nvSpPr>
        <p:spPr>
          <a:xfrm>
            <a:off x="4744588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036DB6A-5852-4800-A161-C10FADD47A0C}"/>
              </a:ext>
            </a:extLst>
          </p:cNvPr>
          <p:cNvSpPr/>
          <p:nvPr/>
        </p:nvSpPr>
        <p:spPr>
          <a:xfrm>
            <a:off x="474250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AA09B97-C8FC-4707-BB83-736814B865BE}"/>
              </a:ext>
            </a:extLst>
          </p:cNvPr>
          <p:cNvSpPr/>
          <p:nvPr/>
        </p:nvSpPr>
        <p:spPr>
          <a:xfrm>
            <a:off x="5066991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89DF246-F9D2-4456-911D-C93879370DB5}"/>
              </a:ext>
            </a:extLst>
          </p:cNvPr>
          <p:cNvSpPr/>
          <p:nvPr/>
        </p:nvSpPr>
        <p:spPr>
          <a:xfrm>
            <a:off x="5260401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4962AD6-10B1-4AD2-B643-3BBCB603F08E}"/>
              </a:ext>
            </a:extLst>
          </p:cNvPr>
          <p:cNvSpPr/>
          <p:nvPr/>
        </p:nvSpPr>
        <p:spPr>
          <a:xfrm>
            <a:off x="5248660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0A2A9E0-ECCA-4EED-BF0B-A8C0337B7DC7}"/>
              </a:ext>
            </a:extLst>
          </p:cNvPr>
          <p:cNvCxnSpPr>
            <a:cxnSpLocks/>
            <a:stCxn id="433" idx="0"/>
          </p:cNvCxnSpPr>
          <p:nvPr/>
        </p:nvCxnSpPr>
        <p:spPr>
          <a:xfrm flipH="1">
            <a:off x="528083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E649CBB8-6EF9-4B78-9398-39F3C7A8952F}"/>
              </a:ext>
            </a:extLst>
          </p:cNvPr>
          <p:cNvSpPr/>
          <p:nvPr/>
        </p:nvSpPr>
        <p:spPr>
          <a:xfrm>
            <a:off x="525394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9DDDC59-7462-4B85-A0A4-73F7A9FD1272}"/>
              </a:ext>
            </a:extLst>
          </p:cNvPr>
          <p:cNvSpPr/>
          <p:nvPr/>
        </p:nvSpPr>
        <p:spPr>
          <a:xfrm>
            <a:off x="268426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28D69D0-3A75-40C4-A33A-BE5EB7C0E56B}"/>
              </a:ext>
            </a:extLst>
          </p:cNvPr>
          <p:cNvSpPr/>
          <p:nvPr/>
        </p:nvSpPr>
        <p:spPr>
          <a:xfrm>
            <a:off x="461836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D6AA3F5-EE6B-4935-9981-4987F26954D6}"/>
              </a:ext>
            </a:extLst>
          </p:cNvPr>
          <p:cNvSpPr/>
          <p:nvPr/>
        </p:nvSpPr>
        <p:spPr>
          <a:xfrm>
            <a:off x="450093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B7ED473D-BEF6-411A-ABAB-CBC2AD415721}"/>
              </a:ext>
            </a:extLst>
          </p:cNvPr>
          <p:cNvCxnSpPr>
            <a:cxnSpLocks/>
            <a:stCxn id="475" idx="0"/>
          </p:cNvCxnSpPr>
          <p:nvPr/>
        </p:nvCxnSpPr>
        <p:spPr>
          <a:xfrm flipH="1">
            <a:off x="482272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53BFB480-E352-4BAD-8431-68D79F10F4E9}"/>
              </a:ext>
            </a:extLst>
          </p:cNvPr>
          <p:cNvSpPr/>
          <p:nvPr/>
        </p:nvSpPr>
        <p:spPr>
          <a:xfrm>
            <a:off x="45746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6EF4FF9-FE84-4874-8823-4EA8801D8D87}"/>
              </a:ext>
            </a:extLst>
          </p:cNvPr>
          <p:cNvSpPr/>
          <p:nvPr/>
        </p:nvSpPr>
        <p:spPr>
          <a:xfrm>
            <a:off x="455376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25307BA-2198-47C7-A8F0-952A35169193}"/>
              </a:ext>
            </a:extLst>
          </p:cNvPr>
          <p:cNvSpPr/>
          <p:nvPr/>
        </p:nvSpPr>
        <p:spPr>
          <a:xfrm>
            <a:off x="79161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9F35EC4-5DCC-4B96-AE25-7BEAFE7A3899}"/>
              </a:ext>
            </a:extLst>
          </p:cNvPr>
          <p:cNvSpPr/>
          <p:nvPr/>
        </p:nvSpPr>
        <p:spPr>
          <a:xfrm>
            <a:off x="985020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43D525D-6637-486A-ADB8-94D97C448952}"/>
              </a:ext>
            </a:extLst>
          </p:cNvPr>
          <p:cNvSpPr/>
          <p:nvPr/>
        </p:nvSpPr>
        <p:spPr>
          <a:xfrm>
            <a:off x="97328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5FFF17D-DBCC-4711-B5E6-19CA4EF492B3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1005456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8722E2C-A573-47A2-91AB-A0BD7E64C71D}"/>
              </a:ext>
            </a:extLst>
          </p:cNvPr>
          <p:cNvSpPr/>
          <p:nvPr/>
        </p:nvSpPr>
        <p:spPr>
          <a:xfrm>
            <a:off x="980649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2D0AD53C-80EA-48BB-BD96-2CB5D106EEAF}"/>
              </a:ext>
            </a:extLst>
          </p:cNvPr>
          <p:cNvSpPr/>
          <p:nvPr/>
        </p:nvSpPr>
        <p:spPr>
          <a:xfrm>
            <a:off x="978560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70B0AD-4780-44EA-B9D6-307B0721AB4A}"/>
              </a:ext>
            </a:extLst>
          </p:cNvPr>
          <p:cNvSpPr/>
          <p:nvPr/>
        </p:nvSpPr>
        <p:spPr>
          <a:xfrm>
            <a:off x="130305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CE2964F-5751-41C4-A71D-C431A351479D}"/>
              </a:ext>
            </a:extLst>
          </p:cNvPr>
          <p:cNvSpPr/>
          <p:nvPr/>
        </p:nvSpPr>
        <p:spPr>
          <a:xfrm>
            <a:off x="1496464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9B4496-4054-4187-BB4B-06B8CF636DDD}"/>
              </a:ext>
            </a:extLst>
          </p:cNvPr>
          <p:cNvSpPr/>
          <p:nvPr/>
        </p:nvSpPr>
        <p:spPr>
          <a:xfrm>
            <a:off x="148472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045508-52AE-4485-8E30-17EF3246F9B7}"/>
              </a:ext>
            </a:extLst>
          </p:cNvPr>
          <p:cNvCxnSpPr>
            <a:cxnSpLocks/>
            <a:stCxn id="487" idx="0"/>
          </p:cNvCxnSpPr>
          <p:nvPr/>
        </p:nvCxnSpPr>
        <p:spPr>
          <a:xfrm flipH="1">
            <a:off x="1516897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2A73B96-4563-4A43-BFEC-FD761804CF8A}"/>
              </a:ext>
            </a:extLst>
          </p:cNvPr>
          <p:cNvSpPr/>
          <p:nvPr/>
        </p:nvSpPr>
        <p:spPr>
          <a:xfrm>
            <a:off x="1492092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456BCED8-A43C-498C-BA9D-365B755B2F12}"/>
              </a:ext>
            </a:extLst>
          </p:cNvPr>
          <p:cNvSpPr/>
          <p:nvPr/>
        </p:nvSpPr>
        <p:spPr>
          <a:xfrm>
            <a:off x="1490001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ACD81936-B7A6-4CA7-89DD-D3D6753A9D61}"/>
              </a:ext>
            </a:extLst>
          </p:cNvPr>
          <p:cNvSpPr txBox="1"/>
          <p:nvPr/>
        </p:nvSpPr>
        <p:spPr>
          <a:xfrm rot="16200000">
            <a:off x="725622" y="349768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CA0477E-C02F-4150-9715-398E25719012}"/>
              </a:ext>
            </a:extLst>
          </p:cNvPr>
          <p:cNvSpPr txBox="1"/>
          <p:nvPr/>
        </p:nvSpPr>
        <p:spPr>
          <a:xfrm rot="16200000">
            <a:off x="2643773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C477E97-CA1D-459F-B7C3-61D549363893}"/>
              </a:ext>
            </a:extLst>
          </p:cNvPr>
          <p:cNvSpPr txBox="1"/>
          <p:nvPr/>
        </p:nvSpPr>
        <p:spPr>
          <a:xfrm rot="16200000">
            <a:off x="4657427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FB4ADB5-5855-461F-A347-B0A15A334296}"/>
              </a:ext>
            </a:extLst>
          </p:cNvPr>
          <p:cNvSpPr txBox="1"/>
          <p:nvPr/>
        </p:nvSpPr>
        <p:spPr>
          <a:xfrm rot="16200000">
            <a:off x="6538808" y="348824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66882EB-E02B-4F0C-B936-B6A161D4A0BA}"/>
              </a:ext>
            </a:extLst>
          </p:cNvPr>
          <p:cNvSpPr txBox="1"/>
          <p:nvPr/>
        </p:nvSpPr>
        <p:spPr>
          <a:xfrm rot="16200000">
            <a:off x="8737105" y="3538205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5556F16-DB4B-4182-A72D-052738C0B95D}"/>
              </a:ext>
            </a:extLst>
          </p:cNvPr>
          <p:cNvSpPr txBox="1"/>
          <p:nvPr/>
        </p:nvSpPr>
        <p:spPr>
          <a:xfrm>
            <a:off x="744846" y="3567565"/>
            <a:ext cx="8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Hot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3A5D705-20CA-45F3-83FB-E1AAD823BB08}"/>
              </a:ext>
            </a:extLst>
          </p:cNvPr>
          <p:cNvSpPr txBox="1"/>
          <p:nvPr/>
        </p:nvSpPr>
        <p:spPr>
          <a:xfrm>
            <a:off x="2550062" y="3547885"/>
            <a:ext cx="87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Neu</a:t>
            </a:r>
          </a:p>
          <a:p>
            <a:pPr algn="ctr"/>
            <a:r>
              <a:rPr lang="en-US" dirty="0"/>
              <a:t>White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E9D9E53-9D17-4FAB-A6A3-08614D00238D}"/>
              </a:ext>
            </a:extLst>
          </p:cNvPr>
          <p:cNvSpPr txBox="1"/>
          <p:nvPr/>
        </p:nvSpPr>
        <p:spPr>
          <a:xfrm>
            <a:off x="4596828" y="3597901"/>
            <a:ext cx="8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Gnd</a:t>
            </a:r>
          </a:p>
          <a:p>
            <a:pPr algn="ctr"/>
            <a:r>
              <a:rPr lang="en-US" dirty="0"/>
              <a:t>Green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E32799BB-2468-4004-A64C-5D3F05CF7017}"/>
              </a:ext>
            </a:extLst>
          </p:cNvPr>
          <p:cNvSpPr txBox="1"/>
          <p:nvPr/>
        </p:nvSpPr>
        <p:spPr>
          <a:xfrm>
            <a:off x="6380823" y="3597265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50EF3F7-379C-4547-B805-83835BA4449F}"/>
              </a:ext>
            </a:extLst>
          </p:cNvPr>
          <p:cNvSpPr txBox="1"/>
          <p:nvPr/>
        </p:nvSpPr>
        <p:spPr>
          <a:xfrm>
            <a:off x="8701455" y="359750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24VDC</a:t>
            </a:r>
          </a:p>
          <a:p>
            <a:pPr algn="ctr"/>
            <a:r>
              <a:rPr lang="en-US" dirty="0"/>
              <a:t>Red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6C26AE3-D6C1-4E0E-AD47-90B4538B4C55}"/>
              </a:ext>
            </a:extLst>
          </p:cNvPr>
          <p:cNvCxnSpPr>
            <a:cxnSpLocks/>
            <a:stCxn id="479" idx="2"/>
            <a:endCxn id="485" idx="6"/>
          </p:cNvCxnSpPr>
          <p:nvPr/>
        </p:nvCxnSpPr>
        <p:spPr>
          <a:xfrm>
            <a:off x="457466" y="759315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006FEB3-641E-42F6-9C5A-CD664B05C173}"/>
              </a:ext>
            </a:extLst>
          </p:cNvPr>
          <p:cNvCxnSpPr>
            <a:cxnSpLocks/>
          </p:cNvCxnSpPr>
          <p:nvPr/>
        </p:nvCxnSpPr>
        <p:spPr>
          <a:xfrm>
            <a:off x="973278" y="82516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38C408A1-9458-49B8-BC9E-58C280BD2DBE}"/>
              </a:ext>
            </a:extLst>
          </p:cNvPr>
          <p:cNvCxnSpPr>
            <a:cxnSpLocks/>
          </p:cNvCxnSpPr>
          <p:nvPr/>
        </p:nvCxnSpPr>
        <p:spPr>
          <a:xfrm>
            <a:off x="2310726" y="7594904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20F4A06-33E3-4EFF-810F-531480BAA78D}"/>
              </a:ext>
            </a:extLst>
          </p:cNvPr>
          <p:cNvCxnSpPr>
            <a:cxnSpLocks/>
          </p:cNvCxnSpPr>
          <p:nvPr/>
        </p:nvCxnSpPr>
        <p:spPr>
          <a:xfrm>
            <a:off x="2826538" y="825342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EADF9DE-CB33-4EEB-BC27-786A2B43822A}"/>
              </a:ext>
            </a:extLst>
          </p:cNvPr>
          <p:cNvCxnSpPr>
            <a:cxnSpLocks/>
          </p:cNvCxnSpPr>
          <p:nvPr/>
        </p:nvCxnSpPr>
        <p:spPr>
          <a:xfrm>
            <a:off x="4246210" y="75912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B33E808-5A61-4E6D-845D-3F48B71734EC}"/>
              </a:ext>
            </a:extLst>
          </p:cNvPr>
          <p:cNvCxnSpPr>
            <a:cxnSpLocks/>
          </p:cNvCxnSpPr>
          <p:nvPr/>
        </p:nvCxnSpPr>
        <p:spPr>
          <a:xfrm>
            <a:off x="5293760" y="825167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C2927CC-D2F1-4C49-B676-498A6C5939D4}"/>
              </a:ext>
            </a:extLst>
          </p:cNvPr>
          <p:cNvSpPr/>
          <p:nvPr/>
        </p:nvSpPr>
        <p:spPr>
          <a:xfrm>
            <a:off x="6058790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9D92E0E-5DF6-46B2-9245-428A977EE8A6}"/>
              </a:ext>
            </a:extLst>
          </p:cNvPr>
          <p:cNvSpPr/>
          <p:nvPr/>
        </p:nvSpPr>
        <p:spPr>
          <a:xfrm>
            <a:off x="6252200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DC78C71-237B-43C9-A444-7948EC0218CD}"/>
              </a:ext>
            </a:extLst>
          </p:cNvPr>
          <p:cNvSpPr/>
          <p:nvPr/>
        </p:nvSpPr>
        <p:spPr>
          <a:xfrm>
            <a:off x="6240457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7F9C17F-1FA9-496C-BAB3-A4D8FCD1B45B}"/>
              </a:ext>
            </a:extLst>
          </p:cNvPr>
          <p:cNvCxnSpPr>
            <a:cxnSpLocks/>
            <a:stCxn id="516" idx="0"/>
          </p:cNvCxnSpPr>
          <p:nvPr/>
        </p:nvCxnSpPr>
        <p:spPr>
          <a:xfrm flipH="1">
            <a:off x="6272636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307ECF46-AFBF-4527-9813-3A85455DA10E}"/>
              </a:ext>
            </a:extLst>
          </p:cNvPr>
          <p:cNvSpPr/>
          <p:nvPr/>
        </p:nvSpPr>
        <p:spPr>
          <a:xfrm>
            <a:off x="6247828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D79EE9E0-0CAB-4234-A9CC-430EF4D675E3}"/>
              </a:ext>
            </a:extLst>
          </p:cNvPr>
          <p:cNvSpPr/>
          <p:nvPr/>
        </p:nvSpPr>
        <p:spPr>
          <a:xfrm>
            <a:off x="6245740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559E2F-AF39-4AFE-9E8C-67A694B13DE3}"/>
              </a:ext>
            </a:extLst>
          </p:cNvPr>
          <p:cNvSpPr/>
          <p:nvPr/>
        </p:nvSpPr>
        <p:spPr>
          <a:xfrm>
            <a:off x="658197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9A45BA4-EB97-430D-9D37-EA097DF0EDD6}"/>
              </a:ext>
            </a:extLst>
          </p:cNvPr>
          <p:cNvSpPr/>
          <p:nvPr/>
        </p:nvSpPr>
        <p:spPr>
          <a:xfrm>
            <a:off x="6775384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C661C3C4-8BBA-44BC-A15F-EC5C65CE6C0A}"/>
              </a:ext>
            </a:extLst>
          </p:cNvPr>
          <p:cNvSpPr/>
          <p:nvPr/>
        </p:nvSpPr>
        <p:spPr>
          <a:xfrm>
            <a:off x="676364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AAD7650-ED03-4C6A-B826-D2BAB506BA76}"/>
              </a:ext>
            </a:extLst>
          </p:cNvPr>
          <p:cNvCxnSpPr>
            <a:cxnSpLocks/>
            <a:stCxn id="522" idx="0"/>
          </p:cNvCxnSpPr>
          <p:nvPr/>
        </p:nvCxnSpPr>
        <p:spPr>
          <a:xfrm flipH="1">
            <a:off x="6795820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Oval 525">
            <a:extLst>
              <a:ext uri="{FF2B5EF4-FFF2-40B4-BE49-F238E27FC236}">
                <a16:creationId xmlns:a16="http://schemas.microsoft.com/office/drawing/2014/main" id="{0B5BF365-EE76-4D48-8FB0-DED2ED7598DC}"/>
              </a:ext>
            </a:extLst>
          </p:cNvPr>
          <p:cNvSpPr/>
          <p:nvPr/>
        </p:nvSpPr>
        <p:spPr>
          <a:xfrm>
            <a:off x="6771013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88A0BB95-E419-44F8-9F7B-F1E09314E266}"/>
              </a:ext>
            </a:extLst>
          </p:cNvPr>
          <p:cNvSpPr/>
          <p:nvPr/>
        </p:nvSpPr>
        <p:spPr>
          <a:xfrm>
            <a:off x="6768924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073F31A-CD25-4511-ACE5-3E7A7D611E06}"/>
              </a:ext>
            </a:extLst>
          </p:cNvPr>
          <p:cNvSpPr/>
          <p:nvPr/>
        </p:nvSpPr>
        <p:spPr>
          <a:xfrm>
            <a:off x="709341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0A77921-0495-4BE4-9A21-3C39F81972D7}"/>
              </a:ext>
            </a:extLst>
          </p:cNvPr>
          <p:cNvSpPr/>
          <p:nvPr/>
        </p:nvSpPr>
        <p:spPr>
          <a:xfrm>
            <a:off x="7286828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BB791AD-0874-4274-8AF0-C654375DC17B}"/>
              </a:ext>
            </a:extLst>
          </p:cNvPr>
          <p:cNvSpPr/>
          <p:nvPr/>
        </p:nvSpPr>
        <p:spPr>
          <a:xfrm>
            <a:off x="727508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1D744DC5-2A24-4CA3-897C-F0C75BA9AA4C}"/>
              </a:ext>
            </a:extLst>
          </p:cNvPr>
          <p:cNvCxnSpPr>
            <a:cxnSpLocks/>
            <a:stCxn id="528" idx="0"/>
          </p:cNvCxnSpPr>
          <p:nvPr/>
        </p:nvCxnSpPr>
        <p:spPr>
          <a:xfrm flipH="1">
            <a:off x="7307261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5AB57AC-D1B8-42A0-8E08-24C2EA3108A3}"/>
              </a:ext>
            </a:extLst>
          </p:cNvPr>
          <p:cNvSpPr/>
          <p:nvPr/>
        </p:nvSpPr>
        <p:spPr>
          <a:xfrm>
            <a:off x="7282456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EB7BED4-7D07-4AA6-8DE7-B8E931C6748A}"/>
              </a:ext>
            </a:extLst>
          </p:cNvPr>
          <p:cNvSpPr/>
          <p:nvPr/>
        </p:nvSpPr>
        <p:spPr>
          <a:xfrm>
            <a:off x="7280365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40CA65-01DA-492A-A035-9CCD98DC0A35}"/>
              </a:ext>
            </a:extLst>
          </p:cNvPr>
          <p:cNvSpPr/>
          <p:nvPr/>
        </p:nvSpPr>
        <p:spPr>
          <a:xfrm>
            <a:off x="8339789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070D326-5CB3-4AA9-BA09-D8DDDB5E3469}"/>
              </a:ext>
            </a:extLst>
          </p:cNvPr>
          <p:cNvSpPr/>
          <p:nvPr/>
        </p:nvSpPr>
        <p:spPr>
          <a:xfrm>
            <a:off x="8533199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FF80E3C-8001-45EF-BE47-7A31C8863A19}"/>
              </a:ext>
            </a:extLst>
          </p:cNvPr>
          <p:cNvSpPr/>
          <p:nvPr/>
        </p:nvSpPr>
        <p:spPr>
          <a:xfrm>
            <a:off x="8521456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CF4F424-015E-4231-BDB3-1B739284D60A}"/>
              </a:ext>
            </a:extLst>
          </p:cNvPr>
          <p:cNvCxnSpPr>
            <a:cxnSpLocks/>
            <a:stCxn id="534" idx="0"/>
          </p:cNvCxnSpPr>
          <p:nvPr/>
        </p:nvCxnSpPr>
        <p:spPr>
          <a:xfrm flipH="1">
            <a:off x="8553635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9FE2F780-3AF3-4283-A8D8-A117C3F9CF70}"/>
              </a:ext>
            </a:extLst>
          </p:cNvPr>
          <p:cNvSpPr/>
          <p:nvPr/>
        </p:nvSpPr>
        <p:spPr>
          <a:xfrm>
            <a:off x="8528827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466E2A8-F64C-49EA-A168-472E00599FB0}"/>
              </a:ext>
            </a:extLst>
          </p:cNvPr>
          <p:cNvSpPr/>
          <p:nvPr/>
        </p:nvSpPr>
        <p:spPr>
          <a:xfrm>
            <a:off x="8526739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FC1A4D9-B3D5-4686-92EA-0D39B13ACCE6}"/>
              </a:ext>
            </a:extLst>
          </p:cNvPr>
          <p:cNvSpPr/>
          <p:nvPr/>
        </p:nvSpPr>
        <p:spPr>
          <a:xfrm>
            <a:off x="886297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F67FCB1-DFD5-469B-A674-1EFECA515131}"/>
              </a:ext>
            </a:extLst>
          </p:cNvPr>
          <p:cNvSpPr/>
          <p:nvPr/>
        </p:nvSpPr>
        <p:spPr>
          <a:xfrm>
            <a:off x="9056383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646770-6D30-4F02-9AF5-11F06DE0ED21}"/>
              </a:ext>
            </a:extLst>
          </p:cNvPr>
          <p:cNvSpPr/>
          <p:nvPr/>
        </p:nvSpPr>
        <p:spPr>
          <a:xfrm>
            <a:off x="904464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4D950B4-90A9-4EA7-986B-E18B1DA0DC86}"/>
              </a:ext>
            </a:extLst>
          </p:cNvPr>
          <p:cNvCxnSpPr>
            <a:cxnSpLocks/>
            <a:stCxn id="540" idx="0"/>
          </p:cNvCxnSpPr>
          <p:nvPr/>
        </p:nvCxnSpPr>
        <p:spPr>
          <a:xfrm flipH="1">
            <a:off x="9076819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>
            <a:extLst>
              <a:ext uri="{FF2B5EF4-FFF2-40B4-BE49-F238E27FC236}">
                <a16:creationId xmlns:a16="http://schemas.microsoft.com/office/drawing/2014/main" id="{D01F3A7C-EF70-48A3-A45D-32E2B8B4542E}"/>
              </a:ext>
            </a:extLst>
          </p:cNvPr>
          <p:cNvSpPr/>
          <p:nvPr/>
        </p:nvSpPr>
        <p:spPr>
          <a:xfrm>
            <a:off x="9052012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7F13E94-8E41-422C-B0BC-15D3B617DBEA}"/>
              </a:ext>
            </a:extLst>
          </p:cNvPr>
          <p:cNvSpPr/>
          <p:nvPr/>
        </p:nvSpPr>
        <p:spPr>
          <a:xfrm>
            <a:off x="9049923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888EBD-DDA6-4E02-8365-196F60245301}"/>
              </a:ext>
            </a:extLst>
          </p:cNvPr>
          <p:cNvSpPr/>
          <p:nvPr/>
        </p:nvSpPr>
        <p:spPr>
          <a:xfrm>
            <a:off x="937441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0C0DD3F8-30DF-48A6-BFC9-ED2D31195A81}"/>
              </a:ext>
            </a:extLst>
          </p:cNvPr>
          <p:cNvSpPr/>
          <p:nvPr/>
        </p:nvSpPr>
        <p:spPr>
          <a:xfrm>
            <a:off x="9567827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04949F96-6ED2-41E3-8C68-1F32775B1EB9}"/>
              </a:ext>
            </a:extLst>
          </p:cNvPr>
          <p:cNvSpPr/>
          <p:nvPr/>
        </p:nvSpPr>
        <p:spPr>
          <a:xfrm>
            <a:off x="955608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695FD1A0-E397-408D-BF1F-2B5CAE5910E9}"/>
              </a:ext>
            </a:extLst>
          </p:cNvPr>
          <p:cNvCxnSpPr>
            <a:cxnSpLocks/>
            <a:stCxn id="546" idx="0"/>
          </p:cNvCxnSpPr>
          <p:nvPr/>
        </p:nvCxnSpPr>
        <p:spPr>
          <a:xfrm flipH="1">
            <a:off x="9588260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Oval 549">
            <a:extLst>
              <a:ext uri="{FF2B5EF4-FFF2-40B4-BE49-F238E27FC236}">
                <a16:creationId xmlns:a16="http://schemas.microsoft.com/office/drawing/2014/main" id="{5253FD74-7DCA-48D5-BDF6-1039C3AF5DB0}"/>
              </a:ext>
            </a:extLst>
          </p:cNvPr>
          <p:cNvSpPr/>
          <p:nvPr/>
        </p:nvSpPr>
        <p:spPr>
          <a:xfrm>
            <a:off x="9563455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AE415DD-5443-4F36-B013-151BFC26E091}"/>
              </a:ext>
            </a:extLst>
          </p:cNvPr>
          <p:cNvSpPr/>
          <p:nvPr/>
        </p:nvSpPr>
        <p:spPr>
          <a:xfrm>
            <a:off x="9561364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A422ED6-4E65-45A4-83E4-211AA89FA77B}"/>
              </a:ext>
            </a:extLst>
          </p:cNvPr>
          <p:cNvCxnSpPr>
            <a:cxnSpLocks/>
          </p:cNvCxnSpPr>
          <p:nvPr/>
        </p:nvCxnSpPr>
        <p:spPr>
          <a:xfrm>
            <a:off x="6240458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10AE359-0806-4D16-8014-4FABD81925E8}"/>
              </a:ext>
            </a:extLst>
          </p:cNvPr>
          <p:cNvCxnSpPr>
            <a:cxnSpLocks/>
          </p:cNvCxnSpPr>
          <p:nvPr/>
        </p:nvCxnSpPr>
        <p:spPr>
          <a:xfrm>
            <a:off x="6756273" y="822338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0D3E788-91BB-49B6-A6C7-D57F448D1309}"/>
              </a:ext>
            </a:extLst>
          </p:cNvPr>
          <p:cNvCxnSpPr>
            <a:cxnSpLocks/>
          </p:cNvCxnSpPr>
          <p:nvPr/>
        </p:nvCxnSpPr>
        <p:spPr>
          <a:xfrm>
            <a:off x="8553633" y="760421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696C216F-151D-4947-B7FD-1260E3AC61E9}"/>
              </a:ext>
            </a:extLst>
          </p:cNvPr>
          <p:cNvCxnSpPr>
            <a:cxnSpLocks/>
          </p:cNvCxnSpPr>
          <p:nvPr/>
        </p:nvCxnSpPr>
        <p:spPr>
          <a:xfrm>
            <a:off x="9069449" y="826273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Connector: Elbow 556">
            <a:extLst>
              <a:ext uri="{FF2B5EF4-FFF2-40B4-BE49-F238E27FC236}">
                <a16:creationId xmlns:a16="http://schemas.microsoft.com/office/drawing/2014/main" id="{E53BBA71-29B5-49BD-98B3-E9FED519273D}"/>
              </a:ext>
            </a:extLst>
          </p:cNvPr>
          <p:cNvCxnSpPr>
            <a:cxnSpLocks/>
            <a:stCxn id="422" idx="7"/>
          </p:cNvCxnSpPr>
          <p:nvPr/>
        </p:nvCxnSpPr>
        <p:spPr>
          <a:xfrm rot="5400000" flipH="1" flipV="1">
            <a:off x="6590406" y="3177644"/>
            <a:ext cx="1491130" cy="6106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7851199C-0C61-4569-950E-4934E79C2FC5}"/>
              </a:ext>
            </a:extLst>
          </p:cNvPr>
          <p:cNvCxnSpPr>
            <a:cxnSpLocks/>
            <a:stCxn id="416" idx="0"/>
          </p:cNvCxnSpPr>
          <p:nvPr/>
        </p:nvCxnSpPr>
        <p:spPr>
          <a:xfrm rot="5400000" flipH="1" flipV="1">
            <a:off x="6465207" y="2557779"/>
            <a:ext cx="1343851" cy="74933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A77E2DD-DF3C-4FDC-8AED-818B86780717}"/>
              </a:ext>
            </a:extLst>
          </p:cNvPr>
          <p:cNvCxnSpPr>
            <a:cxnSpLocks/>
            <a:stCxn id="481" idx="0"/>
          </p:cNvCxnSpPr>
          <p:nvPr/>
        </p:nvCxnSpPr>
        <p:spPr>
          <a:xfrm rot="5400000" flipH="1" flipV="1">
            <a:off x="5737005" y="1092084"/>
            <a:ext cx="1201783" cy="10639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BB25CFD1-DC03-4B92-A9BF-9B6EC70111E8}"/>
              </a:ext>
            </a:extLst>
          </p:cNvPr>
          <p:cNvCxnSpPr>
            <a:cxnSpLocks/>
            <a:endCxn id="272" idx="2"/>
          </p:cNvCxnSpPr>
          <p:nvPr/>
        </p:nvCxnSpPr>
        <p:spPr>
          <a:xfrm rot="5400000" flipH="1" flipV="1">
            <a:off x="12511322" y="2902199"/>
            <a:ext cx="1265762" cy="4989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7491ACB-E83D-42C2-B6FE-A7F2484A14DA}"/>
              </a:ext>
            </a:extLst>
          </p:cNvPr>
          <p:cNvCxnSpPr>
            <a:cxnSpLocks/>
            <a:stCxn id="392" idx="4"/>
          </p:cNvCxnSpPr>
          <p:nvPr/>
        </p:nvCxnSpPr>
        <p:spPr>
          <a:xfrm rot="5400000" flipH="1" flipV="1">
            <a:off x="5418405" y="2873725"/>
            <a:ext cx="2930892" cy="9079538"/>
          </a:xfrm>
          <a:prstGeom prst="bentConnector4">
            <a:avLst>
              <a:gd name="adj1" fmla="val -7800"/>
              <a:gd name="adj2" fmla="val 17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Connector: Elbow 597">
            <a:extLst>
              <a:ext uri="{FF2B5EF4-FFF2-40B4-BE49-F238E27FC236}">
                <a16:creationId xmlns:a16="http://schemas.microsoft.com/office/drawing/2014/main" id="{C218B8DC-DCA1-4DD4-A0A3-A146E3DD6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7446" y="3764569"/>
            <a:ext cx="3059583" cy="1307226"/>
          </a:xfrm>
          <a:prstGeom prst="bentConnector3">
            <a:avLst>
              <a:gd name="adj1" fmla="val 79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5ED229B-737D-43AB-9C5D-119DBC6E69C2}"/>
              </a:ext>
            </a:extLst>
          </p:cNvPr>
          <p:cNvCxnSpPr>
            <a:cxnSpLocks/>
          </p:cNvCxnSpPr>
          <p:nvPr/>
        </p:nvCxnSpPr>
        <p:spPr>
          <a:xfrm>
            <a:off x="11869798" y="5853115"/>
            <a:ext cx="1545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nector: Elbow 629">
            <a:extLst>
              <a:ext uri="{FF2B5EF4-FFF2-40B4-BE49-F238E27FC236}">
                <a16:creationId xmlns:a16="http://schemas.microsoft.com/office/drawing/2014/main" id="{58531DD5-3B1D-4A9C-8DB3-540D81BC9015}"/>
              </a:ext>
            </a:extLst>
          </p:cNvPr>
          <p:cNvCxnSpPr>
            <a:cxnSpLocks/>
          </p:cNvCxnSpPr>
          <p:nvPr/>
        </p:nvCxnSpPr>
        <p:spPr>
          <a:xfrm rot="5400000">
            <a:off x="11244727" y="4160647"/>
            <a:ext cx="2062667" cy="1237303"/>
          </a:xfrm>
          <a:prstGeom prst="bentConnector3">
            <a:avLst>
              <a:gd name="adj1" fmla="val 1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29AD40E-A583-4765-8942-2905897B8913}"/>
              </a:ext>
            </a:extLst>
          </p:cNvPr>
          <p:cNvCxnSpPr>
            <a:cxnSpLocks/>
            <a:stCxn id="488" idx="0"/>
          </p:cNvCxnSpPr>
          <p:nvPr/>
        </p:nvCxnSpPr>
        <p:spPr>
          <a:xfrm rot="5400000" flipH="1" flipV="1">
            <a:off x="6259288" y="1364418"/>
            <a:ext cx="882500" cy="10341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54AB3E0A-4C9A-4979-89F5-A308A2942857}"/>
              </a:ext>
            </a:extLst>
          </p:cNvPr>
          <p:cNvCxnSpPr>
            <a:cxnSpLocks/>
          </p:cNvCxnSpPr>
          <p:nvPr/>
        </p:nvCxnSpPr>
        <p:spPr>
          <a:xfrm flipV="1">
            <a:off x="11869798" y="5854615"/>
            <a:ext cx="944" cy="24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>
            <a:extLst>
              <a:ext uri="{FF2B5EF4-FFF2-40B4-BE49-F238E27FC236}">
                <a16:creationId xmlns:a16="http://schemas.microsoft.com/office/drawing/2014/main" id="{E4D03923-4EB6-4A7E-BB1B-8F7B302E7C8D}"/>
              </a:ext>
            </a:extLst>
          </p:cNvPr>
          <p:cNvSpPr/>
          <p:nvPr/>
        </p:nvSpPr>
        <p:spPr>
          <a:xfrm>
            <a:off x="10434106" y="9075741"/>
            <a:ext cx="1884893" cy="178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E083A97-F792-46E2-B1D0-ACD3C1F0E3A0}"/>
              </a:ext>
            </a:extLst>
          </p:cNvPr>
          <p:cNvSpPr txBox="1"/>
          <p:nvPr/>
        </p:nvSpPr>
        <p:spPr>
          <a:xfrm>
            <a:off x="10417483" y="9059914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707245C7-6CE9-4E63-8503-2DCE6D3F5BFB}"/>
              </a:ext>
            </a:extLst>
          </p:cNvPr>
          <p:cNvSpPr txBox="1"/>
          <p:nvPr/>
        </p:nvSpPr>
        <p:spPr>
          <a:xfrm>
            <a:off x="11402186" y="9059916"/>
            <a:ext cx="977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DC Gnd</a:t>
            </a:r>
            <a:br>
              <a:rPr lang="en-US" dirty="0"/>
            </a:br>
            <a:r>
              <a:rPr lang="en-US" dirty="0"/>
              <a:t>DC Gnd</a:t>
            </a:r>
          </a:p>
          <a:p>
            <a:pPr algn="r"/>
            <a:r>
              <a:rPr lang="en-US" dirty="0"/>
              <a:t>DC Gnd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DD600C-1D04-43FA-AF2C-DCE6BC8EA2EF}"/>
              </a:ext>
            </a:extLst>
          </p:cNvPr>
          <p:cNvCxnSpPr>
            <a:cxnSpLocks/>
          </p:cNvCxnSpPr>
          <p:nvPr/>
        </p:nvCxnSpPr>
        <p:spPr>
          <a:xfrm>
            <a:off x="10076280" y="9242717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A45F47A-025C-4565-AC27-7EE291709FE5}"/>
              </a:ext>
            </a:extLst>
          </p:cNvPr>
          <p:cNvSpPr/>
          <p:nvPr/>
        </p:nvSpPr>
        <p:spPr>
          <a:xfrm>
            <a:off x="10397604" y="92069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FF74F983-0A71-40D2-A08D-08486D111F35}"/>
              </a:ext>
            </a:extLst>
          </p:cNvPr>
          <p:cNvSpPr/>
          <p:nvPr/>
        </p:nvSpPr>
        <p:spPr>
          <a:xfrm>
            <a:off x="10397604" y="94812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B1F8E11-CB73-4F74-94FC-60753FF970A0}"/>
              </a:ext>
            </a:extLst>
          </p:cNvPr>
          <p:cNvSpPr/>
          <p:nvPr/>
        </p:nvSpPr>
        <p:spPr>
          <a:xfrm>
            <a:off x="10397604" y="97628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37D03BE-3D1F-496F-A3FB-13DD42DA4FB1}"/>
              </a:ext>
            </a:extLst>
          </p:cNvPr>
          <p:cNvCxnSpPr>
            <a:cxnSpLocks/>
          </p:cNvCxnSpPr>
          <p:nvPr/>
        </p:nvCxnSpPr>
        <p:spPr>
          <a:xfrm>
            <a:off x="10096160" y="9512336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EDE2860D-A619-4085-B4D8-262E89CC5355}"/>
              </a:ext>
            </a:extLst>
          </p:cNvPr>
          <p:cNvCxnSpPr>
            <a:cxnSpLocks/>
          </p:cNvCxnSpPr>
          <p:nvPr/>
        </p:nvCxnSpPr>
        <p:spPr>
          <a:xfrm>
            <a:off x="10106492" y="9792549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D0210A5-659A-468B-814D-C11EA64C0A70}"/>
              </a:ext>
            </a:extLst>
          </p:cNvPr>
          <p:cNvSpPr txBox="1"/>
          <p:nvPr/>
        </p:nvSpPr>
        <p:spPr>
          <a:xfrm>
            <a:off x="10397906" y="8751373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8A PS</a:t>
            </a:r>
          </a:p>
        </p:txBody>
      </p: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787F59E3-FADB-49A9-9A8D-D9F3BBC69743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39996" y="8842833"/>
            <a:ext cx="9066497" cy="399884"/>
          </a:xfrm>
          <a:prstGeom prst="bentConnector3">
            <a:avLst>
              <a:gd name="adj1" fmla="val -4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nector: Elbow 671">
            <a:extLst>
              <a:ext uri="{FF2B5EF4-FFF2-40B4-BE49-F238E27FC236}">
                <a16:creationId xmlns:a16="http://schemas.microsoft.com/office/drawing/2014/main" id="{32E60651-C2D1-4D51-91AF-7BEFDF6B3070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6213024" y="5533182"/>
            <a:ext cx="633396" cy="7324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E28E75B3-667F-4CE1-AB7A-67C6BEC9565D}"/>
              </a:ext>
            </a:extLst>
          </p:cNvPr>
          <p:cNvCxnSpPr>
            <a:cxnSpLocks/>
            <a:stCxn id="423" idx="3"/>
          </p:cNvCxnSpPr>
          <p:nvPr/>
        </p:nvCxnSpPr>
        <p:spPr>
          <a:xfrm rot="16200000" flipH="1">
            <a:off x="6761080" y="6320587"/>
            <a:ext cx="934684" cy="60092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E86D9C49-D106-4445-88B4-B110A7364CEF}"/>
              </a:ext>
            </a:extLst>
          </p:cNvPr>
          <p:cNvCxnSpPr>
            <a:cxnSpLocks/>
            <a:stCxn id="517" idx="0"/>
          </p:cNvCxnSpPr>
          <p:nvPr/>
        </p:nvCxnSpPr>
        <p:spPr>
          <a:xfrm rot="16200000" flipH="1">
            <a:off x="7716247" y="5515651"/>
            <a:ext cx="3167867" cy="6029248"/>
          </a:xfrm>
          <a:prstGeom prst="bentConnector4">
            <a:avLst>
              <a:gd name="adj1" fmla="val -12331"/>
              <a:gd name="adj2" fmla="val 1154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5E67756B-9E6D-4436-9D22-1A5BAD5151E7}"/>
              </a:ext>
            </a:extLst>
          </p:cNvPr>
          <p:cNvCxnSpPr>
            <a:cxnSpLocks/>
            <a:stCxn id="535" idx="0"/>
          </p:cNvCxnSpPr>
          <p:nvPr/>
        </p:nvCxnSpPr>
        <p:spPr>
          <a:xfrm rot="16200000" flipH="1">
            <a:off x="9283142" y="6262241"/>
            <a:ext cx="2325197" cy="3758368"/>
          </a:xfrm>
          <a:prstGeom prst="bentConnector4">
            <a:avLst>
              <a:gd name="adj1" fmla="val -23202"/>
              <a:gd name="adj2" fmla="val 10705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Connector: Elbow 705">
            <a:extLst>
              <a:ext uri="{FF2B5EF4-FFF2-40B4-BE49-F238E27FC236}">
                <a16:creationId xmlns:a16="http://schemas.microsoft.com/office/drawing/2014/main" id="{81ABFD38-D65E-43B9-9310-0BD46DA33DC2}"/>
              </a:ext>
            </a:extLst>
          </p:cNvPr>
          <p:cNvCxnSpPr>
            <a:cxnSpLocks/>
          </p:cNvCxnSpPr>
          <p:nvPr/>
        </p:nvCxnSpPr>
        <p:spPr>
          <a:xfrm>
            <a:off x="6804371" y="6651774"/>
            <a:ext cx="5543793" cy="3661271"/>
          </a:xfrm>
          <a:prstGeom prst="bentConnector3">
            <a:avLst>
              <a:gd name="adj1" fmla="val 1199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5B87C407-402A-4DB5-86EF-1236A5A5858A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0B683A15-FED1-4512-90FD-99AE7B427A09}"/>
              </a:ext>
            </a:extLst>
          </p:cNvPr>
          <p:cNvCxnSpPr>
            <a:cxnSpLocks/>
          </p:cNvCxnSpPr>
          <p:nvPr/>
        </p:nvCxnSpPr>
        <p:spPr>
          <a:xfrm>
            <a:off x="7320184" y="6799057"/>
            <a:ext cx="5001740" cy="3838354"/>
          </a:xfrm>
          <a:prstGeom prst="bentConnector3">
            <a:avLst>
              <a:gd name="adj1" fmla="val 12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94A1E323-5DA4-4979-B4E6-8E84CD2AD7EE}"/>
              </a:ext>
            </a:extLst>
          </p:cNvPr>
          <p:cNvCxnSpPr>
            <a:cxnSpLocks/>
            <a:stCxn id="541" idx="7"/>
          </p:cNvCxnSpPr>
          <p:nvPr/>
        </p:nvCxnSpPr>
        <p:spPr>
          <a:xfrm rot="16200000" flipH="1">
            <a:off x="9547433" y="6555298"/>
            <a:ext cx="2539780" cy="3407989"/>
          </a:xfrm>
          <a:prstGeom prst="bentConnector4">
            <a:avLst>
              <a:gd name="adj1" fmla="val -26763"/>
              <a:gd name="adj2" fmla="val 1064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Connector: Elbow 765">
            <a:extLst>
              <a:ext uri="{FF2B5EF4-FFF2-40B4-BE49-F238E27FC236}">
                <a16:creationId xmlns:a16="http://schemas.microsoft.com/office/drawing/2014/main" id="{57AA47AD-FA78-490C-8234-B29753AB63E0}"/>
              </a:ext>
            </a:extLst>
          </p:cNvPr>
          <p:cNvCxnSpPr>
            <a:cxnSpLocks/>
            <a:stCxn id="547" idx="0"/>
          </p:cNvCxnSpPr>
          <p:nvPr/>
        </p:nvCxnSpPr>
        <p:spPr>
          <a:xfrm rot="16200000" flipH="1">
            <a:off x="9958263" y="6621747"/>
            <a:ext cx="2827028" cy="3541188"/>
          </a:xfrm>
          <a:prstGeom prst="bentConnector4">
            <a:avLst>
              <a:gd name="adj1" fmla="val -8805"/>
              <a:gd name="adj2" fmla="val 1000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3880FA16-ACE0-462C-BFC9-5B4B048FA2E1}"/>
              </a:ext>
            </a:extLst>
          </p:cNvPr>
          <p:cNvCxnSpPr>
            <a:cxnSpLocks/>
            <a:endCxn id="523" idx="0"/>
          </p:cNvCxnSpPr>
          <p:nvPr/>
        </p:nvCxnSpPr>
        <p:spPr>
          <a:xfrm>
            <a:off x="6808742" y="6651773"/>
            <a:ext cx="0" cy="2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CE46410-381E-43F5-B186-41D35D8B2F82}"/>
              </a:ext>
            </a:extLst>
          </p:cNvPr>
          <p:cNvCxnSpPr>
            <a:cxnSpLocks/>
          </p:cNvCxnSpPr>
          <p:nvPr/>
        </p:nvCxnSpPr>
        <p:spPr>
          <a:xfrm>
            <a:off x="7320713" y="6797126"/>
            <a:ext cx="1445" cy="28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5B4302E6-3778-4D3D-82B1-2616C17B1F88}"/>
              </a:ext>
            </a:extLst>
          </p:cNvPr>
          <p:cNvCxnSpPr>
            <a:cxnSpLocks/>
          </p:cNvCxnSpPr>
          <p:nvPr/>
        </p:nvCxnSpPr>
        <p:spPr>
          <a:xfrm flipH="1">
            <a:off x="12321925" y="9803696"/>
            <a:ext cx="82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31C39954-65CC-4FCC-B482-E069DE06705D}"/>
              </a:ext>
            </a:extLst>
          </p:cNvPr>
          <p:cNvCxnSpPr>
            <a:cxnSpLocks/>
          </p:cNvCxnSpPr>
          <p:nvPr/>
        </p:nvCxnSpPr>
        <p:spPr>
          <a:xfrm flipH="1" flipV="1">
            <a:off x="12325352" y="9526905"/>
            <a:ext cx="217951" cy="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Rectangle 801">
            <a:extLst>
              <a:ext uri="{FF2B5EF4-FFF2-40B4-BE49-F238E27FC236}">
                <a16:creationId xmlns:a16="http://schemas.microsoft.com/office/drawing/2014/main" id="{E8D7D275-5F88-4C28-95CD-AA40D13D1C5B}"/>
              </a:ext>
            </a:extLst>
          </p:cNvPr>
          <p:cNvSpPr/>
          <p:nvPr/>
        </p:nvSpPr>
        <p:spPr>
          <a:xfrm>
            <a:off x="10454720" y="13438773"/>
            <a:ext cx="3214591" cy="205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3AC870CB-9F56-4D00-8D44-A59D33BB9A78}"/>
              </a:ext>
            </a:extLst>
          </p:cNvPr>
          <p:cNvSpPr/>
          <p:nvPr/>
        </p:nvSpPr>
        <p:spPr>
          <a:xfrm>
            <a:off x="10417282" y="12037182"/>
            <a:ext cx="1884893" cy="5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9178CEC2-6373-4207-8124-2DD4AB1F18E3}"/>
              </a:ext>
            </a:extLst>
          </p:cNvPr>
          <p:cNvCxnSpPr>
            <a:cxnSpLocks/>
          </p:cNvCxnSpPr>
          <p:nvPr/>
        </p:nvCxnSpPr>
        <p:spPr>
          <a:xfrm>
            <a:off x="5787707" y="823213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6570C479-1978-4769-B7AD-5BC154CA04D3}"/>
              </a:ext>
            </a:extLst>
          </p:cNvPr>
          <p:cNvCxnSpPr>
            <a:cxnSpLocks/>
          </p:cNvCxnSpPr>
          <p:nvPr/>
        </p:nvCxnSpPr>
        <p:spPr>
          <a:xfrm>
            <a:off x="5594047" y="848240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D7FA402A-102E-4978-9EB5-B28B524AD483}"/>
              </a:ext>
            </a:extLst>
          </p:cNvPr>
          <p:cNvCxnSpPr>
            <a:cxnSpLocks/>
          </p:cNvCxnSpPr>
          <p:nvPr/>
        </p:nvCxnSpPr>
        <p:spPr>
          <a:xfrm>
            <a:off x="5668522" y="857765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75153987-9E69-4E7D-8861-83E467CB0A8D}"/>
              </a:ext>
            </a:extLst>
          </p:cNvPr>
          <p:cNvCxnSpPr>
            <a:cxnSpLocks/>
          </p:cNvCxnSpPr>
          <p:nvPr/>
        </p:nvCxnSpPr>
        <p:spPr>
          <a:xfrm>
            <a:off x="5750521" y="867671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F010B1A6-CA1C-4451-9931-A59395939661}"/>
              </a:ext>
            </a:extLst>
          </p:cNvPr>
          <p:cNvCxnSpPr>
            <a:cxnSpLocks/>
          </p:cNvCxnSpPr>
          <p:nvPr/>
        </p:nvCxnSpPr>
        <p:spPr>
          <a:xfrm>
            <a:off x="4775858" y="6651773"/>
            <a:ext cx="517903" cy="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1D126B65-8EBF-4223-9E29-3B2E86B5B49B}"/>
              </a:ext>
            </a:extLst>
          </p:cNvPr>
          <p:cNvCxnSpPr>
            <a:cxnSpLocks/>
            <a:endCxn id="428" idx="0"/>
          </p:cNvCxnSpPr>
          <p:nvPr/>
        </p:nvCxnSpPr>
        <p:spPr>
          <a:xfrm>
            <a:off x="4781138" y="6651774"/>
            <a:ext cx="1181" cy="31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D0901C79-61DF-4F32-958B-CDE9AE42AE00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5287298" y="6669029"/>
            <a:ext cx="6461" cy="29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13B42FF6-52A4-4476-B86C-B459DE57B6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20" y="6732264"/>
            <a:ext cx="457236" cy="52612"/>
          </a:xfrm>
          <a:prstGeom prst="bentConnector3">
            <a:avLst>
              <a:gd name="adj1" fmla="val 98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E9E1244-679C-4B5D-B097-B230DFEDF4C0}"/>
              </a:ext>
            </a:extLst>
          </p:cNvPr>
          <p:cNvCxnSpPr>
            <a:cxnSpLocks/>
          </p:cNvCxnSpPr>
          <p:nvPr/>
        </p:nvCxnSpPr>
        <p:spPr>
          <a:xfrm rot="10800000">
            <a:off x="531707" y="6535137"/>
            <a:ext cx="9884847" cy="5647471"/>
          </a:xfrm>
          <a:prstGeom prst="bentConnector3">
            <a:avLst>
              <a:gd name="adj1" fmla="val 85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nector: Elbow 853">
            <a:extLst>
              <a:ext uri="{FF2B5EF4-FFF2-40B4-BE49-F238E27FC236}">
                <a16:creationId xmlns:a16="http://schemas.microsoft.com/office/drawing/2014/main" id="{013898F7-24D7-44E6-9676-83C70CCFD968}"/>
              </a:ext>
            </a:extLst>
          </p:cNvPr>
          <p:cNvCxnSpPr>
            <a:cxnSpLocks/>
          </p:cNvCxnSpPr>
          <p:nvPr/>
        </p:nvCxnSpPr>
        <p:spPr>
          <a:xfrm flipV="1">
            <a:off x="2343354" y="4713399"/>
            <a:ext cx="7889689" cy="2304984"/>
          </a:xfrm>
          <a:prstGeom prst="bentConnector3">
            <a:avLst>
              <a:gd name="adj1" fmla="val 1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nector: Elbow 871">
            <a:extLst>
              <a:ext uri="{FF2B5EF4-FFF2-40B4-BE49-F238E27FC236}">
                <a16:creationId xmlns:a16="http://schemas.microsoft.com/office/drawing/2014/main" id="{2FE7D6CC-0625-4E85-BE70-46C441221493}"/>
              </a:ext>
            </a:extLst>
          </p:cNvPr>
          <p:cNvCxnSpPr>
            <a:cxnSpLocks/>
            <a:stCxn id="1039" idx="5"/>
          </p:cNvCxnSpPr>
          <p:nvPr/>
        </p:nvCxnSpPr>
        <p:spPr>
          <a:xfrm rot="5400000" flipH="1">
            <a:off x="4187148" y="6230936"/>
            <a:ext cx="7460257" cy="8301932"/>
          </a:xfrm>
          <a:prstGeom prst="bentConnector4">
            <a:avLst>
              <a:gd name="adj1" fmla="val 393"/>
              <a:gd name="adj2" fmla="val 100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nector: Elbow 877">
            <a:extLst>
              <a:ext uri="{FF2B5EF4-FFF2-40B4-BE49-F238E27FC236}">
                <a16:creationId xmlns:a16="http://schemas.microsoft.com/office/drawing/2014/main" id="{E76E3821-6B67-4E75-98D1-88E7C474E3D4}"/>
              </a:ext>
            </a:extLst>
          </p:cNvPr>
          <p:cNvCxnSpPr>
            <a:cxnSpLocks/>
            <a:stCxn id="410" idx="0"/>
          </p:cNvCxnSpPr>
          <p:nvPr/>
        </p:nvCxnSpPr>
        <p:spPr>
          <a:xfrm rot="5400000" flipH="1" flipV="1">
            <a:off x="3161033" y="6366697"/>
            <a:ext cx="327666" cy="8917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B8E6FC31-B7F5-442F-9F6E-1DE6337C6563}"/>
              </a:ext>
            </a:extLst>
          </p:cNvPr>
          <p:cNvSpPr txBox="1"/>
          <p:nvPr/>
        </p:nvSpPr>
        <p:spPr>
          <a:xfrm>
            <a:off x="10417485" y="1201488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44777BE3-1EFE-45F4-86A1-7292AF7D3FC1}"/>
              </a:ext>
            </a:extLst>
          </p:cNvPr>
          <p:cNvSpPr txBox="1"/>
          <p:nvPr/>
        </p:nvSpPr>
        <p:spPr>
          <a:xfrm>
            <a:off x="10407555" y="154917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Gnd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ACBA423-4C59-42F1-890E-FCB21000A4FA}"/>
              </a:ext>
            </a:extLst>
          </p:cNvPr>
          <p:cNvCxnSpPr>
            <a:cxnSpLocks/>
          </p:cNvCxnSpPr>
          <p:nvPr/>
        </p:nvCxnSpPr>
        <p:spPr>
          <a:xfrm flipH="1">
            <a:off x="8482584" y="12500658"/>
            <a:ext cx="193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F535CFE-DFD3-4D28-88A8-4AE4E1EA3D15}"/>
              </a:ext>
            </a:extLst>
          </p:cNvPr>
          <p:cNvCxnSpPr>
            <a:cxnSpLocks/>
          </p:cNvCxnSpPr>
          <p:nvPr/>
        </p:nvCxnSpPr>
        <p:spPr>
          <a:xfrm flipH="1">
            <a:off x="8470894" y="15325486"/>
            <a:ext cx="196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78900C60-BFC6-4251-A803-40305A58B492}"/>
              </a:ext>
            </a:extLst>
          </p:cNvPr>
          <p:cNvCxnSpPr>
            <a:cxnSpLocks/>
          </p:cNvCxnSpPr>
          <p:nvPr/>
        </p:nvCxnSpPr>
        <p:spPr>
          <a:xfrm flipV="1">
            <a:off x="8482584" y="12500661"/>
            <a:ext cx="0" cy="282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8A3A36D-162C-46CA-954C-74D194D3D19D}"/>
              </a:ext>
            </a:extLst>
          </p:cNvPr>
          <p:cNvSpPr txBox="1"/>
          <p:nvPr/>
        </p:nvSpPr>
        <p:spPr>
          <a:xfrm>
            <a:off x="11126210" y="12137941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C325D341-2777-40DB-B955-EAFAA38088D1}"/>
              </a:ext>
            </a:extLst>
          </p:cNvPr>
          <p:cNvSpPr txBox="1"/>
          <p:nvPr/>
        </p:nvSpPr>
        <p:spPr>
          <a:xfrm>
            <a:off x="9055261" y="12971752"/>
            <a:ext cx="6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cxnSp>
        <p:nvCxnSpPr>
          <p:cNvPr id="982" name="Connector: Elbow 981">
            <a:extLst>
              <a:ext uri="{FF2B5EF4-FFF2-40B4-BE49-F238E27FC236}">
                <a16:creationId xmlns:a16="http://schemas.microsoft.com/office/drawing/2014/main" id="{8B50BDF4-D3AC-49B4-AD3D-500E3C2C0952}"/>
              </a:ext>
            </a:extLst>
          </p:cNvPr>
          <p:cNvCxnSpPr>
            <a:cxnSpLocks/>
            <a:stCxn id="1099" idx="2"/>
            <a:endCxn id="435" idx="4"/>
          </p:cNvCxnSpPr>
          <p:nvPr/>
        </p:nvCxnSpPr>
        <p:spPr>
          <a:xfrm rot="5400000" flipH="1">
            <a:off x="4720506" y="9429956"/>
            <a:ext cx="6997683" cy="5874657"/>
          </a:xfrm>
          <a:prstGeom prst="bentConnector3">
            <a:avLst>
              <a:gd name="adj1" fmla="val -3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0" name="Oval 989">
            <a:extLst>
              <a:ext uri="{FF2B5EF4-FFF2-40B4-BE49-F238E27FC236}">
                <a16:creationId xmlns:a16="http://schemas.microsoft.com/office/drawing/2014/main" id="{DD4608F2-92F1-4D7B-AD25-9CFFF2381E26}"/>
              </a:ext>
            </a:extLst>
          </p:cNvPr>
          <p:cNvSpPr/>
          <p:nvPr/>
        </p:nvSpPr>
        <p:spPr>
          <a:xfrm>
            <a:off x="5260401" y="160393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16A1BF5C-B6E3-44D2-8029-10940565D959}"/>
              </a:ext>
            </a:extLst>
          </p:cNvPr>
          <p:cNvSpPr txBox="1"/>
          <p:nvPr/>
        </p:nvSpPr>
        <p:spPr>
          <a:xfrm>
            <a:off x="4735915" y="15774290"/>
            <a:ext cx="106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  <a:p>
            <a:r>
              <a:rPr lang="en-US" dirty="0"/>
              <a:t>Extrusion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EA942102-C521-49EF-B898-6AFDA9CEFD12}"/>
              </a:ext>
            </a:extLst>
          </p:cNvPr>
          <p:cNvSpPr txBox="1"/>
          <p:nvPr/>
        </p:nvSpPr>
        <p:spPr>
          <a:xfrm>
            <a:off x="5502224" y="734419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#1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30520979-9C27-4939-82D8-CDF9F0C5DAC5}"/>
              </a:ext>
            </a:extLst>
          </p:cNvPr>
          <p:cNvSpPr/>
          <p:nvPr/>
        </p:nvSpPr>
        <p:spPr>
          <a:xfrm>
            <a:off x="10381709" y="12145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5136F0D7-B155-49D6-9103-99709F1B938F}"/>
              </a:ext>
            </a:extLst>
          </p:cNvPr>
          <p:cNvSpPr/>
          <p:nvPr/>
        </p:nvSpPr>
        <p:spPr>
          <a:xfrm>
            <a:off x="10380873" y="12462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F053D6DA-443A-4BFE-A776-A18A6626A6D7}"/>
              </a:ext>
            </a:extLst>
          </p:cNvPr>
          <p:cNvSpPr/>
          <p:nvPr/>
        </p:nvSpPr>
        <p:spPr>
          <a:xfrm>
            <a:off x="13408321" y="137287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3C1A993D-F0D0-43FC-82BD-3AF8F99CCE81}"/>
              </a:ext>
            </a:extLst>
          </p:cNvPr>
          <p:cNvSpPr/>
          <p:nvPr/>
        </p:nvSpPr>
        <p:spPr>
          <a:xfrm>
            <a:off x="11123316" y="158434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4C3C39C0-F99C-4801-A176-E84DE8DB424E}"/>
              </a:ext>
            </a:extLst>
          </p:cNvPr>
          <p:cNvSpPr txBox="1"/>
          <p:nvPr/>
        </p:nvSpPr>
        <p:spPr>
          <a:xfrm>
            <a:off x="12036879" y="14628186"/>
            <a:ext cx="1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2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B425B5D-3F7A-40C9-9EA4-29725B2B05BB}"/>
              </a:ext>
            </a:extLst>
          </p:cNvPr>
          <p:cNvSpPr txBox="1"/>
          <p:nvPr/>
        </p:nvSpPr>
        <p:spPr>
          <a:xfrm>
            <a:off x="10452399" y="15142487"/>
            <a:ext cx="21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1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C11354F-8144-4743-8F6F-1DFD94B75081}"/>
              </a:ext>
            </a:extLst>
          </p:cNvPr>
          <p:cNvSpPr/>
          <p:nvPr/>
        </p:nvSpPr>
        <p:spPr>
          <a:xfrm>
            <a:off x="10456132" y="15127463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FEE6DF8D-564A-456B-89F9-54BAC5C77E1E}"/>
              </a:ext>
            </a:extLst>
          </p:cNvPr>
          <p:cNvSpPr/>
          <p:nvPr/>
        </p:nvSpPr>
        <p:spPr>
          <a:xfrm>
            <a:off x="12044655" y="14680928"/>
            <a:ext cx="1401089" cy="27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AF76D12-7C1A-45E6-95C9-DC2C91E14CA4}"/>
              </a:ext>
            </a:extLst>
          </p:cNvPr>
          <p:cNvSpPr/>
          <p:nvPr/>
        </p:nvSpPr>
        <p:spPr>
          <a:xfrm>
            <a:off x="12044655" y="13683748"/>
            <a:ext cx="1401089" cy="128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A68ABE7-41CA-4471-9FFF-C41DD25ACE62}"/>
              </a:ext>
            </a:extLst>
          </p:cNvPr>
          <p:cNvCxnSpPr>
            <a:cxnSpLocks/>
            <a:stCxn id="1043" idx="4"/>
            <a:endCxn id="1023" idx="2"/>
          </p:cNvCxnSpPr>
          <p:nvPr/>
        </p:nvCxnSpPr>
        <p:spPr>
          <a:xfrm rot="5400000" flipH="1" flipV="1">
            <a:off x="12084622" y="14723765"/>
            <a:ext cx="430645" cy="890509"/>
          </a:xfrm>
          <a:prstGeom prst="bentConnector3">
            <a:avLst>
              <a:gd name="adj1" fmla="val 9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FB72FB3-40EE-47BF-95D4-CE05F5F91CBA}"/>
              </a:ext>
            </a:extLst>
          </p:cNvPr>
          <p:cNvSpPr txBox="1"/>
          <p:nvPr/>
        </p:nvSpPr>
        <p:spPr>
          <a:xfrm>
            <a:off x="11968174" y="1339550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Pad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DBD58CE-3C90-4937-875D-643179F531DB}"/>
              </a:ext>
            </a:extLst>
          </p:cNvPr>
          <p:cNvSpPr txBox="1"/>
          <p:nvPr/>
        </p:nvSpPr>
        <p:spPr>
          <a:xfrm>
            <a:off x="12015700" y="14169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3D6D73-B0CB-44E1-A748-909F63687F6C}"/>
              </a:ext>
            </a:extLst>
          </p:cNvPr>
          <p:cNvSpPr txBox="1"/>
          <p:nvPr/>
        </p:nvSpPr>
        <p:spPr>
          <a:xfrm>
            <a:off x="12004453" y="13867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9D667B37-BB0B-4FDF-9E90-1E31FCCB7DF2}"/>
              </a:ext>
            </a:extLst>
          </p:cNvPr>
          <p:cNvSpPr/>
          <p:nvPr/>
        </p:nvSpPr>
        <p:spPr>
          <a:xfrm>
            <a:off x="12011296" y="14050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F4FEA43-7640-4D6A-AEB4-5778B0F8B854}"/>
              </a:ext>
            </a:extLst>
          </p:cNvPr>
          <p:cNvSpPr/>
          <p:nvPr/>
        </p:nvSpPr>
        <p:spPr>
          <a:xfrm>
            <a:off x="12004452" y="14312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96C05F2-0C69-44AE-838D-2CCBA911E721}"/>
              </a:ext>
            </a:extLst>
          </p:cNvPr>
          <p:cNvSpPr/>
          <p:nvPr/>
        </p:nvSpPr>
        <p:spPr>
          <a:xfrm>
            <a:off x="11999988" y="14789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594FB07-DA94-4CE4-B388-0A84580D9049}"/>
              </a:ext>
            </a:extLst>
          </p:cNvPr>
          <p:cNvSpPr/>
          <p:nvPr/>
        </p:nvSpPr>
        <p:spPr>
          <a:xfrm>
            <a:off x="12718936" y="149202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B9E74FF-362A-4A83-BB78-13BFB6997330}"/>
              </a:ext>
            </a:extLst>
          </p:cNvPr>
          <p:cNvSpPr/>
          <p:nvPr/>
        </p:nvSpPr>
        <p:spPr>
          <a:xfrm>
            <a:off x="11821332" y="153121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6A509EA-A01D-4F05-A8D6-AD1095CE84EB}"/>
              </a:ext>
            </a:extLst>
          </p:cNvPr>
          <p:cNvSpPr/>
          <p:nvPr/>
        </p:nvSpPr>
        <p:spPr>
          <a:xfrm>
            <a:off x="10418041" y="152944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9C100F30-C3EA-4D31-8A3B-B4A957CB57D9}"/>
              </a:ext>
            </a:extLst>
          </p:cNvPr>
          <p:cNvSpPr/>
          <p:nvPr/>
        </p:nvSpPr>
        <p:spPr>
          <a:xfrm>
            <a:off x="13408344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49B8BE3-8BB2-4D5E-8587-4316A76CAFEE}"/>
              </a:ext>
            </a:extLst>
          </p:cNvPr>
          <p:cNvSpPr txBox="1"/>
          <p:nvPr/>
        </p:nvSpPr>
        <p:spPr>
          <a:xfrm>
            <a:off x="12570118" y="13895820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TempSens</a:t>
            </a:r>
            <a:endParaRPr lang="en-US" sz="14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71E560-DC6A-4A17-A00D-BAF70F26C2D5}"/>
              </a:ext>
            </a:extLst>
          </p:cNvPr>
          <p:cNvSpPr/>
          <p:nvPr/>
        </p:nvSpPr>
        <p:spPr>
          <a:xfrm>
            <a:off x="12651921" y="13939277"/>
            <a:ext cx="773134" cy="21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FE960699-6ED1-4F91-892E-B095BF4ADE3C}"/>
              </a:ext>
            </a:extLst>
          </p:cNvPr>
          <p:cNvCxnSpPr>
            <a:cxnSpLocks/>
            <a:stCxn id="1005" idx="2"/>
            <a:endCxn id="1057" idx="0"/>
          </p:cNvCxnSpPr>
          <p:nvPr/>
        </p:nvCxnSpPr>
        <p:spPr>
          <a:xfrm rot="10800000" flipV="1">
            <a:off x="13038491" y="13764839"/>
            <a:ext cx="369833" cy="174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0AAC324-200C-46E6-AA77-E4488BD8B660}"/>
              </a:ext>
            </a:extLst>
          </p:cNvPr>
          <p:cNvCxnSpPr>
            <a:cxnSpLocks/>
            <a:stCxn id="1053" idx="3"/>
            <a:endCxn id="1057" idx="2"/>
          </p:cNvCxnSpPr>
          <p:nvPr/>
        </p:nvCxnSpPr>
        <p:spPr>
          <a:xfrm rot="5400000" flipH="1">
            <a:off x="13134502" y="14054105"/>
            <a:ext cx="187601" cy="379626"/>
          </a:xfrm>
          <a:prstGeom prst="bentConnector3">
            <a:avLst>
              <a:gd name="adj1" fmla="val 187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CD9EFE-9F65-4526-9E5F-7AA942F670AE}"/>
              </a:ext>
            </a:extLst>
          </p:cNvPr>
          <p:cNvSpPr txBox="1"/>
          <p:nvPr/>
        </p:nvSpPr>
        <p:spPr>
          <a:xfrm>
            <a:off x="11792834" y="11981755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+</a:t>
            </a:r>
          </a:p>
          <a:p>
            <a:r>
              <a:rPr lang="en-US" dirty="0"/>
              <a:t>In -</a:t>
            </a: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D5C1597C-E8AA-4C7A-B720-3EE4EF44EDF9}"/>
              </a:ext>
            </a:extLst>
          </p:cNvPr>
          <p:cNvSpPr/>
          <p:nvPr/>
        </p:nvSpPr>
        <p:spPr>
          <a:xfrm>
            <a:off x="12281445" y="121279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B84913AC-4043-4865-A4BE-72C2EC03E9ED}"/>
              </a:ext>
            </a:extLst>
          </p:cNvPr>
          <p:cNvSpPr/>
          <p:nvPr/>
        </p:nvSpPr>
        <p:spPr>
          <a:xfrm>
            <a:off x="12280609" y="124450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C9368807-5C27-4C68-B268-56314C90BF68}"/>
              </a:ext>
            </a:extLst>
          </p:cNvPr>
          <p:cNvCxnSpPr>
            <a:cxnSpLocks/>
            <a:endCxn id="1040" idx="2"/>
          </p:cNvCxnSpPr>
          <p:nvPr/>
        </p:nvCxnSpPr>
        <p:spPr>
          <a:xfrm rot="16200000" flipV="1">
            <a:off x="11792272" y="14560473"/>
            <a:ext cx="464560" cy="40202"/>
          </a:xfrm>
          <a:prstGeom prst="bentConnector4">
            <a:avLst>
              <a:gd name="adj1" fmla="val -1126"/>
              <a:gd name="adj2" fmla="val 668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8B7A4F2-0E33-4D79-AD86-B7A3BE73A1E1}"/>
              </a:ext>
            </a:extLst>
          </p:cNvPr>
          <p:cNvSpPr/>
          <p:nvPr/>
        </p:nvSpPr>
        <p:spPr>
          <a:xfrm>
            <a:off x="246801" y="6977192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FEC91F-3C08-4341-8874-EC101E33827C}"/>
              </a:ext>
            </a:extLst>
          </p:cNvPr>
          <p:cNvSpPr/>
          <p:nvPr/>
        </p:nvSpPr>
        <p:spPr>
          <a:xfrm>
            <a:off x="2086926" y="6977192"/>
            <a:ext cx="1541878" cy="190174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735100D-A6EB-4745-91E9-947F592AE7F6}"/>
              </a:ext>
            </a:extLst>
          </p:cNvPr>
          <p:cNvSpPr/>
          <p:nvPr/>
        </p:nvSpPr>
        <p:spPr>
          <a:xfrm>
            <a:off x="4002492" y="6966692"/>
            <a:ext cx="1541878" cy="190174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C2DD19F-6C39-45D0-8FD2-19AFFA0E4A02}"/>
              </a:ext>
            </a:extLst>
          </p:cNvPr>
          <p:cNvSpPr/>
          <p:nvPr/>
        </p:nvSpPr>
        <p:spPr>
          <a:xfrm>
            <a:off x="5040586" y="696575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23E3E6B-3E0F-40CE-8EC4-A1F15AC09C73}"/>
              </a:ext>
            </a:extLst>
          </p:cNvPr>
          <p:cNvSpPr/>
          <p:nvPr/>
        </p:nvSpPr>
        <p:spPr>
          <a:xfrm>
            <a:off x="10456131" y="15496794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A1A3EE0B-4DDD-4099-9658-1C799202FC8C}"/>
              </a:ext>
            </a:extLst>
          </p:cNvPr>
          <p:cNvSpPr/>
          <p:nvPr/>
        </p:nvSpPr>
        <p:spPr>
          <a:xfrm>
            <a:off x="8759552" y="13898881"/>
            <a:ext cx="367408" cy="160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73631B0-3290-4426-ACF8-460ACF549866}"/>
              </a:ext>
            </a:extLst>
          </p:cNvPr>
          <p:cNvSpPr/>
          <p:nvPr/>
        </p:nvSpPr>
        <p:spPr>
          <a:xfrm>
            <a:off x="9124627" y="13897835"/>
            <a:ext cx="367408" cy="160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E29764C-A22C-4B31-A19E-002918A56B33}"/>
              </a:ext>
            </a:extLst>
          </p:cNvPr>
          <p:cNvSpPr txBox="1"/>
          <p:nvPr/>
        </p:nvSpPr>
        <p:spPr>
          <a:xfrm>
            <a:off x="8740503" y="13892071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2512CF10-138D-4C13-B725-C1E7DF60728C}"/>
              </a:ext>
            </a:extLst>
          </p:cNvPr>
          <p:cNvSpPr txBox="1"/>
          <p:nvPr/>
        </p:nvSpPr>
        <p:spPr>
          <a:xfrm>
            <a:off x="8755714" y="15136414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B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C9EAA02-8922-434B-8716-A4744CCE9910}"/>
              </a:ext>
            </a:extLst>
          </p:cNvPr>
          <p:cNvSpPr txBox="1"/>
          <p:nvPr/>
        </p:nvSpPr>
        <p:spPr>
          <a:xfrm>
            <a:off x="8502901" y="13451509"/>
            <a:ext cx="12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Bed Pwr Disconnect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8532663-2388-49F7-A1D6-0C65E5318DA0}"/>
              </a:ext>
            </a:extLst>
          </p:cNvPr>
          <p:cNvSpPr/>
          <p:nvPr/>
        </p:nvSpPr>
        <p:spPr>
          <a:xfrm>
            <a:off x="8756681" y="15897211"/>
            <a:ext cx="367408" cy="48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9A10F51-C7F8-4FE3-BD05-2B9373505193}"/>
              </a:ext>
            </a:extLst>
          </p:cNvPr>
          <p:cNvSpPr/>
          <p:nvPr/>
        </p:nvSpPr>
        <p:spPr>
          <a:xfrm>
            <a:off x="9121756" y="15897212"/>
            <a:ext cx="367408" cy="482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ACC2A44-09CE-4349-A342-A30CBE06D296}"/>
              </a:ext>
            </a:extLst>
          </p:cNvPr>
          <p:cNvSpPr txBox="1"/>
          <p:nvPr/>
        </p:nvSpPr>
        <p:spPr>
          <a:xfrm>
            <a:off x="8642608" y="15466952"/>
            <a:ext cx="124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 Knife</a:t>
            </a:r>
          </a:p>
          <a:p>
            <a:r>
              <a:rPr lang="en-US" sz="1400" dirty="0"/>
              <a:t>Disconnect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CE6A7D8-45EA-4B13-AAEB-7BF13C7D9B60}"/>
              </a:ext>
            </a:extLst>
          </p:cNvPr>
          <p:cNvSpPr txBox="1"/>
          <p:nvPr/>
        </p:nvSpPr>
        <p:spPr>
          <a:xfrm>
            <a:off x="8741038" y="15926886"/>
            <a:ext cx="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     M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EA3F96C-E6E4-42B8-883D-19A199B84925}"/>
              </a:ext>
            </a:extLst>
          </p:cNvPr>
          <p:cNvSpPr/>
          <p:nvPr/>
        </p:nvSpPr>
        <p:spPr>
          <a:xfrm>
            <a:off x="14137393" y="13558700"/>
            <a:ext cx="367408" cy="944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B18A41A-33AF-4C16-844E-86621FCB8FB5}"/>
              </a:ext>
            </a:extLst>
          </p:cNvPr>
          <p:cNvSpPr/>
          <p:nvPr/>
        </p:nvSpPr>
        <p:spPr>
          <a:xfrm>
            <a:off x="14502468" y="13557651"/>
            <a:ext cx="367408" cy="945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C2B455-C39F-4FB8-AABA-993389996E13}"/>
              </a:ext>
            </a:extLst>
          </p:cNvPr>
          <p:cNvSpPr txBox="1"/>
          <p:nvPr/>
        </p:nvSpPr>
        <p:spPr>
          <a:xfrm>
            <a:off x="14118343" y="13551889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1      1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88666480-4ED6-46C7-81CD-308E33085102}"/>
              </a:ext>
            </a:extLst>
          </p:cNvPr>
          <p:cNvSpPr txBox="1"/>
          <p:nvPr/>
        </p:nvSpPr>
        <p:spPr>
          <a:xfrm>
            <a:off x="14132355" y="14147806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2      2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C5EDCC8-638F-4BDA-8F51-224A42171621}"/>
              </a:ext>
            </a:extLst>
          </p:cNvPr>
          <p:cNvSpPr txBox="1"/>
          <p:nvPr/>
        </p:nvSpPr>
        <p:spPr>
          <a:xfrm>
            <a:off x="13922830" y="12969790"/>
            <a:ext cx="12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Bed</a:t>
            </a:r>
          </a:p>
          <a:p>
            <a:pPr algn="ctr"/>
            <a:r>
              <a:rPr lang="en-US" dirty="0"/>
              <a:t>Disconnect</a:t>
            </a: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05A28C0-9D43-446C-9F71-0D7B70267245}"/>
              </a:ext>
            </a:extLst>
          </p:cNvPr>
          <p:cNvSpPr/>
          <p:nvPr/>
        </p:nvSpPr>
        <p:spPr>
          <a:xfrm>
            <a:off x="14094928" y="13728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F4EF2EF0-CFD7-4127-8CA7-57E58D47DFC2}"/>
              </a:ext>
            </a:extLst>
          </p:cNvPr>
          <p:cNvSpPr/>
          <p:nvPr/>
        </p:nvSpPr>
        <p:spPr>
          <a:xfrm>
            <a:off x="14094512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9BD914C8-3DAF-45C0-A55B-9C8AD58EB18B}"/>
              </a:ext>
            </a:extLst>
          </p:cNvPr>
          <p:cNvSpPr/>
          <p:nvPr/>
        </p:nvSpPr>
        <p:spPr>
          <a:xfrm>
            <a:off x="14838300" y="137057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4EB91A53-FA19-4AAC-BCD5-4FA7C63D5F9E}"/>
              </a:ext>
            </a:extLst>
          </p:cNvPr>
          <p:cNvSpPr/>
          <p:nvPr/>
        </p:nvSpPr>
        <p:spPr>
          <a:xfrm>
            <a:off x="14837880" y="142532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BBB586C-0841-4806-8221-1DF5E6C5FEAF}"/>
              </a:ext>
            </a:extLst>
          </p:cNvPr>
          <p:cNvSpPr/>
          <p:nvPr/>
        </p:nvSpPr>
        <p:spPr>
          <a:xfrm>
            <a:off x="9466448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0B77955C-AE21-4938-891A-6607DE336A95}"/>
              </a:ext>
            </a:extLst>
          </p:cNvPr>
          <p:cNvSpPr/>
          <p:nvPr/>
        </p:nvSpPr>
        <p:spPr>
          <a:xfrm>
            <a:off x="8734897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3285C683-100A-422B-AFDF-BBD602DD7A74}"/>
              </a:ext>
            </a:extLst>
          </p:cNvPr>
          <p:cNvSpPr/>
          <p:nvPr/>
        </p:nvSpPr>
        <p:spPr>
          <a:xfrm>
            <a:off x="8737916" y="14043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5935AA63-89B7-498C-AC4C-9F50D4E75AE8}"/>
              </a:ext>
            </a:extLst>
          </p:cNvPr>
          <p:cNvSpPr/>
          <p:nvPr/>
        </p:nvSpPr>
        <p:spPr>
          <a:xfrm>
            <a:off x="8737916" y="15283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051E8300-61C6-49F1-9A54-D85B46DC7E2F}"/>
              </a:ext>
            </a:extLst>
          </p:cNvPr>
          <p:cNvSpPr/>
          <p:nvPr/>
        </p:nvSpPr>
        <p:spPr>
          <a:xfrm>
            <a:off x="9458952" y="140444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C368861F-D1C6-4D11-8B2A-690450DFC369}"/>
              </a:ext>
            </a:extLst>
          </p:cNvPr>
          <p:cNvSpPr/>
          <p:nvPr/>
        </p:nvSpPr>
        <p:spPr>
          <a:xfrm>
            <a:off x="9458952" y="15283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896D2279-43A4-498E-8F27-25FF30E64FC9}"/>
              </a:ext>
            </a:extLst>
          </p:cNvPr>
          <p:cNvSpPr/>
          <p:nvPr/>
        </p:nvSpPr>
        <p:spPr>
          <a:xfrm>
            <a:off x="20100439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2A99EF2-BC88-45EE-8E2D-7FDAF1ACD1FF}"/>
              </a:ext>
            </a:extLst>
          </p:cNvPr>
          <p:cNvSpPr/>
          <p:nvPr/>
        </p:nvSpPr>
        <p:spPr>
          <a:xfrm>
            <a:off x="20293849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4B0BC39-876E-46B1-8340-C4F8E5837E49}"/>
              </a:ext>
            </a:extLst>
          </p:cNvPr>
          <p:cNvSpPr/>
          <p:nvPr/>
        </p:nvSpPr>
        <p:spPr>
          <a:xfrm>
            <a:off x="20282108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A0AFF30-42C5-4FDD-8A89-267C6AE17B6F}"/>
              </a:ext>
            </a:extLst>
          </p:cNvPr>
          <p:cNvCxnSpPr>
            <a:cxnSpLocks/>
            <a:stCxn id="1126" idx="0"/>
          </p:cNvCxnSpPr>
          <p:nvPr/>
        </p:nvCxnSpPr>
        <p:spPr>
          <a:xfrm flipH="1">
            <a:off x="20314284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7552C254-7D92-44F2-9C10-A8161F05A511}"/>
              </a:ext>
            </a:extLst>
          </p:cNvPr>
          <p:cNvSpPr/>
          <p:nvPr/>
        </p:nvSpPr>
        <p:spPr>
          <a:xfrm>
            <a:off x="20289480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8704D089-54DE-4E8E-A4F2-25683C2A8904}"/>
              </a:ext>
            </a:extLst>
          </p:cNvPr>
          <p:cNvSpPr/>
          <p:nvPr/>
        </p:nvSpPr>
        <p:spPr>
          <a:xfrm>
            <a:off x="20287388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D35C8BB6-3364-4D40-B321-A8FCF0C30CE7}"/>
              </a:ext>
            </a:extLst>
          </p:cNvPr>
          <p:cNvSpPr/>
          <p:nvPr/>
        </p:nvSpPr>
        <p:spPr>
          <a:xfrm>
            <a:off x="20623623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FBFDF49-AB90-4E23-99E5-436AB8760DF3}"/>
              </a:ext>
            </a:extLst>
          </p:cNvPr>
          <p:cNvSpPr/>
          <p:nvPr/>
        </p:nvSpPr>
        <p:spPr>
          <a:xfrm>
            <a:off x="2081703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9FAC31D6-4D92-4860-A77B-978FEA2D840A}"/>
              </a:ext>
            </a:extLst>
          </p:cNvPr>
          <p:cNvSpPr/>
          <p:nvPr/>
        </p:nvSpPr>
        <p:spPr>
          <a:xfrm>
            <a:off x="20805292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4FDFC37-5412-48E8-87A7-1F0BC92F18E1}"/>
              </a:ext>
            </a:extLst>
          </p:cNvPr>
          <p:cNvCxnSpPr>
            <a:cxnSpLocks/>
            <a:stCxn id="1132" idx="0"/>
          </p:cNvCxnSpPr>
          <p:nvPr/>
        </p:nvCxnSpPr>
        <p:spPr>
          <a:xfrm flipH="1">
            <a:off x="20837469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1C21F2BA-514A-4C99-8536-6D6B500E94E8}"/>
              </a:ext>
            </a:extLst>
          </p:cNvPr>
          <p:cNvSpPr/>
          <p:nvPr/>
        </p:nvSpPr>
        <p:spPr>
          <a:xfrm>
            <a:off x="20812664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A65CC1-1B15-4C8E-AF68-61F342A70362}"/>
              </a:ext>
            </a:extLst>
          </p:cNvPr>
          <p:cNvSpPr/>
          <p:nvPr/>
        </p:nvSpPr>
        <p:spPr>
          <a:xfrm>
            <a:off x="20810573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6FBF9F7-1F05-44BD-96E6-754BE4919C36}"/>
              </a:ext>
            </a:extLst>
          </p:cNvPr>
          <p:cNvSpPr/>
          <p:nvPr/>
        </p:nvSpPr>
        <p:spPr>
          <a:xfrm>
            <a:off x="21135067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5231B23-A093-4542-A6EC-FCD5F13AC5EC}"/>
              </a:ext>
            </a:extLst>
          </p:cNvPr>
          <p:cNvSpPr/>
          <p:nvPr/>
        </p:nvSpPr>
        <p:spPr>
          <a:xfrm>
            <a:off x="2132847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9364FE34-BA16-489A-B769-C79264C9936E}"/>
              </a:ext>
            </a:extLst>
          </p:cNvPr>
          <p:cNvSpPr/>
          <p:nvPr/>
        </p:nvSpPr>
        <p:spPr>
          <a:xfrm>
            <a:off x="21316736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9B6264-BF20-4945-A10B-28751B86B345}"/>
              </a:ext>
            </a:extLst>
          </p:cNvPr>
          <p:cNvCxnSpPr>
            <a:cxnSpLocks/>
            <a:stCxn id="1138" idx="0"/>
          </p:cNvCxnSpPr>
          <p:nvPr/>
        </p:nvCxnSpPr>
        <p:spPr>
          <a:xfrm flipH="1">
            <a:off x="21348912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val 1141">
            <a:extLst>
              <a:ext uri="{FF2B5EF4-FFF2-40B4-BE49-F238E27FC236}">
                <a16:creationId xmlns:a16="http://schemas.microsoft.com/office/drawing/2014/main" id="{654A649B-C319-4F6F-A785-317792672798}"/>
              </a:ext>
            </a:extLst>
          </p:cNvPr>
          <p:cNvSpPr/>
          <p:nvPr/>
        </p:nvSpPr>
        <p:spPr>
          <a:xfrm>
            <a:off x="21324105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76B74113-91C4-45D8-93B2-0A0D73DC124B}"/>
              </a:ext>
            </a:extLst>
          </p:cNvPr>
          <p:cNvSpPr/>
          <p:nvPr/>
        </p:nvSpPr>
        <p:spPr>
          <a:xfrm>
            <a:off x="21322016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504C4EB-1B80-4097-839F-73AD2F30272F}"/>
              </a:ext>
            </a:extLst>
          </p:cNvPr>
          <p:cNvCxnSpPr>
            <a:cxnSpLocks/>
          </p:cNvCxnSpPr>
          <p:nvPr/>
        </p:nvCxnSpPr>
        <p:spPr>
          <a:xfrm>
            <a:off x="20282109" y="5112675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6D02806-7B50-49D5-B933-091B49C1C391}"/>
              </a:ext>
            </a:extLst>
          </p:cNvPr>
          <p:cNvCxnSpPr>
            <a:cxnSpLocks/>
          </p:cNvCxnSpPr>
          <p:nvPr/>
        </p:nvCxnSpPr>
        <p:spPr>
          <a:xfrm>
            <a:off x="20797922" y="577119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BA7F6F41-545D-4498-87B1-7E97FEE2F2DF}"/>
              </a:ext>
            </a:extLst>
          </p:cNvPr>
          <p:cNvSpPr/>
          <p:nvPr/>
        </p:nvSpPr>
        <p:spPr>
          <a:xfrm>
            <a:off x="20089504" y="4511711"/>
            <a:ext cx="2433772" cy="18641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2590C8FE-ECD9-460D-BBDE-BE8D5B59705F}"/>
              </a:ext>
            </a:extLst>
          </p:cNvPr>
          <p:cNvSpPr/>
          <p:nvPr/>
        </p:nvSpPr>
        <p:spPr>
          <a:xfrm>
            <a:off x="18777118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8F1835D1-A9EC-4BBC-9435-8ECBAC78ACD9}"/>
              </a:ext>
            </a:extLst>
          </p:cNvPr>
          <p:cNvSpPr/>
          <p:nvPr/>
        </p:nvSpPr>
        <p:spPr>
          <a:xfrm>
            <a:off x="18970528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A4A7519-A122-427B-ADDD-EC0DF3E91134}"/>
              </a:ext>
            </a:extLst>
          </p:cNvPr>
          <p:cNvSpPr/>
          <p:nvPr/>
        </p:nvSpPr>
        <p:spPr>
          <a:xfrm>
            <a:off x="18958785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309E34E6-AA0A-4375-9938-D402E3FCF49F}"/>
              </a:ext>
            </a:extLst>
          </p:cNvPr>
          <p:cNvCxnSpPr>
            <a:cxnSpLocks/>
            <a:stCxn id="1148" idx="0"/>
          </p:cNvCxnSpPr>
          <p:nvPr/>
        </p:nvCxnSpPr>
        <p:spPr>
          <a:xfrm flipH="1">
            <a:off x="18990964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Oval 1151">
            <a:extLst>
              <a:ext uri="{FF2B5EF4-FFF2-40B4-BE49-F238E27FC236}">
                <a16:creationId xmlns:a16="http://schemas.microsoft.com/office/drawing/2014/main" id="{08207B1C-2C73-484D-A474-AB86B3BD60C3}"/>
              </a:ext>
            </a:extLst>
          </p:cNvPr>
          <p:cNvSpPr/>
          <p:nvPr/>
        </p:nvSpPr>
        <p:spPr>
          <a:xfrm>
            <a:off x="18966156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EAC8EDDD-6A01-4E19-BBAE-C16FAF9866F2}"/>
              </a:ext>
            </a:extLst>
          </p:cNvPr>
          <p:cNvSpPr/>
          <p:nvPr/>
        </p:nvSpPr>
        <p:spPr>
          <a:xfrm>
            <a:off x="18964068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6556BBCF-BCA5-42F0-A823-CD4A9080D032}"/>
              </a:ext>
            </a:extLst>
          </p:cNvPr>
          <p:cNvSpPr/>
          <p:nvPr/>
        </p:nvSpPr>
        <p:spPr>
          <a:xfrm>
            <a:off x="19300303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401D655-1963-4E86-BCB2-CC6927B32269}"/>
              </a:ext>
            </a:extLst>
          </p:cNvPr>
          <p:cNvSpPr/>
          <p:nvPr/>
        </p:nvSpPr>
        <p:spPr>
          <a:xfrm>
            <a:off x="19493712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DBA0752-6CB5-4B00-BD61-13221D4E4797}"/>
              </a:ext>
            </a:extLst>
          </p:cNvPr>
          <p:cNvSpPr/>
          <p:nvPr/>
        </p:nvSpPr>
        <p:spPr>
          <a:xfrm>
            <a:off x="19481972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9BC42F3F-7503-42FC-85D2-EBB639A949F3}"/>
              </a:ext>
            </a:extLst>
          </p:cNvPr>
          <p:cNvCxnSpPr>
            <a:cxnSpLocks/>
            <a:stCxn id="1154" idx="0"/>
          </p:cNvCxnSpPr>
          <p:nvPr/>
        </p:nvCxnSpPr>
        <p:spPr>
          <a:xfrm flipH="1">
            <a:off x="19514148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F2CC6973-F5C6-4845-BD24-FDC7327040FC}"/>
              </a:ext>
            </a:extLst>
          </p:cNvPr>
          <p:cNvSpPr/>
          <p:nvPr/>
        </p:nvSpPr>
        <p:spPr>
          <a:xfrm>
            <a:off x="19489341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D4EA93A6-084F-47AD-9FF1-8C700DB4100F}"/>
              </a:ext>
            </a:extLst>
          </p:cNvPr>
          <p:cNvSpPr/>
          <p:nvPr/>
        </p:nvSpPr>
        <p:spPr>
          <a:xfrm>
            <a:off x="19487252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ECCF1C-A308-4096-8B55-CA0318731075}"/>
              </a:ext>
            </a:extLst>
          </p:cNvPr>
          <p:cNvSpPr/>
          <p:nvPr/>
        </p:nvSpPr>
        <p:spPr>
          <a:xfrm>
            <a:off x="16991982" y="451105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E21DA03-4457-4C07-99E9-7A325F2DE77E}"/>
              </a:ext>
            </a:extLst>
          </p:cNvPr>
          <p:cNvSpPr/>
          <p:nvPr/>
        </p:nvSpPr>
        <p:spPr>
          <a:xfrm>
            <a:off x="17185395" y="4474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407C7719-5D8A-4333-B385-58E90067AF32}"/>
              </a:ext>
            </a:extLst>
          </p:cNvPr>
          <p:cNvSpPr/>
          <p:nvPr/>
        </p:nvSpPr>
        <p:spPr>
          <a:xfrm>
            <a:off x="17173651" y="63052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530AB42A-4B23-4CD6-B956-915E1F6EC766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>
            <a:off x="17205828" y="451105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05178730-48D2-4A66-93AA-FDE7C0A8521F}"/>
              </a:ext>
            </a:extLst>
          </p:cNvPr>
          <p:cNvSpPr/>
          <p:nvPr/>
        </p:nvSpPr>
        <p:spPr>
          <a:xfrm>
            <a:off x="17181023" y="50556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7622CC3B-4603-44BB-80B9-223D41FD9581}"/>
              </a:ext>
            </a:extLst>
          </p:cNvPr>
          <p:cNvSpPr/>
          <p:nvPr/>
        </p:nvSpPr>
        <p:spPr>
          <a:xfrm>
            <a:off x="17178932" y="5724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6425F616-7BA6-4F71-B2E9-6044C2B01942}"/>
              </a:ext>
            </a:extLst>
          </p:cNvPr>
          <p:cNvCxnSpPr>
            <a:cxnSpLocks/>
          </p:cNvCxnSpPr>
          <p:nvPr/>
        </p:nvCxnSpPr>
        <p:spPr>
          <a:xfrm>
            <a:off x="18990962" y="5130478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140AA1-5633-4610-91F7-B1767AF6DE8D}"/>
              </a:ext>
            </a:extLst>
          </p:cNvPr>
          <p:cNvSpPr/>
          <p:nvPr/>
        </p:nvSpPr>
        <p:spPr>
          <a:xfrm>
            <a:off x="18279519" y="4513267"/>
            <a:ext cx="149429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7BA73D69-AABA-4C75-8A36-63332AE375F3}"/>
              </a:ext>
            </a:extLst>
          </p:cNvPr>
          <p:cNvSpPr/>
          <p:nvPr/>
        </p:nvSpPr>
        <p:spPr>
          <a:xfrm>
            <a:off x="16974558" y="4479929"/>
            <a:ext cx="491529" cy="1901748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4D24CDA-1DB8-42C5-8196-28D80A124B4A}"/>
              </a:ext>
            </a:extLst>
          </p:cNvPr>
          <p:cNvSpPr txBox="1"/>
          <p:nvPr/>
        </p:nvSpPr>
        <p:spPr>
          <a:xfrm rot="16200000">
            <a:off x="18427661" y="165276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71399DAC-47D7-4F56-BB8D-DCC9C8CE691A}"/>
              </a:ext>
            </a:extLst>
          </p:cNvPr>
          <p:cNvSpPr txBox="1"/>
          <p:nvPr/>
        </p:nvSpPr>
        <p:spPr>
          <a:xfrm>
            <a:off x="20432784" y="171206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BC729B7D-F174-434A-BA71-2FCBDA376342}"/>
              </a:ext>
            </a:extLst>
          </p:cNvPr>
          <p:cNvSpPr txBox="1"/>
          <p:nvPr/>
        </p:nvSpPr>
        <p:spPr>
          <a:xfrm>
            <a:off x="18136919" y="1438805"/>
            <a:ext cx="1291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Unswitched</a:t>
            </a:r>
            <a:br>
              <a:rPr lang="en-US" dirty="0"/>
            </a:br>
            <a:r>
              <a:rPr lang="en-US" dirty="0"/>
              <a:t>5VDC</a:t>
            </a:r>
          </a:p>
          <a:p>
            <a:pPr algn="ctr"/>
            <a:r>
              <a:rPr lang="en-US" dirty="0"/>
              <a:t>Red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0B0690C0-3B95-4970-9A58-1F146E809615}"/>
              </a:ext>
            </a:extLst>
          </p:cNvPr>
          <p:cNvSpPr txBox="1"/>
          <p:nvPr/>
        </p:nvSpPr>
        <p:spPr>
          <a:xfrm rot="16200000">
            <a:off x="20535213" y="164171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FD99CF1F-E9A9-4D6D-BF97-6EB88CDFB302}"/>
              </a:ext>
            </a:extLst>
          </p:cNvPr>
          <p:cNvCxnSpPr>
            <a:cxnSpLocks/>
          </p:cNvCxnSpPr>
          <p:nvPr/>
        </p:nvCxnSpPr>
        <p:spPr>
          <a:xfrm flipV="1">
            <a:off x="15330066" y="4087078"/>
            <a:ext cx="4204746" cy="372923"/>
          </a:xfrm>
          <a:prstGeom prst="bentConnector3">
            <a:avLst>
              <a:gd name="adj1" fmla="val 199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62E75B6F-CBEE-4221-93DE-F579B1674333}"/>
              </a:ext>
            </a:extLst>
          </p:cNvPr>
          <p:cNvCxnSpPr>
            <a:cxnSpLocks/>
          </p:cNvCxnSpPr>
          <p:nvPr/>
        </p:nvCxnSpPr>
        <p:spPr>
          <a:xfrm flipV="1">
            <a:off x="15279480" y="4326313"/>
            <a:ext cx="5047729" cy="683518"/>
          </a:xfrm>
          <a:prstGeom prst="bentConnector3">
            <a:avLst>
              <a:gd name="adj1" fmla="val 21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CC11EB93-313E-4180-8BAE-0FDA98CACE1D}"/>
              </a:ext>
            </a:extLst>
          </p:cNvPr>
          <p:cNvCxnSpPr>
            <a:cxnSpLocks/>
          </p:cNvCxnSpPr>
          <p:nvPr/>
        </p:nvCxnSpPr>
        <p:spPr>
          <a:xfrm>
            <a:off x="15340707" y="5857610"/>
            <a:ext cx="1876427" cy="757552"/>
          </a:xfrm>
          <a:prstGeom prst="bentConnector3">
            <a:avLst>
              <a:gd name="adj1" fmla="val 7631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EAD29968-8EA2-4977-BEE7-F0A44DEF2C63}"/>
              </a:ext>
            </a:extLst>
          </p:cNvPr>
          <p:cNvCxnSpPr>
            <a:cxnSpLocks/>
          </p:cNvCxnSpPr>
          <p:nvPr/>
        </p:nvCxnSpPr>
        <p:spPr>
          <a:xfrm>
            <a:off x="15284362" y="6357297"/>
            <a:ext cx="5042847" cy="512293"/>
          </a:xfrm>
          <a:prstGeom prst="bentConnector3">
            <a:avLst>
              <a:gd name="adj1" fmla="val 26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5D8534B7-D6DC-4D16-8337-4B9859A8E24C}"/>
              </a:ext>
            </a:extLst>
          </p:cNvPr>
          <p:cNvCxnSpPr>
            <a:cxnSpLocks/>
          </p:cNvCxnSpPr>
          <p:nvPr/>
        </p:nvCxnSpPr>
        <p:spPr>
          <a:xfrm>
            <a:off x="6285558" y="8860153"/>
            <a:ext cx="15063297" cy="2176693"/>
          </a:xfrm>
          <a:prstGeom prst="bentConnector3">
            <a:avLst>
              <a:gd name="adj1" fmla="val -1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nector: Elbow 1213">
            <a:extLst>
              <a:ext uri="{FF2B5EF4-FFF2-40B4-BE49-F238E27FC236}">
                <a16:creationId xmlns:a16="http://schemas.microsoft.com/office/drawing/2014/main" id="{37A4EF56-FB74-4DF2-A72B-61988551093D}"/>
              </a:ext>
            </a:extLst>
          </p:cNvPr>
          <p:cNvCxnSpPr>
            <a:cxnSpLocks/>
          </p:cNvCxnSpPr>
          <p:nvPr/>
        </p:nvCxnSpPr>
        <p:spPr>
          <a:xfrm>
            <a:off x="7307261" y="8831096"/>
            <a:ext cx="11522124" cy="3902502"/>
          </a:xfrm>
          <a:prstGeom prst="bentConnector3">
            <a:avLst>
              <a:gd name="adj1" fmla="val -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503DA270-0AA5-46A7-A55C-7B03244CA0F6}"/>
              </a:ext>
            </a:extLst>
          </p:cNvPr>
          <p:cNvSpPr/>
          <p:nvPr/>
        </p:nvSpPr>
        <p:spPr>
          <a:xfrm>
            <a:off x="13882090" y="73547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C29BEF5D-1CB1-4C20-8580-1506A6CEF652}"/>
              </a:ext>
            </a:extLst>
          </p:cNvPr>
          <p:cNvSpPr/>
          <p:nvPr/>
        </p:nvSpPr>
        <p:spPr>
          <a:xfrm>
            <a:off x="14075503" y="73186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C6F6ECC-118D-44F6-A8F3-0942500C9EC6}"/>
              </a:ext>
            </a:extLst>
          </p:cNvPr>
          <p:cNvSpPr/>
          <p:nvPr/>
        </p:nvSpPr>
        <p:spPr>
          <a:xfrm>
            <a:off x="14063759" y="91490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8CC20AEE-18C9-457E-AF56-6D8EA03A2F7F}"/>
              </a:ext>
            </a:extLst>
          </p:cNvPr>
          <p:cNvCxnSpPr>
            <a:cxnSpLocks/>
            <a:stCxn id="1218" idx="0"/>
          </p:cNvCxnSpPr>
          <p:nvPr/>
        </p:nvCxnSpPr>
        <p:spPr>
          <a:xfrm flipH="1">
            <a:off x="14095909" y="7354772"/>
            <a:ext cx="12953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2" name="Oval 1221">
            <a:extLst>
              <a:ext uri="{FF2B5EF4-FFF2-40B4-BE49-F238E27FC236}">
                <a16:creationId xmlns:a16="http://schemas.microsoft.com/office/drawing/2014/main" id="{25ACCB47-FBB3-4282-BACB-7938FA3BD0FD}"/>
              </a:ext>
            </a:extLst>
          </p:cNvPr>
          <p:cNvSpPr/>
          <p:nvPr/>
        </p:nvSpPr>
        <p:spPr>
          <a:xfrm>
            <a:off x="14069040" y="8568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C15293D5-A8B2-4B60-8B72-98834422FB90}"/>
              </a:ext>
            </a:extLst>
          </p:cNvPr>
          <p:cNvCxnSpPr>
            <a:cxnSpLocks/>
          </p:cNvCxnSpPr>
          <p:nvPr/>
        </p:nvCxnSpPr>
        <p:spPr>
          <a:xfrm>
            <a:off x="14108859" y="8604450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E2DFA30-F7BA-45D8-977E-727358A33598}"/>
              </a:ext>
            </a:extLst>
          </p:cNvPr>
          <p:cNvCxnSpPr>
            <a:cxnSpLocks/>
          </p:cNvCxnSpPr>
          <p:nvPr/>
        </p:nvCxnSpPr>
        <p:spPr>
          <a:xfrm>
            <a:off x="14602807" y="8584909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F18FD2D-9C43-4AA0-8CCF-10AB1DA7F698}"/>
              </a:ext>
            </a:extLst>
          </p:cNvPr>
          <p:cNvCxnSpPr>
            <a:cxnSpLocks/>
          </p:cNvCxnSpPr>
          <p:nvPr/>
        </p:nvCxnSpPr>
        <p:spPr>
          <a:xfrm>
            <a:off x="14409147" y="8835186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47E5D09A-2A31-4992-A955-06226FE2B62D}"/>
              </a:ext>
            </a:extLst>
          </p:cNvPr>
          <p:cNvCxnSpPr>
            <a:cxnSpLocks/>
          </p:cNvCxnSpPr>
          <p:nvPr/>
        </p:nvCxnSpPr>
        <p:spPr>
          <a:xfrm>
            <a:off x="14483621" y="8930436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D41FE426-AFE1-49C8-A27C-E7050D291FE6}"/>
              </a:ext>
            </a:extLst>
          </p:cNvPr>
          <p:cNvCxnSpPr>
            <a:cxnSpLocks/>
          </p:cNvCxnSpPr>
          <p:nvPr/>
        </p:nvCxnSpPr>
        <p:spPr>
          <a:xfrm>
            <a:off x="14565620" y="9029496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EE0DFD4A-874A-4158-B5F2-B6B7E95608D8}"/>
              </a:ext>
            </a:extLst>
          </p:cNvPr>
          <p:cNvCxnSpPr>
            <a:cxnSpLocks/>
            <a:endCxn id="1219" idx="0"/>
          </p:cNvCxnSpPr>
          <p:nvPr/>
        </p:nvCxnSpPr>
        <p:spPr>
          <a:xfrm>
            <a:off x="14108859" y="7114892"/>
            <a:ext cx="0" cy="20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TextBox 1228">
            <a:extLst>
              <a:ext uri="{FF2B5EF4-FFF2-40B4-BE49-F238E27FC236}">
                <a16:creationId xmlns:a16="http://schemas.microsoft.com/office/drawing/2014/main" id="{69ECBE23-3A3F-4F29-9F83-D353543182E3}"/>
              </a:ext>
            </a:extLst>
          </p:cNvPr>
          <p:cNvSpPr txBox="1"/>
          <p:nvPr/>
        </p:nvSpPr>
        <p:spPr>
          <a:xfrm>
            <a:off x="14317324" y="7696972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#2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86D5832D-6EE3-4CEF-9C17-EAF33C3FD847}"/>
              </a:ext>
            </a:extLst>
          </p:cNvPr>
          <p:cNvSpPr/>
          <p:nvPr/>
        </p:nvSpPr>
        <p:spPr>
          <a:xfrm>
            <a:off x="13855686" y="7318531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61EE6254-311D-46B7-B562-2DA93879C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34837" y="5064531"/>
            <a:ext cx="2133889" cy="2028558"/>
          </a:xfrm>
          <a:prstGeom prst="bentConnector3">
            <a:avLst>
              <a:gd name="adj1" fmla="val 901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3060431C-34DD-4BE3-9DA1-9500A8E2DB42}"/>
              </a:ext>
            </a:extLst>
          </p:cNvPr>
          <p:cNvCxnSpPr>
            <a:cxnSpLocks/>
          </p:cNvCxnSpPr>
          <p:nvPr/>
        </p:nvCxnSpPr>
        <p:spPr>
          <a:xfrm flipH="1">
            <a:off x="21348853" y="6396662"/>
            <a:ext cx="58" cy="464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68" name="Picture 2">
            <a:extLst>
              <a:ext uri="{FF2B5EF4-FFF2-40B4-BE49-F238E27FC236}">
                <a16:creationId xmlns:a16="http://schemas.microsoft.com/office/drawing/2014/main" id="{B578FF8F-3609-46F9-8942-574A86363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6743" r="18084" b="23476"/>
          <a:stretch/>
        </p:blipFill>
        <p:spPr bwMode="auto">
          <a:xfrm rot="5400000">
            <a:off x="21322756" y="22846465"/>
            <a:ext cx="13825244" cy="8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3A370F2-C3E5-489C-8457-9377998AE9B9}"/>
              </a:ext>
            </a:extLst>
          </p:cNvPr>
          <p:cNvSpPr/>
          <p:nvPr/>
        </p:nvSpPr>
        <p:spPr>
          <a:xfrm>
            <a:off x="25697188" y="1217758"/>
            <a:ext cx="162275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5B0940B6-6C44-491D-A588-5256476D55FA}"/>
              </a:ext>
            </a:extLst>
          </p:cNvPr>
          <p:cNvSpPr txBox="1"/>
          <p:nvPr/>
        </p:nvSpPr>
        <p:spPr>
          <a:xfrm>
            <a:off x="25653678" y="638357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</a:t>
            </a:r>
          </a:p>
          <a:p>
            <a:r>
              <a:rPr lang="en-US" dirty="0"/>
              <a:t>Stop Switch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FC770CFE-27CD-47E8-82F3-7AAEFB3F3F43}"/>
              </a:ext>
            </a:extLst>
          </p:cNvPr>
          <p:cNvSpPr txBox="1"/>
          <p:nvPr/>
        </p:nvSpPr>
        <p:spPr>
          <a:xfrm>
            <a:off x="25690681" y="1214722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9F8BC762-2403-4F0F-860C-F604498BF544}"/>
              </a:ext>
            </a:extLst>
          </p:cNvPr>
          <p:cNvSpPr txBox="1"/>
          <p:nvPr/>
        </p:nvSpPr>
        <p:spPr>
          <a:xfrm>
            <a:off x="25671858" y="23936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Lamp +V</a:t>
            </a:r>
          </a:p>
          <a:p>
            <a:r>
              <a:rPr lang="en-US" dirty="0"/>
              <a:t>Gnd</a:t>
            </a: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13AED657-02EE-4B3A-8467-3D1B9C7315D4}"/>
              </a:ext>
            </a:extLst>
          </p:cNvPr>
          <p:cNvSpPr/>
          <p:nvPr/>
        </p:nvSpPr>
        <p:spPr>
          <a:xfrm>
            <a:off x="27296628" y="16041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000C11DA-EBC3-4BB8-BE5C-66F2C2E13EDB}"/>
              </a:ext>
            </a:extLst>
          </p:cNvPr>
          <p:cNvSpPr/>
          <p:nvPr/>
        </p:nvSpPr>
        <p:spPr>
          <a:xfrm>
            <a:off x="27296628" y="27759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C6E9777D-1B69-4569-990E-7F21F7FBE000}"/>
              </a:ext>
            </a:extLst>
          </p:cNvPr>
          <p:cNvSpPr/>
          <p:nvPr/>
        </p:nvSpPr>
        <p:spPr>
          <a:xfrm>
            <a:off x="27296628" y="2528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E436DC-CAB8-4E30-930F-FBA191757397}"/>
              </a:ext>
            </a:extLst>
          </p:cNvPr>
          <p:cNvSpPr/>
          <p:nvPr/>
        </p:nvSpPr>
        <p:spPr>
          <a:xfrm>
            <a:off x="27283469" y="13109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DFC8130A-3348-487D-B156-673F09586732}"/>
              </a:ext>
            </a:extLst>
          </p:cNvPr>
          <p:cNvSpPr/>
          <p:nvPr/>
        </p:nvSpPr>
        <p:spPr>
          <a:xfrm>
            <a:off x="27296736" y="18912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8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D9EC9323-9AFF-4847-92C3-399AD481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>
            <a:off x="26658177" y="2447359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0" name="Connector: Elbow 1299">
            <a:extLst>
              <a:ext uri="{FF2B5EF4-FFF2-40B4-BE49-F238E27FC236}">
                <a16:creationId xmlns:a16="http://schemas.microsoft.com/office/drawing/2014/main" id="{E56B5E58-D7D7-436C-B93D-1EC1D9420505}"/>
              </a:ext>
            </a:extLst>
          </p:cNvPr>
          <p:cNvCxnSpPr>
            <a:cxnSpLocks/>
            <a:stCxn id="1281" idx="2"/>
          </p:cNvCxnSpPr>
          <p:nvPr/>
        </p:nvCxnSpPr>
        <p:spPr>
          <a:xfrm rot="10800000">
            <a:off x="26882611" y="2447357"/>
            <a:ext cx="414016" cy="11746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7" name="Connector: Elbow 1306">
            <a:extLst>
              <a:ext uri="{FF2B5EF4-FFF2-40B4-BE49-F238E27FC236}">
                <a16:creationId xmlns:a16="http://schemas.microsoft.com/office/drawing/2014/main" id="{7CDF0725-C70F-4AAF-A58B-D6B7D6B580AB}"/>
              </a:ext>
            </a:extLst>
          </p:cNvPr>
          <p:cNvCxnSpPr>
            <a:cxnSpLocks/>
            <a:stCxn id="1280" idx="2"/>
          </p:cNvCxnSpPr>
          <p:nvPr/>
        </p:nvCxnSpPr>
        <p:spPr>
          <a:xfrm rot="10800000" flipV="1">
            <a:off x="26882611" y="2812084"/>
            <a:ext cx="414016" cy="9654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1" name="Picture 12" descr="Single Pole Double Throw (SPDT) Switch Circuit">
            <a:extLst>
              <a:ext uri="{FF2B5EF4-FFF2-40B4-BE49-F238E27FC236}">
                <a16:creationId xmlns:a16="http://schemas.microsoft.com/office/drawing/2014/main" id="{1329C9FE-1D71-48EE-B2AD-3F49B89E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294291" y="1440583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Connector: Elbow 1312">
            <a:extLst>
              <a:ext uri="{FF2B5EF4-FFF2-40B4-BE49-F238E27FC236}">
                <a16:creationId xmlns:a16="http://schemas.microsoft.com/office/drawing/2014/main" id="{71844241-D7C3-43E1-A0F1-DE3279F5BFBC}"/>
              </a:ext>
            </a:extLst>
          </p:cNvPr>
          <p:cNvCxnSpPr>
            <a:cxnSpLocks/>
            <a:endCxn id="1294" idx="2"/>
          </p:cNvCxnSpPr>
          <p:nvPr/>
        </p:nvCxnSpPr>
        <p:spPr>
          <a:xfrm flipV="1">
            <a:off x="26294289" y="1347005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Connector: Elbow 1315">
            <a:extLst>
              <a:ext uri="{FF2B5EF4-FFF2-40B4-BE49-F238E27FC236}">
                <a16:creationId xmlns:a16="http://schemas.microsoft.com/office/drawing/2014/main" id="{3AC8B5F4-D355-473E-892C-84033561A9CE}"/>
              </a:ext>
            </a:extLst>
          </p:cNvPr>
          <p:cNvCxnSpPr>
            <a:cxnSpLocks/>
            <a:endCxn id="1279" idx="2"/>
          </p:cNvCxnSpPr>
          <p:nvPr/>
        </p:nvCxnSpPr>
        <p:spPr>
          <a:xfrm flipV="1">
            <a:off x="27155477" y="1640283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nector: Elbow 1318">
            <a:extLst>
              <a:ext uri="{FF2B5EF4-FFF2-40B4-BE49-F238E27FC236}">
                <a16:creationId xmlns:a16="http://schemas.microsoft.com/office/drawing/2014/main" id="{E85B8CB5-F9EE-42C4-BEDF-1C64801ED3C9}"/>
              </a:ext>
            </a:extLst>
          </p:cNvPr>
          <p:cNvCxnSpPr>
            <a:cxnSpLocks/>
          </p:cNvCxnSpPr>
          <p:nvPr/>
        </p:nvCxnSpPr>
        <p:spPr>
          <a:xfrm>
            <a:off x="26294289" y="1771418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33429FF7-9771-4174-9290-F0A6940F41C5}"/>
              </a:ext>
            </a:extLst>
          </p:cNvPr>
          <p:cNvSpPr/>
          <p:nvPr/>
        </p:nvSpPr>
        <p:spPr>
          <a:xfrm>
            <a:off x="25731096" y="5224534"/>
            <a:ext cx="1622756" cy="29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D73C0E1C-F28A-4C73-9B0F-7FB485281514}"/>
              </a:ext>
            </a:extLst>
          </p:cNvPr>
          <p:cNvSpPr txBox="1"/>
          <p:nvPr/>
        </p:nvSpPr>
        <p:spPr>
          <a:xfrm>
            <a:off x="25687589" y="4645133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Skirt</a:t>
            </a:r>
          </a:p>
          <a:p>
            <a:r>
              <a:rPr lang="en-US" dirty="0"/>
              <a:t>Power Switch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22D1ABEF-6205-45FD-B61F-3E87A2E482D7}"/>
              </a:ext>
            </a:extLst>
          </p:cNvPr>
          <p:cNvSpPr txBox="1"/>
          <p:nvPr/>
        </p:nvSpPr>
        <p:spPr>
          <a:xfrm>
            <a:off x="25724593" y="522149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DF68BCA3-2102-4B58-9ED6-593F2FA8BBAF}"/>
              </a:ext>
            </a:extLst>
          </p:cNvPr>
          <p:cNvSpPr txBox="1"/>
          <p:nvPr/>
        </p:nvSpPr>
        <p:spPr>
          <a:xfrm>
            <a:off x="25663035" y="772813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Lamp Gnd</a:t>
            </a:r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B338538D-24D7-4ED4-9718-53E81066B475}"/>
              </a:ext>
            </a:extLst>
          </p:cNvPr>
          <p:cNvSpPr/>
          <p:nvPr/>
        </p:nvSpPr>
        <p:spPr>
          <a:xfrm>
            <a:off x="27330537" y="56109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1984B193-459C-48F9-A91E-1F771724A13A}"/>
              </a:ext>
            </a:extLst>
          </p:cNvPr>
          <p:cNvSpPr/>
          <p:nvPr/>
        </p:nvSpPr>
        <p:spPr>
          <a:xfrm>
            <a:off x="27317496" y="78228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74C9538B-DA7D-43E2-BD61-DA5DC200B59E}"/>
              </a:ext>
            </a:extLst>
          </p:cNvPr>
          <p:cNvSpPr/>
          <p:nvPr/>
        </p:nvSpPr>
        <p:spPr>
          <a:xfrm>
            <a:off x="27326728" y="65354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8ADACA3E-1B4C-486C-B795-C9646F1444C0}"/>
              </a:ext>
            </a:extLst>
          </p:cNvPr>
          <p:cNvSpPr/>
          <p:nvPr/>
        </p:nvSpPr>
        <p:spPr>
          <a:xfrm>
            <a:off x="27317380" y="53176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376A4023-95C3-42A1-95ED-815735FFD64C}"/>
              </a:ext>
            </a:extLst>
          </p:cNvPr>
          <p:cNvSpPr/>
          <p:nvPr/>
        </p:nvSpPr>
        <p:spPr>
          <a:xfrm>
            <a:off x="27330644" y="5898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5FDC498C-560E-4197-B205-4D0743B6C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6614" y="6350635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12" descr="Single Pole Double Throw (SPDT) Switch Circuit">
            <a:extLst>
              <a:ext uri="{FF2B5EF4-FFF2-40B4-BE49-F238E27FC236}">
                <a16:creationId xmlns:a16="http://schemas.microsoft.com/office/drawing/2014/main" id="{49FED227-9504-44F8-9495-243BC988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328201" y="5447359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5" name="Connector: Elbow 1334">
            <a:extLst>
              <a:ext uri="{FF2B5EF4-FFF2-40B4-BE49-F238E27FC236}">
                <a16:creationId xmlns:a16="http://schemas.microsoft.com/office/drawing/2014/main" id="{8EE9B900-AC1F-4102-8DED-67285E8D697A}"/>
              </a:ext>
            </a:extLst>
          </p:cNvPr>
          <p:cNvCxnSpPr>
            <a:cxnSpLocks/>
            <a:endCxn id="1329" idx="2"/>
          </p:cNvCxnSpPr>
          <p:nvPr/>
        </p:nvCxnSpPr>
        <p:spPr>
          <a:xfrm flipV="1">
            <a:off x="26328200" y="5353781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Connector: Elbow 1335">
            <a:extLst>
              <a:ext uri="{FF2B5EF4-FFF2-40B4-BE49-F238E27FC236}">
                <a16:creationId xmlns:a16="http://schemas.microsoft.com/office/drawing/2014/main" id="{6AF4B026-BE62-4ED2-AC92-B214F533F5A9}"/>
              </a:ext>
            </a:extLst>
          </p:cNvPr>
          <p:cNvCxnSpPr>
            <a:cxnSpLocks/>
            <a:endCxn id="1326" idx="2"/>
          </p:cNvCxnSpPr>
          <p:nvPr/>
        </p:nvCxnSpPr>
        <p:spPr>
          <a:xfrm flipV="1">
            <a:off x="27189387" y="5647059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7" name="Connector: Elbow 1336">
            <a:extLst>
              <a:ext uri="{FF2B5EF4-FFF2-40B4-BE49-F238E27FC236}">
                <a16:creationId xmlns:a16="http://schemas.microsoft.com/office/drawing/2014/main" id="{D0D96C9F-9466-4486-A4FD-6FA74E359684}"/>
              </a:ext>
            </a:extLst>
          </p:cNvPr>
          <p:cNvCxnSpPr>
            <a:cxnSpLocks/>
          </p:cNvCxnSpPr>
          <p:nvPr/>
        </p:nvCxnSpPr>
        <p:spPr>
          <a:xfrm>
            <a:off x="26328201" y="5778194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2FB2AD29-9EFA-41A0-A720-8C7C43CE7E4A}"/>
              </a:ext>
            </a:extLst>
          </p:cNvPr>
          <p:cNvCxnSpPr>
            <a:cxnSpLocks/>
            <a:stCxn id="1328" idx="2"/>
          </p:cNvCxnSpPr>
          <p:nvPr/>
        </p:nvCxnSpPr>
        <p:spPr>
          <a:xfrm flipH="1">
            <a:off x="27016512" y="6571593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Oval 1342">
            <a:extLst>
              <a:ext uri="{FF2B5EF4-FFF2-40B4-BE49-F238E27FC236}">
                <a16:creationId xmlns:a16="http://schemas.microsoft.com/office/drawing/2014/main" id="{0DCED853-CA47-4145-BA72-F6ABDE66A267}"/>
              </a:ext>
            </a:extLst>
          </p:cNvPr>
          <p:cNvSpPr/>
          <p:nvPr/>
        </p:nvSpPr>
        <p:spPr>
          <a:xfrm>
            <a:off x="27320496" y="69771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0EE1D3F-5C62-4BAD-84FA-140532D5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6792250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50EB92A6-EF0D-4E10-AF5E-055E9791E6A8}"/>
              </a:ext>
            </a:extLst>
          </p:cNvPr>
          <p:cNvCxnSpPr>
            <a:cxnSpLocks/>
            <a:stCxn id="1343" idx="2"/>
          </p:cNvCxnSpPr>
          <p:nvPr/>
        </p:nvCxnSpPr>
        <p:spPr>
          <a:xfrm flipH="1">
            <a:off x="27010279" y="7013208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Oval 1345">
            <a:extLst>
              <a:ext uri="{FF2B5EF4-FFF2-40B4-BE49-F238E27FC236}">
                <a16:creationId xmlns:a16="http://schemas.microsoft.com/office/drawing/2014/main" id="{93FC704C-80E1-4329-978E-C55EDA8A1000}"/>
              </a:ext>
            </a:extLst>
          </p:cNvPr>
          <p:cNvSpPr/>
          <p:nvPr/>
        </p:nvSpPr>
        <p:spPr>
          <a:xfrm>
            <a:off x="27320496" y="74070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7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2E3936D4-71D4-48E5-A0CA-2E507629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7222173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C447892E-B517-4262-9647-255193A11B97}"/>
              </a:ext>
            </a:extLst>
          </p:cNvPr>
          <p:cNvCxnSpPr>
            <a:cxnSpLocks/>
            <a:stCxn id="1346" idx="2"/>
          </p:cNvCxnSpPr>
          <p:nvPr/>
        </p:nvCxnSpPr>
        <p:spPr>
          <a:xfrm flipH="1">
            <a:off x="27010279" y="7443131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TextBox 1348">
            <a:extLst>
              <a:ext uri="{FF2B5EF4-FFF2-40B4-BE49-F238E27FC236}">
                <a16:creationId xmlns:a16="http://schemas.microsoft.com/office/drawing/2014/main" id="{BFD819DA-FDA8-4CAD-8754-A53895849547}"/>
              </a:ext>
            </a:extLst>
          </p:cNvPr>
          <p:cNvSpPr txBox="1"/>
          <p:nvPr/>
        </p:nvSpPr>
        <p:spPr>
          <a:xfrm>
            <a:off x="25676339" y="6416875"/>
            <a:ext cx="632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r>
              <a:rPr lang="en-US" sz="1400" dirty="0"/>
              <a:t>Blue</a:t>
            </a:r>
          </a:p>
        </p:txBody>
      </p:sp>
      <p:cxnSp>
        <p:nvCxnSpPr>
          <p:cNvPr id="1351" name="Connector: Elbow 1350">
            <a:extLst>
              <a:ext uri="{FF2B5EF4-FFF2-40B4-BE49-F238E27FC236}">
                <a16:creationId xmlns:a16="http://schemas.microsoft.com/office/drawing/2014/main" id="{352AAAB1-A079-4F3D-BA6B-152AC54D0CBC}"/>
              </a:ext>
            </a:extLst>
          </p:cNvPr>
          <p:cNvCxnSpPr>
            <a:cxnSpLocks/>
            <a:stCxn id="1331" idx="2"/>
            <a:endCxn id="1327" idx="2"/>
          </p:cNvCxnSpPr>
          <p:nvPr/>
        </p:nvCxnSpPr>
        <p:spPr>
          <a:xfrm rot="10800000" flipH="1" flipV="1">
            <a:off x="26550544" y="6583801"/>
            <a:ext cx="766952" cy="1275134"/>
          </a:xfrm>
          <a:prstGeom prst="bentConnector3">
            <a:avLst>
              <a:gd name="adj1" fmla="val -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7" name="Picture 12" descr="Single Pole Double Throw (SPDT) Switch Circuit">
            <a:extLst>
              <a:ext uri="{FF2B5EF4-FFF2-40B4-BE49-F238E27FC236}">
                <a16:creationId xmlns:a16="http://schemas.microsoft.com/office/drawing/2014/main" id="{084C621C-AF63-4A83-A827-B40F6D78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13632642" y="2205595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E58382C9-ACBF-4088-BF74-C4624872441B}"/>
              </a:ext>
            </a:extLst>
          </p:cNvPr>
          <p:cNvCxnSpPr>
            <a:cxnSpLocks/>
            <a:stCxn id="273" idx="2"/>
          </p:cNvCxnSpPr>
          <p:nvPr/>
        </p:nvCxnSpPr>
        <p:spPr>
          <a:xfrm flipH="1" flipV="1">
            <a:off x="14488933" y="2525270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F28D95A-7D77-4FAF-892E-DDC3CE4CCA82}"/>
              </a:ext>
            </a:extLst>
          </p:cNvPr>
          <p:cNvCxnSpPr>
            <a:cxnSpLocks/>
          </p:cNvCxnSpPr>
          <p:nvPr/>
        </p:nvCxnSpPr>
        <p:spPr>
          <a:xfrm flipH="1" flipV="1">
            <a:off x="13425937" y="2521587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Connector: Elbow 1363">
            <a:extLst>
              <a:ext uri="{FF2B5EF4-FFF2-40B4-BE49-F238E27FC236}">
                <a16:creationId xmlns:a16="http://schemas.microsoft.com/office/drawing/2014/main" id="{2125930B-B67D-4C6F-B04E-4614476EC237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4793330" y="3184731"/>
            <a:ext cx="4204094" cy="1378931"/>
          </a:xfrm>
          <a:prstGeom prst="bentConnector3">
            <a:avLst>
              <a:gd name="adj1" fmla="val 10026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Connector: Elbow 1376">
            <a:extLst>
              <a:ext uri="{FF2B5EF4-FFF2-40B4-BE49-F238E27FC236}">
                <a16:creationId xmlns:a16="http://schemas.microsoft.com/office/drawing/2014/main" id="{303BC7A4-48DB-4C52-A148-F248FAC2AC04}"/>
              </a:ext>
            </a:extLst>
          </p:cNvPr>
          <p:cNvCxnSpPr>
            <a:cxnSpLocks/>
            <a:stCxn id="274" idx="6"/>
            <a:endCxn id="1133" idx="0"/>
          </p:cNvCxnSpPr>
          <p:nvPr/>
        </p:nvCxnSpPr>
        <p:spPr>
          <a:xfrm>
            <a:off x="14793332" y="3702286"/>
            <a:ext cx="6057062" cy="7918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Connector: Elbow 1381">
            <a:extLst>
              <a:ext uri="{FF2B5EF4-FFF2-40B4-BE49-F238E27FC236}">
                <a16:creationId xmlns:a16="http://schemas.microsoft.com/office/drawing/2014/main" id="{D2DD318B-6A78-44FE-845B-BD719343DF0F}"/>
              </a:ext>
            </a:extLst>
          </p:cNvPr>
          <p:cNvCxnSpPr>
            <a:cxnSpLocks/>
            <a:stCxn id="275" idx="6"/>
          </p:cNvCxnSpPr>
          <p:nvPr/>
        </p:nvCxnSpPr>
        <p:spPr>
          <a:xfrm>
            <a:off x="14793330" y="3455019"/>
            <a:ext cx="13512642" cy="18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nector: Elbow 1385">
            <a:extLst>
              <a:ext uri="{FF2B5EF4-FFF2-40B4-BE49-F238E27FC236}">
                <a16:creationId xmlns:a16="http://schemas.microsoft.com/office/drawing/2014/main" id="{C8029966-777C-4AC9-ACC1-A9E8E46BB81E}"/>
              </a:ext>
            </a:extLst>
          </p:cNvPr>
          <p:cNvCxnSpPr>
            <a:cxnSpLocks/>
            <a:stCxn id="1330" idx="6"/>
          </p:cNvCxnSpPr>
          <p:nvPr/>
        </p:nvCxnSpPr>
        <p:spPr>
          <a:xfrm flipV="1">
            <a:off x="27397360" y="3465081"/>
            <a:ext cx="908612" cy="2469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nector: Elbow 1390">
            <a:extLst>
              <a:ext uri="{FF2B5EF4-FFF2-40B4-BE49-F238E27FC236}">
                <a16:creationId xmlns:a16="http://schemas.microsoft.com/office/drawing/2014/main" id="{4CED60E2-137B-4CB6-ABA5-D586384A2E55}"/>
              </a:ext>
            </a:extLst>
          </p:cNvPr>
          <p:cNvCxnSpPr>
            <a:cxnSpLocks/>
            <a:endCxn id="1326" idx="6"/>
          </p:cNvCxnSpPr>
          <p:nvPr/>
        </p:nvCxnSpPr>
        <p:spPr>
          <a:xfrm rot="16200000" flipH="1">
            <a:off x="25221261" y="3471065"/>
            <a:ext cx="4307820" cy="44164"/>
          </a:xfrm>
          <a:prstGeom prst="bentConnector4">
            <a:avLst>
              <a:gd name="adj1" fmla="val -127"/>
              <a:gd name="adj2" fmla="val 135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2" name="Connector: Elbow 1421">
            <a:extLst>
              <a:ext uri="{FF2B5EF4-FFF2-40B4-BE49-F238E27FC236}">
                <a16:creationId xmlns:a16="http://schemas.microsoft.com/office/drawing/2014/main" id="{629CF7E6-8504-432D-9C55-98E64A7F8046}"/>
              </a:ext>
            </a:extLst>
          </p:cNvPr>
          <p:cNvCxnSpPr>
            <a:cxnSpLocks/>
            <a:stCxn id="1280" idx="6"/>
            <a:endCxn id="859" idx="0"/>
          </p:cNvCxnSpPr>
          <p:nvPr/>
        </p:nvCxnSpPr>
        <p:spPr>
          <a:xfrm flipH="1">
            <a:off x="21841824" y="2812083"/>
            <a:ext cx="5521520" cy="1689482"/>
          </a:xfrm>
          <a:prstGeom prst="bentConnector4">
            <a:avLst>
              <a:gd name="adj1" fmla="val -21958"/>
              <a:gd name="adj2" fmla="val 51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5D7F4C10-0718-4078-8A18-5D7AA7083D92}"/>
              </a:ext>
            </a:extLst>
          </p:cNvPr>
          <p:cNvCxnSpPr>
            <a:cxnSpLocks/>
            <a:stCxn id="929" idx="0"/>
          </p:cNvCxnSpPr>
          <p:nvPr/>
        </p:nvCxnSpPr>
        <p:spPr>
          <a:xfrm rot="16200000" flipH="1">
            <a:off x="18206391" y="710334"/>
            <a:ext cx="2547853" cy="18768482"/>
          </a:xfrm>
          <a:prstGeom prst="bentConnector4">
            <a:avLst>
              <a:gd name="adj1" fmla="val 99493"/>
              <a:gd name="adj2" fmla="val 12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nector: Elbow 1427">
            <a:extLst>
              <a:ext uri="{FF2B5EF4-FFF2-40B4-BE49-F238E27FC236}">
                <a16:creationId xmlns:a16="http://schemas.microsoft.com/office/drawing/2014/main" id="{25C86DE3-5FBE-424D-B885-8C8006E97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03902" y="6213869"/>
            <a:ext cx="8815223" cy="1494036"/>
          </a:xfrm>
          <a:prstGeom prst="bentConnector3">
            <a:avLst>
              <a:gd name="adj1" fmla="val 3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" name="Connector: Elbow 1440">
            <a:extLst>
              <a:ext uri="{FF2B5EF4-FFF2-40B4-BE49-F238E27FC236}">
                <a16:creationId xmlns:a16="http://schemas.microsoft.com/office/drawing/2014/main" id="{0F773AC5-55FA-45F8-82C5-14387D025BA7}"/>
              </a:ext>
            </a:extLst>
          </p:cNvPr>
          <p:cNvCxnSpPr>
            <a:cxnSpLocks/>
            <a:endCxn id="860" idx="4"/>
          </p:cNvCxnSpPr>
          <p:nvPr/>
        </p:nvCxnSpPr>
        <p:spPr>
          <a:xfrm rot="10800000">
            <a:off x="21830084" y="6404121"/>
            <a:ext cx="5261104" cy="20782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Connector: Elbow 1445">
            <a:extLst>
              <a:ext uri="{FF2B5EF4-FFF2-40B4-BE49-F238E27FC236}">
                <a16:creationId xmlns:a16="http://schemas.microsoft.com/office/drawing/2014/main" id="{195E658D-BA14-47B7-ADDD-CF2D54122AD4}"/>
              </a:ext>
            </a:extLst>
          </p:cNvPr>
          <p:cNvCxnSpPr>
            <a:cxnSpLocks/>
            <a:stCxn id="1343" idx="6"/>
          </p:cNvCxnSpPr>
          <p:nvPr/>
        </p:nvCxnSpPr>
        <p:spPr>
          <a:xfrm>
            <a:off x="27387212" y="7013209"/>
            <a:ext cx="4016068" cy="675066"/>
          </a:xfrm>
          <a:prstGeom prst="bentConnector3">
            <a:avLst>
              <a:gd name="adj1" fmla="val 40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Connector: Elbow 1450">
            <a:extLst>
              <a:ext uri="{FF2B5EF4-FFF2-40B4-BE49-F238E27FC236}">
                <a16:creationId xmlns:a16="http://schemas.microsoft.com/office/drawing/2014/main" id="{FD710F82-C5E3-429B-A233-D1960F4E9EEE}"/>
              </a:ext>
            </a:extLst>
          </p:cNvPr>
          <p:cNvCxnSpPr>
            <a:cxnSpLocks/>
            <a:stCxn id="1346" idx="6"/>
            <a:endCxn id="1494" idx="2"/>
          </p:cNvCxnSpPr>
          <p:nvPr/>
        </p:nvCxnSpPr>
        <p:spPr>
          <a:xfrm>
            <a:off x="27387211" y="7443133"/>
            <a:ext cx="808219" cy="562449"/>
          </a:xfrm>
          <a:prstGeom prst="bentConnector3">
            <a:avLst>
              <a:gd name="adj1" fmla="val 70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Connector: Elbow 1454">
            <a:extLst>
              <a:ext uri="{FF2B5EF4-FFF2-40B4-BE49-F238E27FC236}">
                <a16:creationId xmlns:a16="http://schemas.microsoft.com/office/drawing/2014/main" id="{4F9D6265-ED97-426F-B9D8-7E415F63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3657" y="5858142"/>
            <a:ext cx="2079946" cy="1114449"/>
          </a:xfrm>
          <a:prstGeom prst="bentConnector3">
            <a:avLst>
              <a:gd name="adj1" fmla="val -7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8" name="Connector: Elbow 1457">
            <a:extLst>
              <a:ext uri="{FF2B5EF4-FFF2-40B4-BE49-F238E27FC236}">
                <a16:creationId xmlns:a16="http://schemas.microsoft.com/office/drawing/2014/main" id="{A56E16AA-42BB-4745-B478-9F30E3983159}"/>
              </a:ext>
            </a:extLst>
          </p:cNvPr>
          <p:cNvCxnSpPr>
            <a:cxnSpLocks/>
          </p:cNvCxnSpPr>
          <p:nvPr/>
        </p:nvCxnSpPr>
        <p:spPr>
          <a:xfrm>
            <a:off x="30329686" y="1711119"/>
            <a:ext cx="4441869" cy="3218951"/>
          </a:xfrm>
          <a:prstGeom prst="bentConnector3">
            <a:avLst>
              <a:gd name="adj1" fmla="val 113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nector: Elbow 1460">
            <a:extLst>
              <a:ext uri="{FF2B5EF4-FFF2-40B4-BE49-F238E27FC236}">
                <a16:creationId xmlns:a16="http://schemas.microsoft.com/office/drawing/2014/main" id="{2A14DDB3-AE3C-41C8-AE8A-65B9952195B6}"/>
              </a:ext>
            </a:extLst>
          </p:cNvPr>
          <p:cNvCxnSpPr>
            <a:cxnSpLocks/>
            <a:stCxn id="1295" idx="6"/>
            <a:endCxn id="1328" idx="6"/>
          </p:cNvCxnSpPr>
          <p:nvPr/>
        </p:nvCxnSpPr>
        <p:spPr>
          <a:xfrm>
            <a:off x="27363452" y="1927353"/>
            <a:ext cx="29993" cy="4644240"/>
          </a:xfrm>
          <a:prstGeom prst="bentConnector3">
            <a:avLst>
              <a:gd name="adj1" fmla="val 2560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Connector: Elbow 1468">
            <a:extLst>
              <a:ext uri="{FF2B5EF4-FFF2-40B4-BE49-F238E27FC236}">
                <a16:creationId xmlns:a16="http://schemas.microsoft.com/office/drawing/2014/main" id="{1D224F95-E6F0-41C1-8FDE-21048CB365D0}"/>
              </a:ext>
            </a:extLst>
          </p:cNvPr>
          <p:cNvCxnSpPr>
            <a:cxnSpLocks/>
          </p:cNvCxnSpPr>
          <p:nvPr/>
        </p:nvCxnSpPr>
        <p:spPr>
          <a:xfrm flipV="1">
            <a:off x="28138058" y="1711117"/>
            <a:ext cx="2191629" cy="210216"/>
          </a:xfrm>
          <a:prstGeom prst="bentConnector3">
            <a:avLst>
              <a:gd name="adj1" fmla="val 125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2" name="Oval 1471">
            <a:extLst>
              <a:ext uri="{FF2B5EF4-FFF2-40B4-BE49-F238E27FC236}">
                <a16:creationId xmlns:a16="http://schemas.microsoft.com/office/drawing/2014/main" id="{91D4D033-9ABE-4368-966F-54D4AF33F1BB}"/>
              </a:ext>
            </a:extLst>
          </p:cNvPr>
          <p:cNvSpPr/>
          <p:nvPr/>
        </p:nvSpPr>
        <p:spPr>
          <a:xfrm>
            <a:off x="28098284" y="18852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AA171D1A-E338-4910-B689-704780622CE2}"/>
              </a:ext>
            </a:extLst>
          </p:cNvPr>
          <p:cNvCxnSpPr>
            <a:cxnSpLocks/>
            <a:endCxn id="1279" idx="6"/>
          </p:cNvCxnSpPr>
          <p:nvPr/>
        </p:nvCxnSpPr>
        <p:spPr>
          <a:xfrm flipV="1">
            <a:off x="23272650" y="1640283"/>
            <a:ext cx="4090693" cy="1602091"/>
          </a:xfrm>
          <a:prstGeom prst="bentConnector3">
            <a:avLst>
              <a:gd name="adj1" fmla="val 1055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Connector: Elbow 1477">
            <a:extLst>
              <a:ext uri="{FF2B5EF4-FFF2-40B4-BE49-F238E27FC236}">
                <a16:creationId xmlns:a16="http://schemas.microsoft.com/office/drawing/2014/main" id="{6D5C344A-0F73-47B2-8B1F-9254BF878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95290" y="3246176"/>
            <a:ext cx="4292399" cy="4060751"/>
          </a:xfrm>
          <a:prstGeom prst="bentConnector3">
            <a:avLst>
              <a:gd name="adj1" fmla="val 785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EE141664-B761-49DA-8945-F8B7B24C4D94}"/>
              </a:ext>
            </a:extLst>
          </p:cNvPr>
          <p:cNvCxnSpPr>
            <a:cxnSpLocks/>
          </p:cNvCxnSpPr>
          <p:nvPr/>
        </p:nvCxnSpPr>
        <p:spPr>
          <a:xfrm flipH="1" flipV="1">
            <a:off x="18995288" y="6415124"/>
            <a:ext cx="7372" cy="88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3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BFC76D3-FC94-4090-B2D5-4689EFFC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7814561" y="6794773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C2DDE746-C1A4-4D5E-B249-CAA5C368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5798" r="15658" b="30163"/>
          <a:stretch/>
        </p:blipFill>
        <p:spPr bwMode="auto">
          <a:xfrm rot="5400000">
            <a:off x="28239703" y="7828417"/>
            <a:ext cx="265782" cy="3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2090A3A-1546-41EC-B2E6-FB5EAAE2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8893170" y="148741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BC51074E-7585-4C38-B39D-17F0FD88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16200000">
            <a:off x="24817755" y="3014742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" name="Oval 1500">
            <a:extLst>
              <a:ext uri="{FF2B5EF4-FFF2-40B4-BE49-F238E27FC236}">
                <a16:creationId xmlns:a16="http://schemas.microsoft.com/office/drawing/2014/main" id="{295779B5-318F-4AA1-8C13-FD1FDE6E3E6C}"/>
              </a:ext>
            </a:extLst>
          </p:cNvPr>
          <p:cNvSpPr/>
          <p:nvPr/>
        </p:nvSpPr>
        <p:spPr>
          <a:xfrm>
            <a:off x="27934208" y="7415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0" name="Connector: Elbow 1509">
            <a:extLst>
              <a:ext uri="{FF2B5EF4-FFF2-40B4-BE49-F238E27FC236}">
                <a16:creationId xmlns:a16="http://schemas.microsoft.com/office/drawing/2014/main" id="{96E93A6A-F359-48D3-A022-3EC436612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4488" y="8182712"/>
            <a:ext cx="2813465" cy="545238"/>
          </a:xfrm>
          <a:prstGeom prst="bentConnector3">
            <a:avLst>
              <a:gd name="adj1" fmla="val 10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2" name="Connector: Elbow 1521">
            <a:extLst>
              <a:ext uri="{FF2B5EF4-FFF2-40B4-BE49-F238E27FC236}">
                <a16:creationId xmlns:a16="http://schemas.microsoft.com/office/drawing/2014/main" id="{972CDECF-5E71-4B96-8A16-F4A351D7D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8424" y="8573678"/>
            <a:ext cx="2743353" cy="343866"/>
          </a:xfrm>
          <a:prstGeom prst="bentConnector3">
            <a:avLst>
              <a:gd name="adj1" fmla="val 99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C76BF85F-1908-4900-B182-D3993CA3F0C4}"/>
              </a:ext>
            </a:extLst>
          </p:cNvPr>
          <p:cNvCxnSpPr>
            <a:cxnSpLocks/>
            <a:stCxn id="1494" idx="0"/>
          </p:cNvCxnSpPr>
          <p:nvPr/>
        </p:nvCxnSpPr>
        <p:spPr>
          <a:xfrm>
            <a:off x="28549761" y="8005580"/>
            <a:ext cx="2853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4A1AA9E2-49BC-4A06-880C-122CDD6FDABC}"/>
              </a:ext>
            </a:extLst>
          </p:cNvPr>
          <p:cNvCxnSpPr>
            <a:cxnSpLocks/>
            <a:endCxn id="1501" idx="6"/>
          </p:cNvCxnSpPr>
          <p:nvPr/>
        </p:nvCxnSpPr>
        <p:spPr>
          <a:xfrm flipH="1">
            <a:off x="28000926" y="7451114"/>
            <a:ext cx="489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Connector: Elbow 1547">
            <a:extLst>
              <a:ext uri="{FF2B5EF4-FFF2-40B4-BE49-F238E27FC236}">
                <a16:creationId xmlns:a16="http://schemas.microsoft.com/office/drawing/2014/main" id="{20AB8090-2644-41D8-B16F-2807513448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88443" y="9260907"/>
            <a:ext cx="14152580" cy="1928026"/>
          </a:xfrm>
          <a:prstGeom prst="bentConnector3">
            <a:avLst>
              <a:gd name="adj1" fmla="val 100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Connector: Elbow 1553">
            <a:extLst>
              <a:ext uri="{FF2B5EF4-FFF2-40B4-BE49-F238E27FC236}">
                <a16:creationId xmlns:a16="http://schemas.microsoft.com/office/drawing/2014/main" id="{8F313A7A-D5F5-4C87-98F3-49CF52AD7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24623" y="9220043"/>
            <a:ext cx="13310791" cy="1708545"/>
          </a:xfrm>
          <a:prstGeom prst="bentConnector3">
            <a:avLst>
              <a:gd name="adj1" fmla="val 1001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9" name="Connector: Elbow 1558">
            <a:extLst>
              <a:ext uri="{FF2B5EF4-FFF2-40B4-BE49-F238E27FC236}">
                <a16:creationId xmlns:a16="http://schemas.microsoft.com/office/drawing/2014/main" id="{8BC8F698-5C6F-4336-A739-219FD2C8E1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8428" y="9778612"/>
            <a:ext cx="12904820" cy="1473627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2" name="Connector: Elbow 1561">
            <a:extLst>
              <a:ext uri="{FF2B5EF4-FFF2-40B4-BE49-F238E27FC236}">
                <a16:creationId xmlns:a16="http://schemas.microsoft.com/office/drawing/2014/main" id="{383DAE0A-119A-4D82-A474-4419627045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63339" y="10125451"/>
            <a:ext cx="12831414" cy="1177205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Rectangle 1564">
            <a:extLst>
              <a:ext uri="{FF2B5EF4-FFF2-40B4-BE49-F238E27FC236}">
                <a16:creationId xmlns:a16="http://schemas.microsoft.com/office/drawing/2014/main" id="{5C61419E-2FEC-4245-B942-C098E360ED51}"/>
              </a:ext>
            </a:extLst>
          </p:cNvPr>
          <p:cNvSpPr/>
          <p:nvPr/>
        </p:nvSpPr>
        <p:spPr>
          <a:xfrm>
            <a:off x="22078608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A27407F2-0381-4AB7-89C0-47980F00544C}"/>
              </a:ext>
            </a:extLst>
          </p:cNvPr>
          <p:cNvSpPr/>
          <p:nvPr/>
        </p:nvSpPr>
        <p:spPr>
          <a:xfrm>
            <a:off x="23405340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035F63A5-C0E9-49C7-A45E-3B02705590AB}"/>
              </a:ext>
            </a:extLst>
          </p:cNvPr>
          <p:cNvSpPr/>
          <p:nvPr/>
        </p:nvSpPr>
        <p:spPr>
          <a:xfrm>
            <a:off x="26063896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8C0F5C97-9C9E-472B-953C-CA7983937F7D}"/>
              </a:ext>
            </a:extLst>
          </p:cNvPr>
          <p:cNvSpPr/>
          <p:nvPr/>
        </p:nvSpPr>
        <p:spPr>
          <a:xfrm>
            <a:off x="24733396" y="9310096"/>
            <a:ext cx="1027292" cy="131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F8265EB9-007F-4261-815B-FB84C7CE9E59}"/>
              </a:ext>
            </a:extLst>
          </p:cNvPr>
          <p:cNvSpPr txBox="1"/>
          <p:nvPr/>
        </p:nvSpPr>
        <p:spPr>
          <a:xfrm>
            <a:off x="22165555" y="9379405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B67B89C1-3B67-4B18-95C3-06F4D2386995}"/>
              </a:ext>
            </a:extLst>
          </p:cNvPr>
          <p:cNvSpPr txBox="1"/>
          <p:nvPr/>
        </p:nvSpPr>
        <p:spPr>
          <a:xfrm>
            <a:off x="23541996" y="9407336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064DDB17-9038-4B70-A481-E1A2703AEB4D}"/>
              </a:ext>
            </a:extLst>
          </p:cNvPr>
          <p:cNvSpPr txBox="1"/>
          <p:nvPr/>
        </p:nvSpPr>
        <p:spPr>
          <a:xfrm>
            <a:off x="24872941" y="939240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BCF41FC2-35E3-4B08-9667-5935277787E7}"/>
              </a:ext>
            </a:extLst>
          </p:cNvPr>
          <p:cNvSpPr txBox="1"/>
          <p:nvPr/>
        </p:nvSpPr>
        <p:spPr>
          <a:xfrm>
            <a:off x="26179061" y="940322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3CEE14E6-5194-417E-8FB7-D8F04F138F94}"/>
              </a:ext>
            </a:extLst>
          </p:cNvPr>
          <p:cNvSpPr/>
          <p:nvPr/>
        </p:nvSpPr>
        <p:spPr>
          <a:xfrm>
            <a:off x="22042708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7B34B074-0DA3-4921-ACE8-675D29C0DDCA}"/>
              </a:ext>
            </a:extLst>
          </p:cNvPr>
          <p:cNvSpPr/>
          <p:nvPr/>
        </p:nvSpPr>
        <p:spPr>
          <a:xfrm>
            <a:off x="22042708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162B61E1-826C-4F5A-BCED-A2E1A0862612}"/>
              </a:ext>
            </a:extLst>
          </p:cNvPr>
          <p:cNvSpPr/>
          <p:nvPr/>
        </p:nvSpPr>
        <p:spPr>
          <a:xfrm>
            <a:off x="22043768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E5A56FC8-8384-47B9-8282-AE43B37B6DEC}"/>
              </a:ext>
            </a:extLst>
          </p:cNvPr>
          <p:cNvSpPr/>
          <p:nvPr/>
        </p:nvSpPr>
        <p:spPr>
          <a:xfrm>
            <a:off x="22042708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FDCEA78F-1B35-4402-9CB5-A088260E4935}"/>
              </a:ext>
            </a:extLst>
          </p:cNvPr>
          <p:cNvSpPr/>
          <p:nvPr/>
        </p:nvSpPr>
        <p:spPr>
          <a:xfrm>
            <a:off x="23064241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184F490-9A50-44E2-85ED-5E4B4409E3DC}"/>
              </a:ext>
            </a:extLst>
          </p:cNvPr>
          <p:cNvSpPr/>
          <p:nvPr/>
        </p:nvSpPr>
        <p:spPr>
          <a:xfrm>
            <a:off x="23064241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D0A2F967-D818-49D5-84A9-EF31DA1515C6}"/>
              </a:ext>
            </a:extLst>
          </p:cNvPr>
          <p:cNvSpPr/>
          <p:nvPr/>
        </p:nvSpPr>
        <p:spPr>
          <a:xfrm>
            <a:off x="23065300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3F6A09C-DB9B-414D-9380-90A0BCD40C6B}"/>
              </a:ext>
            </a:extLst>
          </p:cNvPr>
          <p:cNvSpPr/>
          <p:nvPr/>
        </p:nvSpPr>
        <p:spPr>
          <a:xfrm>
            <a:off x="23064241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32D9BB8D-B12A-410D-BB01-13F3CDB0240E}"/>
              </a:ext>
            </a:extLst>
          </p:cNvPr>
          <p:cNvSpPr/>
          <p:nvPr/>
        </p:nvSpPr>
        <p:spPr>
          <a:xfrm>
            <a:off x="23368349" y="9532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74929D44-5601-4B79-B34E-21AAE4484D3E}"/>
              </a:ext>
            </a:extLst>
          </p:cNvPr>
          <p:cNvSpPr/>
          <p:nvPr/>
        </p:nvSpPr>
        <p:spPr>
          <a:xfrm>
            <a:off x="23368349" y="9814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8C81F66E-7AB5-46DA-BB79-9EB0F0B85CF5}"/>
              </a:ext>
            </a:extLst>
          </p:cNvPr>
          <p:cNvSpPr/>
          <p:nvPr/>
        </p:nvSpPr>
        <p:spPr>
          <a:xfrm>
            <a:off x="23369408" y="100900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56A06980-C678-4077-AB52-625FE61564F4}"/>
              </a:ext>
            </a:extLst>
          </p:cNvPr>
          <p:cNvSpPr/>
          <p:nvPr/>
        </p:nvSpPr>
        <p:spPr>
          <a:xfrm>
            <a:off x="23368349" y="103630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30C9657-6987-4E5E-B18C-4ED1F8B52B69}"/>
              </a:ext>
            </a:extLst>
          </p:cNvPr>
          <p:cNvSpPr/>
          <p:nvPr/>
        </p:nvSpPr>
        <p:spPr>
          <a:xfrm>
            <a:off x="24405160" y="9526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863BF9F9-9B51-4068-9E6C-8FA78F0266CB}"/>
              </a:ext>
            </a:extLst>
          </p:cNvPr>
          <p:cNvSpPr/>
          <p:nvPr/>
        </p:nvSpPr>
        <p:spPr>
          <a:xfrm>
            <a:off x="24405160" y="98088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F781788-9F6B-4B96-9D1A-C10132099791}"/>
              </a:ext>
            </a:extLst>
          </p:cNvPr>
          <p:cNvSpPr/>
          <p:nvPr/>
        </p:nvSpPr>
        <p:spPr>
          <a:xfrm>
            <a:off x="24406217" y="10084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E3708637-59D5-4BB5-B03D-E70D7F1F2CC7}"/>
              </a:ext>
            </a:extLst>
          </p:cNvPr>
          <p:cNvSpPr/>
          <p:nvPr/>
        </p:nvSpPr>
        <p:spPr>
          <a:xfrm>
            <a:off x="24405160" y="103570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48F7B633-7EAA-4528-9236-E8BDFA2AA2EB}"/>
              </a:ext>
            </a:extLst>
          </p:cNvPr>
          <p:cNvSpPr/>
          <p:nvPr/>
        </p:nvSpPr>
        <p:spPr>
          <a:xfrm>
            <a:off x="2470470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2BC1833D-9787-4669-9207-2A68EB904547}"/>
              </a:ext>
            </a:extLst>
          </p:cNvPr>
          <p:cNvSpPr/>
          <p:nvPr/>
        </p:nvSpPr>
        <p:spPr>
          <a:xfrm>
            <a:off x="2470470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021C756E-7559-4D63-A93E-1A1B2BC9A26A}"/>
              </a:ext>
            </a:extLst>
          </p:cNvPr>
          <p:cNvSpPr/>
          <p:nvPr/>
        </p:nvSpPr>
        <p:spPr>
          <a:xfrm>
            <a:off x="2470576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E3522E9B-7FF5-4D51-B49B-AC8B52974D72}"/>
              </a:ext>
            </a:extLst>
          </p:cNvPr>
          <p:cNvSpPr/>
          <p:nvPr/>
        </p:nvSpPr>
        <p:spPr>
          <a:xfrm>
            <a:off x="2470470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C722EEC-345E-4B8D-8B1E-4D38195A02E4}"/>
              </a:ext>
            </a:extLst>
          </p:cNvPr>
          <p:cNvSpPr/>
          <p:nvPr/>
        </p:nvSpPr>
        <p:spPr>
          <a:xfrm>
            <a:off x="2572124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102B9BB3-3277-4536-BFF6-F2710144C7FE}"/>
              </a:ext>
            </a:extLst>
          </p:cNvPr>
          <p:cNvSpPr/>
          <p:nvPr/>
        </p:nvSpPr>
        <p:spPr>
          <a:xfrm>
            <a:off x="2572124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BABF4E6-4E02-4151-83A2-115C5B6633D4}"/>
              </a:ext>
            </a:extLst>
          </p:cNvPr>
          <p:cNvSpPr/>
          <p:nvPr/>
        </p:nvSpPr>
        <p:spPr>
          <a:xfrm>
            <a:off x="2572230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C3BFBF32-EA6C-40EA-9FA9-78E760C8E41E}"/>
              </a:ext>
            </a:extLst>
          </p:cNvPr>
          <p:cNvSpPr/>
          <p:nvPr/>
        </p:nvSpPr>
        <p:spPr>
          <a:xfrm>
            <a:off x="2572124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4A3950-01F0-4765-A7F3-C5B83BF3F3D9}"/>
              </a:ext>
            </a:extLst>
          </p:cNvPr>
          <p:cNvSpPr/>
          <p:nvPr/>
        </p:nvSpPr>
        <p:spPr>
          <a:xfrm>
            <a:off x="26031140" y="95232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D88AA199-4273-4BC3-AA9F-CABD037CC378}"/>
              </a:ext>
            </a:extLst>
          </p:cNvPr>
          <p:cNvSpPr/>
          <p:nvPr/>
        </p:nvSpPr>
        <p:spPr>
          <a:xfrm>
            <a:off x="26031140" y="9806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CF0D5892-F1FF-415C-8AEC-A42AE15CF2A9}"/>
              </a:ext>
            </a:extLst>
          </p:cNvPr>
          <p:cNvSpPr/>
          <p:nvPr/>
        </p:nvSpPr>
        <p:spPr>
          <a:xfrm>
            <a:off x="26032197" y="10081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9F35046-FB6F-465E-B317-4F12E23CE112}"/>
              </a:ext>
            </a:extLst>
          </p:cNvPr>
          <p:cNvSpPr/>
          <p:nvPr/>
        </p:nvSpPr>
        <p:spPr>
          <a:xfrm>
            <a:off x="26031140" y="1035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0CFD1E98-51A6-4887-B232-463143E67B44}"/>
              </a:ext>
            </a:extLst>
          </p:cNvPr>
          <p:cNvSpPr/>
          <p:nvPr/>
        </p:nvSpPr>
        <p:spPr>
          <a:xfrm>
            <a:off x="27059028" y="95378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824A0CB2-6E54-4546-909E-3929AE1A083B}"/>
              </a:ext>
            </a:extLst>
          </p:cNvPr>
          <p:cNvSpPr/>
          <p:nvPr/>
        </p:nvSpPr>
        <p:spPr>
          <a:xfrm>
            <a:off x="27059028" y="98205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129893B8-D172-47E1-B830-B0020C27EDBC}"/>
              </a:ext>
            </a:extLst>
          </p:cNvPr>
          <p:cNvSpPr/>
          <p:nvPr/>
        </p:nvSpPr>
        <p:spPr>
          <a:xfrm>
            <a:off x="27060088" y="10095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CAD8ED76-9A10-4D2D-A881-3833B854EF6E}"/>
              </a:ext>
            </a:extLst>
          </p:cNvPr>
          <p:cNvSpPr/>
          <p:nvPr/>
        </p:nvSpPr>
        <p:spPr>
          <a:xfrm>
            <a:off x="27059028" y="103687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7CD8C9FB-F131-4DE2-A6C8-E88919267F52}"/>
              </a:ext>
            </a:extLst>
          </p:cNvPr>
          <p:cNvCxnSpPr>
            <a:cxnSpLocks/>
          </p:cNvCxnSpPr>
          <p:nvPr/>
        </p:nvCxnSpPr>
        <p:spPr>
          <a:xfrm flipV="1">
            <a:off x="21733972" y="9126805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466723D9-C1E3-4468-8E08-D4C4585D15FA}"/>
              </a:ext>
            </a:extLst>
          </p:cNvPr>
          <p:cNvCxnSpPr>
            <a:cxnSpLocks/>
          </p:cNvCxnSpPr>
          <p:nvPr/>
        </p:nvCxnSpPr>
        <p:spPr>
          <a:xfrm flipV="1">
            <a:off x="21737782" y="10402513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1A155AE4-1674-41FF-B4DD-6E788D617498}"/>
              </a:ext>
            </a:extLst>
          </p:cNvPr>
          <p:cNvCxnSpPr>
            <a:cxnSpLocks/>
          </p:cNvCxnSpPr>
          <p:nvPr/>
        </p:nvCxnSpPr>
        <p:spPr>
          <a:xfrm flipV="1">
            <a:off x="27670121" y="9129850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713CBE61-AEA8-4FF6-B55A-B97F5F7DD6CB}"/>
              </a:ext>
            </a:extLst>
          </p:cNvPr>
          <p:cNvCxnSpPr>
            <a:cxnSpLocks/>
          </p:cNvCxnSpPr>
          <p:nvPr/>
        </p:nvCxnSpPr>
        <p:spPr>
          <a:xfrm flipV="1">
            <a:off x="27673931" y="10399946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4D672018-10D3-4168-A4AC-969E2829945A}"/>
              </a:ext>
            </a:extLst>
          </p:cNvPr>
          <p:cNvCxnSpPr>
            <a:cxnSpLocks/>
          </p:cNvCxnSpPr>
          <p:nvPr/>
        </p:nvCxnSpPr>
        <p:spPr>
          <a:xfrm flipV="1">
            <a:off x="21732617" y="9131594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02DF5769-B341-42D5-AFDD-8CA7D2FFECF3}"/>
              </a:ext>
            </a:extLst>
          </p:cNvPr>
          <p:cNvCxnSpPr>
            <a:cxnSpLocks/>
          </p:cNvCxnSpPr>
          <p:nvPr/>
        </p:nvCxnSpPr>
        <p:spPr>
          <a:xfrm flipV="1">
            <a:off x="21736427" y="10843283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" name="Oval 1639">
            <a:extLst>
              <a:ext uri="{FF2B5EF4-FFF2-40B4-BE49-F238E27FC236}">
                <a16:creationId xmlns:a16="http://schemas.microsoft.com/office/drawing/2014/main" id="{95436D2A-5365-4F7F-9352-796AE2F0E0DC}"/>
              </a:ext>
            </a:extLst>
          </p:cNvPr>
          <p:cNvSpPr/>
          <p:nvPr/>
        </p:nvSpPr>
        <p:spPr>
          <a:xfrm>
            <a:off x="21702668" y="95301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994B78A6-616C-45EF-9CF1-1A37B7895D6D}"/>
              </a:ext>
            </a:extLst>
          </p:cNvPr>
          <p:cNvSpPr/>
          <p:nvPr/>
        </p:nvSpPr>
        <p:spPr>
          <a:xfrm>
            <a:off x="21704292" y="103642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3" name="Connector: Elbow 1642">
            <a:extLst>
              <a:ext uri="{FF2B5EF4-FFF2-40B4-BE49-F238E27FC236}">
                <a16:creationId xmlns:a16="http://schemas.microsoft.com/office/drawing/2014/main" id="{B15159E5-85A5-4977-B6D9-7584C081DD82}"/>
              </a:ext>
            </a:extLst>
          </p:cNvPr>
          <p:cNvCxnSpPr>
            <a:cxnSpLocks/>
            <a:endCxn id="1640" idx="2"/>
          </p:cNvCxnSpPr>
          <p:nvPr/>
        </p:nvCxnSpPr>
        <p:spPr>
          <a:xfrm rot="16200000" flipH="1">
            <a:off x="19004646" y="6868228"/>
            <a:ext cx="3165592" cy="22304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Connector: Elbow 1645">
            <a:extLst>
              <a:ext uri="{FF2B5EF4-FFF2-40B4-BE49-F238E27FC236}">
                <a16:creationId xmlns:a16="http://schemas.microsoft.com/office/drawing/2014/main" id="{0F1B2AAD-D373-4F15-9CD1-7D7CF07931CE}"/>
              </a:ext>
            </a:extLst>
          </p:cNvPr>
          <p:cNvCxnSpPr>
            <a:cxnSpLocks/>
            <a:stCxn id="1134" idx="4"/>
            <a:endCxn id="1641" idx="2"/>
          </p:cNvCxnSpPr>
          <p:nvPr/>
        </p:nvCxnSpPr>
        <p:spPr>
          <a:xfrm rot="16200000" flipH="1">
            <a:off x="19269648" y="7965714"/>
            <a:ext cx="4003646" cy="865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D7A15388-27DD-45FC-A6C5-2EFACDC3D289}"/>
              </a:ext>
            </a:extLst>
          </p:cNvPr>
          <p:cNvCxnSpPr>
            <a:cxnSpLocks/>
          </p:cNvCxnSpPr>
          <p:nvPr/>
        </p:nvCxnSpPr>
        <p:spPr>
          <a:xfrm flipH="1" flipV="1">
            <a:off x="20314922" y="6385561"/>
            <a:ext cx="3531" cy="49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FC1721B7-A2C9-4D90-BBA1-C989D133E867}"/>
              </a:ext>
            </a:extLst>
          </p:cNvPr>
          <p:cNvCxnSpPr>
            <a:cxnSpLocks/>
          </p:cNvCxnSpPr>
          <p:nvPr/>
        </p:nvCxnSpPr>
        <p:spPr>
          <a:xfrm flipV="1">
            <a:off x="17212478" y="6331765"/>
            <a:ext cx="0" cy="275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nector: Elbow 1659">
            <a:extLst>
              <a:ext uri="{FF2B5EF4-FFF2-40B4-BE49-F238E27FC236}">
                <a16:creationId xmlns:a16="http://schemas.microsoft.com/office/drawing/2014/main" id="{4B7275C0-DC84-44F0-8DE0-54671FD15AD6}"/>
              </a:ext>
            </a:extLst>
          </p:cNvPr>
          <p:cNvCxnSpPr>
            <a:cxnSpLocks/>
          </p:cNvCxnSpPr>
          <p:nvPr/>
        </p:nvCxnSpPr>
        <p:spPr>
          <a:xfrm>
            <a:off x="19809584" y="255081"/>
            <a:ext cx="14911876" cy="3180106"/>
          </a:xfrm>
          <a:prstGeom prst="bentConnector3">
            <a:avLst>
              <a:gd name="adj1" fmla="val 10628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2" name="Connector: Elbow 1661">
            <a:extLst>
              <a:ext uri="{FF2B5EF4-FFF2-40B4-BE49-F238E27FC236}">
                <a16:creationId xmlns:a16="http://schemas.microsoft.com/office/drawing/2014/main" id="{D7DD0169-58FA-4C96-8FB4-60A32D2C6C0C}"/>
              </a:ext>
            </a:extLst>
          </p:cNvPr>
          <p:cNvCxnSpPr>
            <a:cxnSpLocks/>
          </p:cNvCxnSpPr>
          <p:nvPr/>
        </p:nvCxnSpPr>
        <p:spPr>
          <a:xfrm>
            <a:off x="22647208" y="546304"/>
            <a:ext cx="12074252" cy="3155983"/>
          </a:xfrm>
          <a:prstGeom prst="bentConnector3">
            <a:avLst>
              <a:gd name="adj1" fmla="val 110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Connector: Elbow 1665">
            <a:extLst>
              <a:ext uri="{FF2B5EF4-FFF2-40B4-BE49-F238E27FC236}">
                <a16:creationId xmlns:a16="http://schemas.microsoft.com/office/drawing/2014/main" id="{8144F2C3-2672-4189-8CEE-A98337450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11339" y="1169930"/>
            <a:ext cx="4370604" cy="2586355"/>
          </a:xfrm>
          <a:prstGeom prst="bentConnector3">
            <a:avLst>
              <a:gd name="adj1" fmla="val 4198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Connector: Elbow 1671">
            <a:extLst>
              <a:ext uri="{FF2B5EF4-FFF2-40B4-BE49-F238E27FC236}">
                <a16:creationId xmlns:a16="http://schemas.microsoft.com/office/drawing/2014/main" id="{71A45263-1DFE-4EEB-8A1C-9154E3353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08912" y="1985335"/>
            <a:ext cx="4221388" cy="1311342"/>
          </a:xfrm>
          <a:prstGeom prst="bentConnector3">
            <a:avLst>
              <a:gd name="adj1" fmla="val 431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9" name="TextBox 1678">
            <a:extLst>
              <a:ext uri="{FF2B5EF4-FFF2-40B4-BE49-F238E27FC236}">
                <a16:creationId xmlns:a16="http://schemas.microsoft.com/office/drawing/2014/main" id="{F24C9CAC-6A0D-4512-B1F4-A03B42D07DDF}"/>
              </a:ext>
            </a:extLst>
          </p:cNvPr>
          <p:cNvSpPr txBox="1"/>
          <p:nvPr/>
        </p:nvSpPr>
        <p:spPr>
          <a:xfrm>
            <a:off x="22032662" y="8789585"/>
            <a:ext cx="42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4ea DOTSTAR LED Strips – 1 circuit 228 LEDs</a:t>
            </a:r>
          </a:p>
        </p:txBody>
      </p: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F3FDDDF9-74FF-4F72-8CAD-8E87EA116554}"/>
              </a:ext>
            </a:extLst>
          </p:cNvPr>
          <p:cNvCxnSpPr>
            <a:cxnSpLocks/>
          </p:cNvCxnSpPr>
          <p:nvPr/>
        </p:nvCxnSpPr>
        <p:spPr>
          <a:xfrm flipV="1">
            <a:off x="20327207" y="4328578"/>
            <a:ext cx="0" cy="16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AA84BD6F-EADB-48C8-9A53-53E1CCDA7172}"/>
              </a:ext>
            </a:extLst>
          </p:cNvPr>
          <p:cNvCxnSpPr>
            <a:cxnSpLocks/>
          </p:cNvCxnSpPr>
          <p:nvPr/>
        </p:nvCxnSpPr>
        <p:spPr>
          <a:xfrm flipV="1">
            <a:off x="19527070" y="4083339"/>
            <a:ext cx="0" cy="4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1" name="Connector: Elbow 1690">
            <a:extLst>
              <a:ext uri="{FF2B5EF4-FFF2-40B4-BE49-F238E27FC236}">
                <a16:creationId xmlns:a16="http://schemas.microsoft.com/office/drawing/2014/main" id="{F8CB0B57-09D2-427B-A1F8-407ED09E7912}"/>
              </a:ext>
            </a:extLst>
          </p:cNvPr>
          <p:cNvCxnSpPr>
            <a:cxnSpLocks/>
          </p:cNvCxnSpPr>
          <p:nvPr/>
        </p:nvCxnSpPr>
        <p:spPr>
          <a:xfrm>
            <a:off x="8704775" y="8822942"/>
            <a:ext cx="9870939" cy="4084902"/>
          </a:xfrm>
          <a:prstGeom prst="bentConnector3">
            <a:avLst>
              <a:gd name="adj1" fmla="val 6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B326F716-4917-47B1-A45A-9FA038612481}"/>
              </a:ext>
            </a:extLst>
          </p:cNvPr>
          <p:cNvSpPr/>
          <p:nvPr/>
        </p:nvSpPr>
        <p:spPr>
          <a:xfrm>
            <a:off x="20590386" y="24586141"/>
            <a:ext cx="830380" cy="87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F9CFFD6F-E4CD-4CE8-B1EF-BA6EFC31733C}"/>
              </a:ext>
            </a:extLst>
          </p:cNvPr>
          <p:cNvSpPr txBox="1"/>
          <p:nvPr/>
        </p:nvSpPr>
        <p:spPr>
          <a:xfrm>
            <a:off x="20590590" y="24724595"/>
            <a:ext cx="83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+V</a:t>
            </a: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5DE31BBA-4160-4B29-BF36-E3127BCEE3E9}"/>
              </a:ext>
            </a:extLst>
          </p:cNvPr>
          <p:cNvSpPr/>
          <p:nvPr/>
        </p:nvSpPr>
        <p:spPr>
          <a:xfrm>
            <a:off x="21388244" y="24833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964EB482-B084-42AA-9B4F-CF7BE7673A8E}"/>
              </a:ext>
            </a:extLst>
          </p:cNvPr>
          <p:cNvSpPr/>
          <p:nvPr/>
        </p:nvSpPr>
        <p:spPr>
          <a:xfrm>
            <a:off x="21387408" y="2515092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DF505BC4-80C4-463C-AEF4-889E0316D738}"/>
              </a:ext>
            </a:extLst>
          </p:cNvPr>
          <p:cNvSpPr txBox="1"/>
          <p:nvPr/>
        </p:nvSpPr>
        <p:spPr>
          <a:xfrm>
            <a:off x="22219420" y="10835203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                Left                   Front                Right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DBD3AD35-FD3F-4493-A3AC-841F0FBD7F8B}"/>
              </a:ext>
            </a:extLst>
          </p:cNvPr>
          <p:cNvSpPr txBox="1"/>
          <p:nvPr/>
        </p:nvSpPr>
        <p:spPr>
          <a:xfrm>
            <a:off x="20528091" y="23946651"/>
            <a:ext cx="7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  <a:p>
            <a:r>
              <a:rPr lang="en-US" dirty="0"/>
              <a:t>Meter</a:t>
            </a:r>
          </a:p>
        </p:txBody>
      </p:sp>
      <p:pic>
        <p:nvPicPr>
          <p:cNvPr id="1748" name="Picture 1747">
            <a:extLst>
              <a:ext uri="{FF2B5EF4-FFF2-40B4-BE49-F238E27FC236}">
                <a16:creationId xmlns:a16="http://schemas.microsoft.com/office/drawing/2014/main" id="{E48ABB64-9A05-4E72-9550-04B25F4B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1592097"/>
            <a:ext cx="2007914" cy="1293802"/>
          </a:xfrm>
          <a:prstGeom prst="rect">
            <a:avLst/>
          </a:prstGeom>
        </p:spPr>
      </p:pic>
      <p:pic>
        <p:nvPicPr>
          <p:cNvPr id="1749" name="Picture 1748">
            <a:extLst>
              <a:ext uri="{FF2B5EF4-FFF2-40B4-BE49-F238E27FC236}">
                <a16:creationId xmlns:a16="http://schemas.microsoft.com/office/drawing/2014/main" id="{A700313F-1322-4A54-B769-B26645E3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2773197"/>
            <a:ext cx="2007914" cy="1293802"/>
          </a:xfrm>
          <a:prstGeom prst="rect">
            <a:avLst/>
          </a:prstGeom>
        </p:spPr>
      </p:pic>
      <p:pic>
        <p:nvPicPr>
          <p:cNvPr id="1750" name="Picture 1749">
            <a:extLst>
              <a:ext uri="{FF2B5EF4-FFF2-40B4-BE49-F238E27FC236}">
                <a16:creationId xmlns:a16="http://schemas.microsoft.com/office/drawing/2014/main" id="{76ED8D16-B7E2-46A0-9534-0700284C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3984777"/>
            <a:ext cx="2007914" cy="1293802"/>
          </a:xfrm>
          <a:prstGeom prst="rect">
            <a:avLst/>
          </a:prstGeom>
        </p:spPr>
      </p:pic>
      <p:pic>
        <p:nvPicPr>
          <p:cNvPr id="1751" name="Picture 1750">
            <a:extLst>
              <a:ext uri="{FF2B5EF4-FFF2-40B4-BE49-F238E27FC236}">
                <a16:creationId xmlns:a16="http://schemas.microsoft.com/office/drawing/2014/main" id="{B7782D73-2CC8-44FC-9675-8F6A3BF1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6316497"/>
            <a:ext cx="2007914" cy="1293802"/>
          </a:xfrm>
          <a:prstGeom prst="rect">
            <a:avLst/>
          </a:prstGeom>
        </p:spPr>
      </p:pic>
      <p:pic>
        <p:nvPicPr>
          <p:cNvPr id="1752" name="Picture 1751">
            <a:extLst>
              <a:ext uri="{FF2B5EF4-FFF2-40B4-BE49-F238E27FC236}">
                <a16:creationId xmlns:a16="http://schemas.microsoft.com/office/drawing/2014/main" id="{BC0EF932-C6BE-442D-9CF3-157C0C18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7497597"/>
            <a:ext cx="2007914" cy="1293802"/>
          </a:xfrm>
          <a:prstGeom prst="rect">
            <a:avLst/>
          </a:prstGeom>
        </p:spPr>
      </p:pic>
      <p:pic>
        <p:nvPicPr>
          <p:cNvPr id="1753" name="Picture 1752">
            <a:extLst>
              <a:ext uri="{FF2B5EF4-FFF2-40B4-BE49-F238E27FC236}">
                <a16:creationId xmlns:a16="http://schemas.microsoft.com/office/drawing/2014/main" id="{7C1F2210-5FBD-4D34-B429-ECD9CF81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8709177"/>
            <a:ext cx="2007914" cy="1293802"/>
          </a:xfrm>
          <a:prstGeom prst="rect">
            <a:avLst/>
          </a:prstGeom>
        </p:spPr>
      </p:pic>
      <p:sp>
        <p:nvSpPr>
          <p:cNvPr id="1755" name="TextBox 1754">
            <a:extLst>
              <a:ext uri="{FF2B5EF4-FFF2-40B4-BE49-F238E27FC236}">
                <a16:creationId xmlns:a16="http://schemas.microsoft.com/office/drawing/2014/main" id="{64BCFBAB-02F6-414A-82E2-F5ECC8C51B2B}"/>
              </a:ext>
            </a:extLst>
          </p:cNvPr>
          <p:cNvSpPr txBox="1"/>
          <p:nvPr/>
        </p:nvSpPr>
        <p:spPr>
          <a:xfrm>
            <a:off x="34607965" y="21672035"/>
            <a:ext cx="72003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B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Z0</a:t>
            </a:r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r>
              <a:rPr lang="en-US" sz="4000" dirty="0"/>
              <a:t>Z1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Z2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Z3</a:t>
            </a: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83E3104D-B9BC-41C2-AE26-1276A1E1F58A}"/>
              </a:ext>
            </a:extLst>
          </p:cNvPr>
          <p:cNvSpPr/>
          <p:nvPr/>
        </p:nvSpPr>
        <p:spPr>
          <a:xfrm>
            <a:off x="8723406" y="19896125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TextBox 1756">
            <a:extLst>
              <a:ext uri="{FF2B5EF4-FFF2-40B4-BE49-F238E27FC236}">
                <a16:creationId xmlns:a16="http://schemas.microsoft.com/office/drawing/2014/main" id="{0B62F4B6-8E62-4307-B30E-26A650099BC6}"/>
              </a:ext>
            </a:extLst>
          </p:cNvPr>
          <p:cNvSpPr txBox="1"/>
          <p:nvPr/>
        </p:nvSpPr>
        <p:spPr>
          <a:xfrm>
            <a:off x="8723610" y="20034580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D58867E6-7E4D-4BC7-88BC-5146740F0D55}"/>
              </a:ext>
            </a:extLst>
          </p:cNvPr>
          <p:cNvSpPr/>
          <p:nvPr/>
        </p:nvSpPr>
        <p:spPr>
          <a:xfrm>
            <a:off x="8687836" y="201878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CF5DFA52-A6F4-41FA-9729-57C14DEDC471}"/>
              </a:ext>
            </a:extLst>
          </p:cNvPr>
          <p:cNvSpPr/>
          <p:nvPr/>
        </p:nvSpPr>
        <p:spPr>
          <a:xfrm>
            <a:off x="8687000" y="20464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2E76898C-DB27-467C-9BB8-02E02EBD7970}"/>
              </a:ext>
            </a:extLst>
          </p:cNvPr>
          <p:cNvSpPr txBox="1"/>
          <p:nvPr/>
        </p:nvSpPr>
        <p:spPr>
          <a:xfrm>
            <a:off x="1927597" y="17082116"/>
            <a:ext cx="44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~MHz Accelerometerized Tool Head PCB</a:t>
            </a: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043AE96C-53AB-4A9D-AE11-6C2E42EF0D80}"/>
              </a:ext>
            </a:extLst>
          </p:cNvPr>
          <p:cNvSpPr/>
          <p:nvPr/>
        </p:nvSpPr>
        <p:spPr>
          <a:xfrm>
            <a:off x="8687000" y="207325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0FA074FE-6D6D-47C1-988A-2E467AF50FAB}"/>
              </a:ext>
            </a:extLst>
          </p:cNvPr>
          <p:cNvSpPr/>
          <p:nvPr/>
        </p:nvSpPr>
        <p:spPr>
          <a:xfrm>
            <a:off x="8687836" y="21000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EE79A669-7AAD-412D-B3B1-7E9B166E0F87}"/>
              </a:ext>
            </a:extLst>
          </p:cNvPr>
          <p:cNvSpPr/>
          <p:nvPr/>
        </p:nvSpPr>
        <p:spPr>
          <a:xfrm>
            <a:off x="8687000" y="212773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08A5EF66-B6E8-412D-AD26-298BD8026D3C}"/>
              </a:ext>
            </a:extLst>
          </p:cNvPr>
          <p:cNvSpPr/>
          <p:nvPr/>
        </p:nvSpPr>
        <p:spPr>
          <a:xfrm>
            <a:off x="8687000" y="215449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C61E626A-00F8-439C-8C0A-52E801DC8206}"/>
              </a:ext>
            </a:extLst>
          </p:cNvPr>
          <p:cNvSpPr/>
          <p:nvPr/>
        </p:nvSpPr>
        <p:spPr>
          <a:xfrm>
            <a:off x="8695317" y="21822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7BD4CA1-0A2A-4682-8ECA-66B41085B4A5}"/>
              </a:ext>
            </a:extLst>
          </p:cNvPr>
          <p:cNvSpPr/>
          <p:nvPr/>
        </p:nvSpPr>
        <p:spPr>
          <a:xfrm>
            <a:off x="8694481" y="220991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5225E84E-61A5-4A4B-8ABA-7AA55D2704EB}"/>
              </a:ext>
            </a:extLst>
          </p:cNvPr>
          <p:cNvSpPr/>
          <p:nvPr/>
        </p:nvSpPr>
        <p:spPr>
          <a:xfrm>
            <a:off x="8694481" y="223667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89A596E6-2C02-4CA2-9615-D3D5D7D490F4}"/>
              </a:ext>
            </a:extLst>
          </p:cNvPr>
          <p:cNvSpPr/>
          <p:nvPr/>
        </p:nvSpPr>
        <p:spPr>
          <a:xfrm>
            <a:off x="8690884" y="22669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840497ED-AC97-46BA-8885-F33D4A1A4B79}"/>
              </a:ext>
            </a:extLst>
          </p:cNvPr>
          <p:cNvSpPr/>
          <p:nvPr/>
        </p:nvSpPr>
        <p:spPr>
          <a:xfrm>
            <a:off x="8690048" y="229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DA0DDCC0-74BD-4507-BB0D-DB7E8D3DC471}"/>
              </a:ext>
            </a:extLst>
          </p:cNvPr>
          <p:cNvSpPr/>
          <p:nvPr/>
        </p:nvSpPr>
        <p:spPr>
          <a:xfrm>
            <a:off x="8690048" y="2321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637A409E-6A05-4437-89B3-BF240D08F7D1}"/>
              </a:ext>
            </a:extLst>
          </p:cNvPr>
          <p:cNvSpPr/>
          <p:nvPr/>
        </p:nvSpPr>
        <p:spPr>
          <a:xfrm>
            <a:off x="8694384" y="23481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4CCEE104-9F10-4EDC-8C4C-7F9848C63030}"/>
              </a:ext>
            </a:extLst>
          </p:cNvPr>
          <p:cNvSpPr/>
          <p:nvPr/>
        </p:nvSpPr>
        <p:spPr>
          <a:xfrm>
            <a:off x="8693548" y="237589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73AD8C7-1952-410A-BD71-302BF4B1B15D}"/>
              </a:ext>
            </a:extLst>
          </p:cNvPr>
          <p:cNvSpPr/>
          <p:nvPr/>
        </p:nvSpPr>
        <p:spPr>
          <a:xfrm>
            <a:off x="8693548" y="24026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54EEB76F-6797-407F-B5A0-8264FD815AEC}"/>
              </a:ext>
            </a:extLst>
          </p:cNvPr>
          <p:cNvSpPr/>
          <p:nvPr/>
        </p:nvSpPr>
        <p:spPr>
          <a:xfrm>
            <a:off x="8694384" y="243213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E71CD245-A2BE-4B04-86F6-EFEE0A5EDE90}"/>
              </a:ext>
            </a:extLst>
          </p:cNvPr>
          <p:cNvSpPr/>
          <p:nvPr/>
        </p:nvSpPr>
        <p:spPr>
          <a:xfrm>
            <a:off x="8693548" y="245983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8DF47EFE-124B-4BA1-8EE0-797F18BCC2BE}"/>
              </a:ext>
            </a:extLst>
          </p:cNvPr>
          <p:cNvSpPr/>
          <p:nvPr/>
        </p:nvSpPr>
        <p:spPr>
          <a:xfrm>
            <a:off x="8693548" y="248660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D8652901-2B02-442E-A489-F7807D2023D4}"/>
              </a:ext>
            </a:extLst>
          </p:cNvPr>
          <p:cNvSpPr/>
          <p:nvPr/>
        </p:nvSpPr>
        <p:spPr>
          <a:xfrm>
            <a:off x="9121554" y="19896124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TextBox 1777">
            <a:extLst>
              <a:ext uri="{FF2B5EF4-FFF2-40B4-BE49-F238E27FC236}">
                <a16:creationId xmlns:a16="http://schemas.microsoft.com/office/drawing/2014/main" id="{92600187-1E53-408B-AEE7-6F5A2A87EB1B}"/>
              </a:ext>
            </a:extLst>
          </p:cNvPr>
          <p:cNvSpPr txBox="1"/>
          <p:nvPr/>
        </p:nvSpPr>
        <p:spPr>
          <a:xfrm>
            <a:off x="9121758" y="20034579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458BDA6B-0F4E-489F-B948-F57255446278}"/>
              </a:ext>
            </a:extLst>
          </p:cNvPr>
          <p:cNvSpPr/>
          <p:nvPr/>
        </p:nvSpPr>
        <p:spPr>
          <a:xfrm>
            <a:off x="9482440" y="201802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6460AC4A-FE9C-47E6-B703-2FC472D72DBC}"/>
              </a:ext>
            </a:extLst>
          </p:cNvPr>
          <p:cNvSpPr/>
          <p:nvPr/>
        </p:nvSpPr>
        <p:spPr>
          <a:xfrm>
            <a:off x="9481604" y="204573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F628B026-5F2F-4327-AC04-82E6928A59B2}"/>
              </a:ext>
            </a:extLst>
          </p:cNvPr>
          <p:cNvSpPr/>
          <p:nvPr/>
        </p:nvSpPr>
        <p:spPr>
          <a:xfrm>
            <a:off x="9481604" y="207249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34450A-5633-46CD-AB10-8E09D937D8FE}"/>
              </a:ext>
            </a:extLst>
          </p:cNvPr>
          <p:cNvSpPr/>
          <p:nvPr/>
        </p:nvSpPr>
        <p:spPr>
          <a:xfrm>
            <a:off x="9482440" y="2099261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1263B53-8950-473B-8868-2BEB91EBABF6}"/>
              </a:ext>
            </a:extLst>
          </p:cNvPr>
          <p:cNvSpPr/>
          <p:nvPr/>
        </p:nvSpPr>
        <p:spPr>
          <a:xfrm>
            <a:off x="9481604" y="21269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436043C-AF69-4EB6-8D44-583C93813206}"/>
              </a:ext>
            </a:extLst>
          </p:cNvPr>
          <p:cNvSpPr/>
          <p:nvPr/>
        </p:nvSpPr>
        <p:spPr>
          <a:xfrm>
            <a:off x="9481604" y="215373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047E60D-D05D-457F-96DF-1DA1BE809CA2}"/>
              </a:ext>
            </a:extLst>
          </p:cNvPr>
          <p:cNvSpPr/>
          <p:nvPr/>
        </p:nvSpPr>
        <p:spPr>
          <a:xfrm>
            <a:off x="9489924" y="218144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C222EEE5-4F67-451A-836C-879C03D20BEE}"/>
              </a:ext>
            </a:extLst>
          </p:cNvPr>
          <p:cNvSpPr/>
          <p:nvPr/>
        </p:nvSpPr>
        <p:spPr>
          <a:xfrm>
            <a:off x="9489088" y="220915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D15919E3-6E8E-4136-B625-ADAD9B736416}"/>
              </a:ext>
            </a:extLst>
          </p:cNvPr>
          <p:cNvSpPr/>
          <p:nvPr/>
        </p:nvSpPr>
        <p:spPr>
          <a:xfrm>
            <a:off x="9489088" y="22359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7F6C4BDF-883F-435C-B680-6FB9FBE91490}"/>
              </a:ext>
            </a:extLst>
          </p:cNvPr>
          <p:cNvSpPr/>
          <p:nvPr/>
        </p:nvSpPr>
        <p:spPr>
          <a:xfrm>
            <a:off x="9485489" y="22661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6597F3E0-A4A6-48CB-97F6-14D683067F6F}"/>
              </a:ext>
            </a:extLst>
          </p:cNvPr>
          <p:cNvSpPr/>
          <p:nvPr/>
        </p:nvSpPr>
        <p:spPr>
          <a:xfrm>
            <a:off x="9484653" y="229389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E0BF217-A192-4D18-BC26-D8CE7C48F482}"/>
              </a:ext>
            </a:extLst>
          </p:cNvPr>
          <p:cNvSpPr/>
          <p:nvPr/>
        </p:nvSpPr>
        <p:spPr>
          <a:xfrm>
            <a:off x="9484653" y="2320657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6A919793-B072-4CDB-ABC9-65F7D537575B}"/>
              </a:ext>
            </a:extLst>
          </p:cNvPr>
          <p:cNvSpPr/>
          <p:nvPr/>
        </p:nvSpPr>
        <p:spPr>
          <a:xfrm>
            <a:off x="9488988" y="234742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27C1F45E-4208-42BA-BB05-E21A7FF094FD}"/>
              </a:ext>
            </a:extLst>
          </p:cNvPr>
          <p:cNvSpPr/>
          <p:nvPr/>
        </p:nvSpPr>
        <p:spPr>
          <a:xfrm>
            <a:off x="9488152" y="237513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4C82C6BE-B9E1-4CBB-8315-397CFA39F2AD}"/>
              </a:ext>
            </a:extLst>
          </p:cNvPr>
          <p:cNvSpPr/>
          <p:nvPr/>
        </p:nvSpPr>
        <p:spPr>
          <a:xfrm>
            <a:off x="9488152" y="24018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05E38DA6-4A7E-41B6-826A-4F5E06852F24}"/>
              </a:ext>
            </a:extLst>
          </p:cNvPr>
          <p:cNvSpPr/>
          <p:nvPr/>
        </p:nvSpPr>
        <p:spPr>
          <a:xfrm>
            <a:off x="9488988" y="243136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8C42D20-1673-4526-AF64-508E1D337116}"/>
              </a:ext>
            </a:extLst>
          </p:cNvPr>
          <p:cNvSpPr/>
          <p:nvPr/>
        </p:nvSpPr>
        <p:spPr>
          <a:xfrm>
            <a:off x="9488152" y="245907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DE5BE226-F965-47DF-95D1-E909E02DFA39}"/>
              </a:ext>
            </a:extLst>
          </p:cNvPr>
          <p:cNvSpPr/>
          <p:nvPr/>
        </p:nvSpPr>
        <p:spPr>
          <a:xfrm>
            <a:off x="9488152" y="248584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5" name="Picture 1814">
            <a:extLst>
              <a:ext uri="{FF2B5EF4-FFF2-40B4-BE49-F238E27FC236}">
                <a16:creationId xmlns:a16="http://schemas.microsoft.com/office/drawing/2014/main" id="{28097BFD-9D39-44F9-8D24-A3BCE60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983478" y="25626964"/>
            <a:ext cx="2007914" cy="1293802"/>
          </a:xfrm>
          <a:prstGeom prst="rect">
            <a:avLst/>
          </a:prstGeom>
        </p:spPr>
      </p:pic>
      <p:cxnSp>
        <p:nvCxnSpPr>
          <p:cNvPr id="1817" name="Connector: Elbow 1816">
            <a:extLst>
              <a:ext uri="{FF2B5EF4-FFF2-40B4-BE49-F238E27FC236}">
                <a16:creationId xmlns:a16="http://schemas.microsoft.com/office/drawing/2014/main" id="{72A1D5C7-3C5C-4B76-9E20-7A222CB871EC}"/>
              </a:ext>
            </a:extLst>
          </p:cNvPr>
          <p:cNvCxnSpPr>
            <a:cxnSpLocks/>
            <a:stCxn id="1776" idx="2"/>
          </p:cNvCxnSpPr>
          <p:nvPr/>
        </p:nvCxnSpPr>
        <p:spPr>
          <a:xfrm rot="10800000" flipV="1">
            <a:off x="6529724" y="24902138"/>
            <a:ext cx="2163825" cy="1276373"/>
          </a:xfrm>
          <a:prstGeom prst="bentConnector3">
            <a:avLst>
              <a:gd name="adj1" fmla="val 1381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1" name="Connector: Elbow 1820">
            <a:extLst>
              <a:ext uri="{FF2B5EF4-FFF2-40B4-BE49-F238E27FC236}">
                <a16:creationId xmlns:a16="http://schemas.microsoft.com/office/drawing/2014/main" id="{38E83D08-8ADF-4CBF-A5FD-2157922A9223}"/>
              </a:ext>
            </a:extLst>
          </p:cNvPr>
          <p:cNvCxnSpPr>
            <a:cxnSpLocks/>
            <a:stCxn id="1775" idx="2"/>
          </p:cNvCxnSpPr>
          <p:nvPr/>
        </p:nvCxnSpPr>
        <p:spPr>
          <a:xfrm rot="10800000" flipV="1">
            <a:off x="6509168" y="24634491"/>
            <a:ext cx="2184380" cy="1750027"/>
          </a:xfrm>
          <a:prstGeom prst="bentConnector3">
            <a:avLst>
              <a:gd name="adj1" fmla="val 12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9" name="Connector: Elbow 1838">
            <a:extLst>
              <a:ext uri="{FF2B5EF4-FFF2-40B4-BE49-F238E27FC236}">
                <a16:creationId xmlns:a16="http://schemas.microsoft.com/office/drawing/2014/main" id="{E5A0B86E-C46B-4438-8201-E9CC51F0BE71}"/>
              </a:ext>
            </a:extLst>
          </p:cNvPr>
          <p:cNvCxnSpPr>
            <a:cxnSpLocks/>
            <a:endCxn id="1766" idx="2"/>
          </p:cNvCxnSpPr>
          <p:nvPr/>
        </p:nvCxnSpPr>
        <p:spPr>
          <a:xfrm rot="5400000" flipH="1" flipV="1">
            <a:off x="5233601" y="23142092"/>
            <a:ext cx="4467736" cy="2454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Connector: Elbow 1841">
            <a:extLst>
              <a:ext uri="{FF2B5EF4-FFF2-40B4-BE49-F238E27FC236}">
                <a16:creationId xmlns:a16="http://schemas.microsoft.com/office/drawing/2014/main" id="{B99D61EC-5900-4F3E-A1A4-9A8516000371}"/>
              </a:ext>
            </a:extLst>
          </p:cNvPr>
          <p:cNvCxnSpPr>
            <a:cxnSpLocks/>
            <a:endCxn id="1767" idx="2"/>
          </p:cNvCxnSpPr>
          <p:nvPr/>
        </p:nvCxnSpPr>
        <p:spPr>
          <a:xfrm rot="5400000" flipH="1" flipV="1">
            <a:off x="5596629" y="22865042"/>
            <a:ext cx="3560010" cy="26356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F1BD9D59-107E-4655-9510-B99B3F11090F}"/>
              </a:ext>
            </a:extLst>
          </p:cNvPr>
          <p:cNvCxnSpPr>
            <a:cxnSpLocks/>
          </p:cNvCxnSpPr>
          <p:nvPr/>
        </p:nvCxnSpPr>
        <p:spPr>
          <a:xfrm flipH="1">
            <a:off x="6058789" y="25962892"/>
            <a:ext cx="45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BCB142D7-D965-43C7-9CB6-FA71BDFBB807}"/>
              </a:ext>
            </a:extLst>
          </p:cNvPr>
          <p:cNvCxnSpPr>
            <a:cxnSpLocks/>
          </p:cNvCxnSpPr>
          <p:nvPr/>
        </p:nvCxnSpPr>
        <p:spPr>
          <a:xfrm flipH="1">
            <a:off x="6236211" y="26602972"/>
            <a:ext cx="27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BA443E84-E3C2-4CB7-B399-A0E248F7D12C}"/>
              </a:ext>
            </a:extLst>
          </p:cNvPr>
          <p:cNvSpPr/>
          <p:nvPr/>
        </p:nvSpPr>
        <p:spPr>
          <a:xfrm>
            <a:off x="482272" y="20362181"/>
            <a:ext cx="2725015" cy="1564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4F099AAC-691A-4DA3-8E77-DDD4F7112236}"/>
              </a:ext>
            </a:extLst>
          </p:cNvPr>
          <p:cNvSpPr/>
          <p:nvPr/>
        </p:nvSpPr>
        <p:spPr>
          <a:xfrm>
            <a:off x="3170308" y="207278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CFB7511E-8DE6-4F8D-891E-E71E63649B94}"/>
              </a:ext>
            </a:extLst>
          </p:cNvPr>
          <p:cNvSpPr/>
          <p:nvPr/>
        </p:nvSpPr>
        <p:spPr>
          <a:xfrm>
            <a:off x="3169472" y="21004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6CF5F7E-8D53-4259-B2F0-F3750A8561D8}"/>
              </a:ext>
            </a:extLst>
          </p:cNvPr>
          <p:cNvSpPr/>
          <p:nvPr/>
        </p:nvSpPr>
        <p:spPr>
          <a:xfrm>
            <a:off x="3169472" y="212725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E79759F9-C114-42CE-BF4C-ED12D8E4B9B9}"/>
              </a:ext>
            </a:extLst>
          </p:cNvPr>
          <p:cNvSpPr/>
          <p:nvPr/>
        </p:nvSpPr>
        <p:spPr>
          <a:xfrm>
            <a:off x="3170308" y="215402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id="{CD71CDEF-0E3A-4883-A2E8-A3306BE5D195}"/>
              </a:ext>
            </a:extLst>
          </p:cNvPr>
          <p:cNvSpPr txBox="1"/>
          <p:nvPr/>
        </p:nvSpPr>
        <p:spPr>
          <a:xfrm>
            <a:off x="450838" y="21408204"/>
            <a:ext cx="23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Accelerometer Sensor</a:t>
            </a:r>
          </a:p>
          <a:p>
            <a:r>
              <a:rPr lang="en-US" sz="1600" dirty="0"/>
              <a:t>Circuitry on back of PCB</a:t>
            </a:r>
          </a:p>
        </p:txBody>
      </p:sp>
      <p:cxnSp>
        <p:nvCxnSpPr>
          <p:cNvPr id="1870" name="Connector: Elbow 1869">
            <a:extLst>
              <a:ext uri="{FF2B5EF4-FFF2-40B4-BE49-F238E27FC236}">
                <a16:creationId xmlns:a16="http://schemas.microsoft.com/office/drawing/2014/main" id="{1556B181-A7D9-43B7-8E59-E198055D53E2}"/>
              </a:ext>
            </a:extLst>
          </p:cNvPr>
          <p:cNvCxnSpPr>
            <a:cxnSpLocks/>
            <a:stCxn id="1764" idx="2"/>
          </p:cNvCxnSpPr>
          <p:nvPr/>
        </p:nvCxnSpPr>
        <p:spPr>
          <a:xfrm rot="10800000">
            <a:off x="3195876" y="21580010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nector: Elbow 1873">
            <a:extLst>
              <a:ext uri="{FF2B5EF4-FFF2-40B4-BE49-F238E27FC236}">
                <a16:creationId xmlns:a16="http://schemas.microsoft.com/office/drawing/2014/main" id="{A23B54B1-C362-4FBF-BBB0-F2ED2C45138E}"/>
              </a:ext>
            </a:extLst>
          </p:cNvPr>
          <p:cNvCxnSpPr>
            <a:cxnSpLocks/>
          </p:cNvCxnSpPr>
          <p:nvPr/>
        </p:nvCxnSpPr>
        <p:spPr>
          <a:xfrm rot="10800000">
            <a:off x="3214080" y="20765909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5" name="Connector: Elbow 1874">
            <a:extLst>
              <a:ext uri="{FF2B5EF4-FFF2-40B4-BE49-F238E27FC236}">
                <a16:creationId xmlns:a16="http://schemas.microsoft.com/office/drawing/2014/main" id="{3E042541-0F25-4F70-B1AC-A83A791FB62E}"/>
              </a:ext>
            </a:extLst>
          </p:cNvPr>
          <p:cNvCxnSpPr>
            <a:cxnSpLocks/>
          </p:cNvCxnSpPr>
          <p:nvPr/>
        </p:nvCxnSpPr>
        <p:spPr>
          <a:xfrm rot="10800000">
            <a:off x="3216104" y="21036978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6" name="Connector: Elbow 1875">
            <a:extLst>
              <a:ext uri="{FF2B5EF4-FFF2-40B4-BE49-F238E27FC236}">
                <a16:creationId xmlns:a16="http://schemas.microsoft.com/office/drawing/2014/main" id="{580B19F0-93A7-423F-B03C-30FFA7A8F953}"/>
              </a:ext>
            </a:extLst>
          </p:cNvPr>
          <p:cNvCxnSpPr>
            <a:cxnSpLocks/>
          </p:cNvCxnSpPr>
          <p:nvPr/>
        </p:nvCxnSpPr>
        <p:spPr>
          <a:xfrm rot="10800000">
            <a:off x="3217720" y="21308665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7" name="TextBox 1876">
            <a:extLst>
              <a:ext uri="{FF2B5EF4-FFF2-40B4-BE49-F238E27FC236}">
                <a16:creationId xmlns:a16="http://schemas.microsoft.com/office/drawing/2014/main" id="{406F8434-AF42-4777-A7FB-E850CBABFA3A}"/>
              </a:ext>
            </a:extLst>
          </p:cNvPr>
          <p:cNvSpPr txBox="1"/>
          <p:nvPr/>
        </p:nvSpPr>
        <p:spPr>
          <a:xfrm>
            <a:off x="2310252" y="20400488"/>
            <a:ext cx="89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+24V</a:t>
            </a:r>
            <a:br>
              <a:rPr lang="en-US" sz="1600" dirty="0"/>
            </a:br>
            <a:r>
              <a:rPr lang="en-US" sz="1600" dirty="0"/>
              <a:t>CSEL</a:t>
            </a:r>
          </a:p>
          <a:p>
            <a:pPr algn="r"/>
            <a:r>
              <a:rPr lang="en-US" sz="1600" dirty="0"/>
              <a:t>SCLK</a:t>
            </a:r>
          </a:p>
          <a:p>
            <a:pPr algn="r"/>
            <a:r>
              <a:rPr lang="en-US" sz="1600" dirty="0"/>
              <a:t>MOSI</a:t>
            </a:r>
          </a:p>
          <a:p>
            <a:pPr algn="r"/>
            <a:r>
              <a:rPr lang="en-US" sz="1600" dirty="0"/>
              <a:t>MISO</a:t>
            </a:r>
          </a:p>
          <a:p>
            <a:pPr algn="r"/>
            <a:r>
              <a:rPr lang="en-US" sz="1600" dirty="0"/>
              <a:t>GND</a:t>
            </a:r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F198AFFD-86D2-4A2B-A597-0691F47F0DC8}"/>
              </a:ext>
            </a:extLst>
          </p:cNvPr>
          <p:cNvSpPr/>
          <p:nvPr/>
        </p:nvSpPr>
        <p:spPr>
          <a:xfrm>
            <a:off x="2073227" y="17918874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4744838-2179-413B-872D-FDE8F5A0028D}"/>
              </a:ext>
            </a:extLst>
          </p:cNvPr>
          <p:cNvSpPr/>
          <p:nvPr/>
        </p:nvSpPr>
        <p:spPr>
          <a:xfrm>
            <a:off x="2675900" y="180645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2841871-06DB-4F92-8A1C-11078DC9829D}"/>
              </a:ext>
            </a:extLst>
          </p:cNvPr>
          <p:cNvSpPr/>
          <p:nvPr/>
        </p:nvSpPr>
        <p:spPr>
          <a:xfrm>
            <a:off x="2675064" y="183416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TextBox 1882">
            <a:extLst>
              <a:ext uri="{FF2B5EF4-FFF2-40B4-BE49-F238E27FC236}">
                <a16:creationId xmlns:a16="http://schemas.microsoft.com/office/drawing/2014/main" id="{4BCDC01F-4053-4A9C-8D15-B942615A85DF}"/>
              </a:ext>
            </a:extLst>
          </p:cNvPr>
          <p:cNvSpPr txBox="1"/>
          <p:nvPr/>
        </p:nvSpPr>
        <p:spPr>
          <a:xfrm>
            <a:off x="2004487" y="17618323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XES</a:t>
            </a:r>
          </a:p>
        </p:txBody>
      </p:sp>
      <p:sp>
        <p:nvSpPr>
          <p:cNvPr id="1884" name="TextBox 1883">
            <a:extLst>
              <a:ext uri="{FF2B5EF4-FFF2-40B4-BE49-F238E27FC236}">
                <a16:creationId xmlns:a16="http://schemas.microsoft.com/office/drawing/2014/main" id="{6A8BCD00-6A59-4DD8-B2A2-6CAD37F6171B}"/>
              </a:ext>
            </a:extLst>
          </p:cNvPr>
          <p:cNvSpPr txBox="1"/>
          <p:nvPr/>
        </p:nvSpPr>
        <p:spPr>
          <a:xfrm>
            <a:off x="2051899" y="17917398"/>
            <a:ext cx="6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DD396C3-7175-41CA-8087-DB69A7EAA2A0}"/>
              </a:ext>
            </a:extLst>
          </p:cNvPr>
          <p:cNvSpPr/>
          <p:nvPr/>
        </p:nvSpPr>
        <p:spPr>
          <a:xfrm>
            <a:off x="2101663" y="1927791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BEBE71F4-0722-4149-8577-7890A482E8C1}"/>
              </a:ext>
            </a:extLst>
          </p:cNvPr>
          <p:cNvSpPr/>
          <p:nvPr/>
        </p:nvSpPr>
        <p:spPr>
          <a:xfrm>
            <a:off x="2704336" y="194235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3643AD90-2576-411F-80D0-5E767E280BA8}"/>
              </a:ext>
            </a:extLst>
          </p:cNvPr>
          <p:cNvSpPr/>
          <p:nvPr/>
        </p:nvSpPr>
        <p:spPr>
          <a:xfrm>
            <a:off x="2703500" y="197006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TextBox 1887">
            <a:extLst>
              <a:ext uri="{FF2B5EF4-FFF2-40B4-BE49-F238E27FC236}">
                <a16:creationId xmlns:a16="http://schemas.microsoft.com/office/drawing/2014/main" id="{B2673EF3-BD6D-4EE2-ABED-A59DEA1B3171}"/>
              </a:ext>
            </a:extLst>
          </p:cNvPr>
          <p:cNvSpPr txBox="1"/>
          <p:nvPr/>
        </p:nvSpPr>
        <p:spPr>
          <a:xfrm>
            <a:off x="1981548" y="18971063"/>
            <a:ext cx="1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Temp</a:t>
            </a:r>
          </a:p>
        </p:txBody>
      </p:sp>
      <p:sp>
        <p:nvSpPr>
          <p:cNvPr id="1889" name="TextBox 1888">
            <a:extLst>
              <a:ext uri="{FF2B5EF4-FFF2-40B4-BE49-F238E27FC236}">
                <a16:creationId xmlns:a16="http://schemas.microsoft.com/office/drawing/2014/main" id="{692D0665-A48E-4A35-8878-5DB51BE784CB}"/>
              </a:ext>
            </a:extLst>
          </p:cNvPr>
          <p:cNvSpPr txBox="1"/>
          <p:nvPr/>
        </p:nvSpPr>
        <p:spPr>
          <a:xfrm>
            <a:off x="1982980" y="1928855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214E20CF-E932-44B6-8A57-A88C2DB37E5A}"/>
              </a:ext>
            </a:extLst>
          </p:cNvPr>
          <p:cNvSpPr/>
          <p:nvPr/>
        </p:nvSpPr>
        <p:spPr>
          <a:xfrm>
            <a:off x="2174811" y="22525455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9E38A42E-6CCD-4E08-9967-C16825425E33}"/>
              </a:ext>
            </a:extLst>
          </p:cNvPr>
          <p:cNvSpPr/>
          <p:nvPr/>
        </p:nvSpPr>
        <p:spPr>
          <a:xfrm>
            <a:off x="2777484" y="226711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E1FA2B7C-86AA-43C5-802F-27983FA71CDB}"/>
              </a:ext>
            </a:extLst>
          </p:cNvPr>
          <p:cNvSpPr/>
          <p:nvPr/>
        </p:nvSpPr>
        <p:spPr>
          <a:xfrm>
            <a:off x="2776648" y="229482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C7A489AC-72CB-4CF3-9E69-F2457ADDDD73}"/>
              </a:ext>
            </a:extLst>
          </p:cNvPr>
          <p:cNvSpPr txBox="1"/>
          <p:nvPr/>
        </p:nvSpPr>
        <p:spPr>
          <a:xfrm>
            <a:off x="2054696" y="22218607"/>
            <a:ext cx="12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Duct Temp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EE340007-8C7D-4CD1-8F7F-56DF6407C6DF}"/>
              </a:ext>
            </a:extLst>
          </p:cNvPr>
          <p:cNvSpPr txBox="1"/>
          <p:nvPr/>
        </p:nvSpPr>
        <p:spPr>
          <a:xfrm>
            <a:off x="2053405" y="22536880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5" name="Rectangle 1894">
            <a:extLst>
              <a:ext uri="{FF2B5EF4-FFF2-40B4-BE49-F238E27FC236}">
                <a16:creationId xmlns:a16="http://schemas.microsoft.com/office/drawing/2014/main" id="{DCBBF516-4CA1-49BC-A643-9EF64FECAFDA}"/>
              </a:ext>
            </a:extLst>
          </p:cNvPr>
          <p:cNvSpPr/>
          <p:nvPr/>
        </p:nvSpPr>
        <p:spPr>
          <a:xfrm>
            <a:off x="2207833" y="23518342"/>
            <a:ext cx="663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5A6EDF-B809-40DA-8C3D-60E690864423}"/>
              </a:ext>
            </a:extLst>
          </p:cNvPr>
          <p:cNvSpPr/>
          <p:nvPr/>
        </p:nvSpPr>
        <p:spPr>
          <a:xfrm>
            <a:off x="2834261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924E373B-F2CA-42A6-8979-C1C3A1EFE355}"/>
              </a:ext>
            </a:extLst>
          </p:cNvPr>
          <p:cNvSpPr/>
          <p:nvPr/>
        </p:nvSpPr>
        <p:spPr>
          <a:xfrm>
            <a:off x="2833425" y="239410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TextBox 1897">
            <a:extLst>
              <a:ext uri="{FF2B5EF4-FFF2-40B4-BE49-F238E27FC236}">
                <a16:creationId xmlns:a16="http://schemas.microsoft.com/office/drawing/2014/main" id="{C974B87A-90B9-481F-8DD2-4671A60FBA9D}"/>
              </a:ext>
            </a:extLst>
          </p:cNvPr>
          <p:cNvSpPr txBox="1"/>
          <p:nvPr/>
        </p:nvSpPr>
        <p:spPr>
          <a:xfrm>
            <a:off x="2067525" y="23201371"/>
            <a:ext cx="8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</a:t>
            </a: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id="{54E08723-613F-48D5-AFF9-43DBEBC40188}"/>
              </a:ext>
            </a:extLst>
          </p:cNvPr>
          <p:cNvSpPr txBox="1"/>
          <p:nvPr/>
        </p:nvSpPr>
        <p:spPr>
          <a:xfrm>
            <a:off x="2129055" y="23528985"/>
            <a:ext cx="7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716CFB27-4445-4A15-8B98-82E67F6FD739}"/>
              </a:ext>
            </a:extLst>
          </p:cNvPr>
          <p:cNvSpPr/>
          <p:nvPr/>
        </p:nvSpPr>
        <p:spPr>
          <a:xfrm>
            <a:off x="2829372" y="2424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Rectangle 1900">
            <a:extLst>
              <a:ext uri="{FF2B5EF4-FFF2-40B4-BE49-F238E27FC236}">
                <a16:creationId xmlns:a16="http://schemas.microsoft.com/office/drawing/2014/main" id="{FF3C9816-3EA2-4DE2-A571-E1C01197537E}"/>
              </a:ext>
            </a:extLst>
          </p:cNvPr>
          <p:cNvSpPr/>
          <p:nvPr/>
        </p:nvSpPr>
        <p:spPr>
          <a:xfrm>
            <a:off x="2236043" y="24734782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A7CCAF47-A610-47A8-AED3-3D6CDB6B847E}"/>
              </a:ext>
            </a:extLst>
          </p:cNvPr>
          <p:cNvSpPr/>
          <p:nvPr/>
        </p:nvSpPr>
        <p:spPr>
          <a:xfrm>
            <a:off x="2838716" y="248804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87CE39AC-7FD5-42DC-B91C-DEAE6C9D690C}"/>
              </a:ext>
            </a:extLst>
          </p:cNvPr>
          <p:cNvSpPr/>
          <p:nvPr/>
        </p:nvSpPr>
        <p:spPr>
          <a:xfrm>
            <a:off x="2837880" y="251575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TextBox 1903">
            <a:extLst>
              <a:ext uri="{FF2B5EF4-FFF2-40B4-BE49-F238E27FC236}">
                <a16:creationId xmlns:a16="http://schemas.microsoft.com/office/drawing/2014/main" id="{BDA65F7D-64E3-4720-A9E9-A2DCDB4D4A33}"/>
              </a:ext>
            </a:extLst>
          </p:cNvPr>
          <p:cNvSpPr txBox="1"/>
          <p:nvPr/>
        </p:nvSpPr>
        <p:spPr>
          <a:xfrm>
            <a:off x="2115930" y="24427934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HE0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2B452E3C-768A-4BED-8BE1-47B4F8B3302C}"/>
              </a:ext>
            </a:extLst>
          </p:cNvPr>
          <p:cNvSpPr txBox="1"/>
          <p:nvPr/>
        </p:nvSpPr>
        <p:spPr>
          <a:xfrm>
            <a:off x="2117360" y="24745424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C7627658-8C98-49FD-90CC-055D5AFDE7E1}"/>
              </a:ext>
            </a:extLst>
          </p:cNvPr>
          <p:cNvSpPr/>
          <p:nvPr/>
        </p:nvSpPr>
        <p:spPr>
          <a:xfrm>
            <a:off x="2239443" y="2562009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682434CC-0EE4-4E8F-B8CB-AB25C45084A3}"/>
              </a:ext>
            </a:extLst>
          </p:cNvPr>
          <p:cNvSpPr/>
          <p:nvPr/>
        </p:nvSpPr>
        <p:spPr>
          <a:xfrm>
            <a:off x="2842116" y="257657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C2A3319-7771-4B4E-A541-22100969DEE7}"/>
              </a:ext>
            </a:extLst>
          </p:cNvPr>
          <p:cNvSpPr/>
          <p:nvPr/>
        </p:nvSpPr>
        <p:spPr>
          <a:xfrm>
            <a:off x="2841280" y="26042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TextBox 1908">
            <a:extLst>
              <a:ext uri="{FF2B5EF4-FFF2-40B4-BE49-F238E27FC236}">
                <a16:creationId xmlns:a16="http://schemas.microsoft.com/office/drawing/2014/main" id="{064F128A-6239-4E7C-83F2-F2D8334FD1ED}"/>
              </a:ext>
            </a:extLst>
          </p:cNvPr>
          <p:cNvSpPr txBox="1"/>
          <p:nvPr/>
        </p:nvSpPr>
        <p:spPr>
          <a:xfrm>
            <a:off x="2119330" y="25313245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PCF</a:t>
            </a:r>
          </a:p>
        </p:txBody>
      </p:sp>
      <p:sp>
        <p:nvSpPr>
          <p:cNvPr id="1910" name="TextBox 1909">
            <a:extLst>
              <a:ext uri="{FF2B5EF4-FFF2-40B4-BE49-F238E27FC236}">
                <a16:creationId xmlns:a16="http://schemas.microsoft.com/office/drawing/2014/main" id="{3A0C3A7F-4EF8-423F-B5F7-5F806BFB2B1A}"/>
              </a:ext>
            </a:extLst>
          </p:cNvPr>
          <p:cNvSpPr txBox="1"/>
          <p:nvPr/>
        </p:nvSpPr>
        <p:spPr>
          <a:xfrm>
            <a:off x="2120760" y="25630735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86F23483-54E6-4B85-AD39-0BD8CD40C23D}"/>
              </a:ext>
            </a:extLst>
          </p:cNvPr>
          <p:cNvSpPr/>
          <p:nvPr/>
        </p:nvSpPr>
        <p:spPr>
          <a:xfrm>
            <a:off x="2239443" y="26514046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DFC7F325-84EC-448E-AF92-B5843B22845B}"/>
              </a:ext>
            </a:extLst>
          </p:cNvPr>
          <p:cNvSpPr/>
          <p:nvPr/>
        </p:nvSpPr>
        <p:spPr>
          <a:xfrm>
            <a:off x="2842116" y="26659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3810874-6129-46D1-8BB1-96BAA14A5ED3}"/>
              </a:ext>
            </a:extLst>
          </p:cNvPr>
          <p:cNvSpPr/>
          <p:nvPr/>
        </p:nvSpPr>
        <p:spPr>
          <a:xfrm>
            <a:off x="2841280" y="26936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5A70A72E-8A4A-41D2-87A0-F78607728F29}"/>
              </a:ext>
            </a:extLst>
          </p:cNvPr>
          <p:cNvSpPr txBox="1"/>
          <p:nvPr/>
        </p:nvSpPr>
        <p:spPr>
          <a:xfrm>
            <a:off x="2119330" y="26207198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HEF</a:t>
            </a:r>
          </a:p>
        </p:txBody>
      </p:sp>
      <p:sp>
        <p:nvSpPr>
          <p:cNvPr id="1915" name="TextBox 1914">
            <a:extLst>
              <a:ext uri="{FF2B5EF4-FFF2-40B4-BE49-F238E27FC236}">
                <a16:creationId xmlns:a16="http://schemas.microsoft.com/office/drawing/2014/main" id="{0A587E0D-479F-43A2-BF03-E21DEA77B73D}"/>
              </a:ext>
            </a:extLst>
          </p:cNvPr>
          <p:cNvSpPr txBox="1"/>
          <p:nvPr/>
        </p:nvSpPr>
        <p:spPr>
          <a:xfrm>
            <a:off x="2120760" y="2652468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21" name="TextBox 1920">
            <a:extLst>
              <a:ext uri="{FF2B5EF4-FFF2-40B4-BE49-F238E27FC236}">
                <a16:creationId xmlns:a16="http://schemas.microsoft.com/office/drawing/2014/main" id="{10D60EC0-8A3F-4D53-83D8-9F84B5E76969}"/>
              </a:ext>
            </a:extLst>
          </p:cNvPr>
          <p:cNvSpPr txBox="1"/>
          <p:nvPr/>
        </p:nvSpPr>
        <p:spPr>
          <a:xfrm>
            <a:off x="10225568" y="25785660"/>
            <a:ext cx="72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E0</a:t>
            </a:r>
            <a:endParaRPr lang="en-US" sz="3600" dirty="0"/>
          </a:p>
        </p:txBody>
      </p:sp>
      <p:cxnSp>
        <p:nvCxnSpPr>
          <p:cNvPr id="1924" name="Connector: Elbow 1923">
            <a:extLst>
              <a:ext uri="{FF2B5EF4-FFF2-40B4-BE49-F238E27FC236}">
                <a16:creationId xmlns:a16="http://schemas.microsoft.com/office/drawing/2014/main" id="{A09D8DC7-1362-429A-8BEE-F456261095F1}"/>
              </a:ext>
            </a:extLst>
          </p:cNvPr>
          <p:cNvCxnSpPr>
            <a:cxnSpLocks/>
            <a:endCxn id="319" idx="6"/>
          </p:cNvCxnSpPr>
          <p:nvPr/>
        </p:nvCxnSpPr>
        <p:spPr>
          <a:xfrm rot="16200000" flipH="1" flipV="1">
            <a:off x="14448726" y="343090"/>
            <a:ext cx="142657" cy="532962"/>
          </a:xfrm>
          <a:prstGeom prst="bentConnector4">
            <a:avLst>
              <a:gd name="adj1" fmla="val -2671"/>
              <a:gd name="adj2" fmla="val 721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Connector: Elbow 1926">
            <a:extLst>
              <a:ext uri="{FF2B5EF4-FFF2-40B4-BE49-F238E27FC236}">
                <a16:creationId xmlns:a16="http://schemas.microsoft.com/office/drawing/2014/main" id="{26C147F4-3EBE-479A-AD9A-149CAA51FE8F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7161" y="647212"/>
            <a:ext cx="209199" cy="569550"/>
          </a:xfrm>
          <a:prstGeom prst="bentConnector4">
            <a:avLst>
              <a:gd name="adj1" fmla="val 1821"/>
              <a:gd name="adj2" fmla="val 70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5" name="Picture 1944">
            <a:extLst>
              <a:ext uri="{FF2B5EF4-FFF2-40B4-BE49-F238E27FC236}">
                <a16:creationId xmlns:a16="http://schemas.microsoft.com/office/drawing/2014/main" id="{5DF9BBD9-A61F-4993-A3DD-3F575B976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499" y="519804"/>
            <a:ext cx="469433" cy="512108"/>
          </a:xfrm>
          <a:prstGeom prst="rect">
            <a:avLst/>
          </a:prstGeom>
        </p:spPr>
      </p:pic>
      <p:pic>
        <p:nvPicPr>
          <p:cNvPr id="1946" name="Picture 1945">
            <a:extLst>
              <a:ext uri="{FF2B5EF4-FFF2-40B4-BE49-F238E27FC236}">
                <a16:creationId xmlns:a16="http://schemas.microsoft.com/office/drawing/2014/main" id="{D79EB459-1B44-42A9-BE4C-6BC4D2756F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729" y="22572192"/>
            <a:ext cx="469433" cy="512108"/>
          </a:xfrm>
          <a:prstGeom prst="rect">
            <a:avLst/>
          </a:prstGeom>
        </p:spPr>
      </p:pic>
      <p:pic>
        <p:nvPicPr>
          <p:cNvPr id="1950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F663F8A9-9887-42BF-872E-8DDBA65F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4303779" y="2375134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9A370CB9-B4AA-4723-AA2E-21C4D25BD001}"/>
              </a:ext>
            </a:extLst>
          </p:cNvPr>
          <p:cNvCxnSpPr>
            <a:cxnSpLocks/>
            <a:stCxn id="1897" idx="6"/>
            <a:endCxn id="1950" idx="2"/>
          </p:cNvCxnSpPr>
          <p:nvPr/>
        </p:nvCxnSpPr>
        <p:spPr>
          <a:xfrm>
            <a:off x="2900141" y="23977195"/>
            <a:ext cx="1310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nector: Elbow 1954">
            <a:extLst>
              <a:ext uri="{FF2B5EF4-FFF2-40B4-BE49-F238E27FC236}">
                <a16:creationId xmlns:a16="http://schemas.microsoft.com/office/drawing/2014/main" id="{2686DEB3-A1BC-4B1D-932F-BA990BF1D47D}"/>
              </a:ext>
            </a:extLst>
          </p:cNvPr>
          <p:cNvCxnSpPr>
            <a:cxnSpLocks/>
            <a:stCxn id="1772" idx="2"/>
            <a:endCxn id="1896" idx="7"/>
          </p:cNvCxnSpPr>
          <p:nvPr/>
        </p:nvCxnSpPr>
        <p:spPr>
          <a:xfrm rot="10800000">
            <a:off x="2891210" y="23674582"/>
            <a:ext cx="5802339" cy="120446"/>
          </a:xfrm>
          <a:prstGeom prst="bentConnector4">
            <a:avLst>
              <a:gd name="adj1" fmla="val 49916"/>
              <a:gd name="adj2" fmla="val 7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nector: Elbow 1964">
            <a:extLst>
              <a:ext uri="{FF2B5EF4-FFF2-40B4-BE49-F238E27FC236}">
                <a16:creationId xmlns:a16="http://schemas.microsoft.com/office/drawing/2014/main" id="{775E5BA5-1F50-4C70-920E-E7BC34278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515" y="2376000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71" name="Picture 1970">
            <a:extLst>
              <a:ext uri="{FF2B5EF4-FFF2-40B4-BE49-F238E27FC236}">
                <a16:creationId xmlns:a16="http://schemas.microsoft.com/office/drawing/2014/main" id="{FB597B03-EBED-452D-B628-BAB133763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21" y="19369285"/>
            <a:ext cx="469433" cy="512108"/>
          </a:xfrm>
          <a:prstGeom prst="rect">
            <a:avLst/>
          </a:prstGeom>
        </p:spPr>
      </p:pic>
      <p:pic>
        <p:nvPicPr>
          <p:cNvPr id="1972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7F05DE6-0397-46EA-80A0-5D18284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3284" r="27889" b="30595"/>
          <a:stretch/>
        </p:blipFill>
        <p:spPr bwMode="auto">
          <a:xfrm flipH="1">
            <a:off x="643512" y="18043972"/>
            <a:ext cx="381620" cy="4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5" name="Connector: Elbow 1974">
            <a:extLst>
              <a:ext uri="{FF2B5EF4-FFF2-40B4-BE49-F238E27FC236}">
                <a16:creationId xmlns:a16="http://schemas.microsoft.com/office/drawing/2014/main" id="{C46CE1A5-7BFE-450C-8E26-2361D57666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9106" y="24638345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nector: Elbow 1975">
            <a:extLst>
              <a:ext uri="{FF2B5EF4-FFF2-40B4-BE49-F238E27FC236}">
                <a16:creationId xmlns:a16="http://schemas.microsoft.com/office/drawing/2014/main" id="{F8F57763-8B6F-45C9-833C-6336EF79E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3255" y="2553252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0" name="Picture 24">
            <a:extLst>
              <a:ext uri="{FF2B5EF4-FFF2-40B4-BE49-F238E27FC236}">
                <a16:creationId xmlns:a16="http://schemas.microsoft.com/office/drawing/2014/main" id="{2455ECBF-0855-4398-951F-A2340FBE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8404" r="4425" b="10227"/>
          <a:stretch/>
        </p:blipFill>
        <p:spPr bwMode="auto">
          <a:xfrm flipH="1">
            <a:off x="92979" y="24787114"/>
            <a:ext cx="1340002" cy="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AF2F295-29F5-4A79-B8D2-28E5385B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1" y="2533984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69F87B1-FBF7-431C-92AC-28B87534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" y="2627386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Picture 28" descr="Accelerometer png images | PNGEgg">
            <a:extLst>
              <a:ext uri="{FF2B5EF4-FFF2-40B4-BE49-F238E27FC236}">
                <a16:creationId xmlns:a16="http://schemas.microsoft.com/office/drawing/2014/main" id="{F5A839AA-36F0-4C8F-ACAC-FFAE1B6C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" y="20396232"/>
            <a:ext cx="790792" cy="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" name="TextBox 1985">
            <a:extLst>
              <a:ext uri="{FF2B5EF4-FFF2-40B4-BE49-F238E27FC236}">
                <a16:creationId xmlns:a16="http://schemas.microsoft.com/office/drawing/2014/main" id="{B6E5A52F-5F90-482D-9C29-4ECC5FE552C1}"/>
              </a:ext>
            </a:extLst>
          </p:cNvPr>
          <p:cNvSpPr txBox="1"/>
          <p:nvPr/>
        </p:nvSpPr>
        <p:spPr>
          <a:xfrm>
            <a:off x="1834742" y="20459613"/>
            <a:ext cx="84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24v-&gt;3v3 Power</a:t>
            </a:r>
            <a:br>
              <a:rPr lang="en-US" sz="1200" dirty="0"/>
            </a:br>
            <a:r>
              <a:rPr lang="en-US" sz="1200" dirty="0"/>
              <a:t>Supply</a:t>
            </a:r>
          </a:p>
        </p:txBody>
      </p: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4BD9C103-0AB4-4EC5-9F2D-A38ECE9C549E}"/>
              </a:ext>
            </a:extLst>
          </p:cNvPr>
          <p:cNvSpPr/>
          <p:nvPr/>
        </p:nvSpPr>
        <p:spPr>
          <a:xfrm>
            <a:off x="1998963" y="20437685"/>
            <a:ext cx="639651" cy="73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8" name="Rectangle 1987">
            <a:extLst>
              <a:ext uri="{FF2B5EF4-FFF2-40B4-BE49-F238E27FC236}">
                <a16:creationId xmlns:a16="http://schemas.microsoft.com/office/drawing/2014/main" id="{FD928E1E-E6CB-44B1-905B-FDFD5D84E642}"/>
              </a:ext>
            </a:extLst>
          </p:cNvPr>
          <p:cNvSpPr/>
          <p:nvPr/>
        </p:nvSpPr>
        <p:spPr>
          <a:xfrm>
            <a:off x="1330257" y="20693062"/>
            <a:ext cx="639651" cy="76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TextBox 1988">
            <a:extLst>
              <a:ext uri="{FF2B5EF4-FFF2-40B4-BE49-F238E27FC236}">
                <a16:creationId xmlns:a16="http://schemas.microsoft.com/office/drawing/2014/main" id="{B15C7457-29CA-4096-BE1D-F665D3FA5E47}"/>
              </a:ext>
            </a:extLst>
          </p:cNvPr>
          <p:cNvSpPr txBox="1"/>
          <p:nvPr/>
        </p:nvSpPr>
        <p:spPr>
          <a:xfrm>
            <a:off x="1264332" y="20679662"/>
            <a:ext cx="73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SPI Signal Level</a:t>
            </a:r>
          </a:p>
          <a:p>
            <a:pPr algn="r"/>
            <a:r>
              <a:rPr lang="en-US" sz="1200" dirty="0"/>
              <a:t>Shifters</a:t>
            </a:r>
          </a:p>
        </p:txBody>
      </p:sp>
      <p:pic>
        <p:nvPicPr>
          <p:cNvPr id="1990" name="Picture 30" descr="Switch by proximity to iron symbol">
            <a:extLst>
              <a:ext uri="{FF2B5EF4-FFF2-40B4-BE49-F238E27FC236}">
                <a16:creationId xmlns:a16="http://schemas.microsoft.com/office/drawing/2014/main" id="{76CED70D-CB42-4E92-81FC-E42FEB01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6" y="2286271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1" name="Connector: Elbow 1990">
            <a:extLst>
              <a:ext uri="{FF2B5EF4-FFF2-40B4-BE49-F238E27FC236}">
                <a16:creationId xmlns:a16="http://schemas.microsoft.com/office/drawing/2014/main" id="{82E5767F-9058-4AAE-AFB9-A97F9E387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060" y="21713437"/>
            <a:ext cx="3169447" cy="803907"/>
          </a:xfrm>
          <a:prstGeom prst="bentConnector3">
            <a:avLst>
              <a:gd name="adj1" fmla="val 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6" name="Oval 1995">
            <a:extLst>
              <a:ext uri="{FF2B5EF4-FFF2-40B4-BE49-F238E27FC236}">
                <a16:creationId xmlns:a16="http://schemas.microsoft.com/office/drawing/2014/main" id="{90658C61-3A2B-4568-A921-F37CB2E9FDE7}"/>
              </a:ext>
            </a:extLst>
          </p:cNvPr>
          <p:cNvSpPr/>
          <p:nvPr/>
        </p:nvSpPr>
        <p:spPr>
          <a:xfrm>
            <a:off x="3168186" y="2175265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BF9EA5D0-B452-4CAC-97A5-D038FDFB255D}"/>
              </a:ext>
            </a:extLst>
          </p:cNvPr>
          <p:cNvSpPr/>
          <p:nvPr/>
        </p:nvSpPr>
        <p:spPr>
          <a:xfrm>
            <a:off x="3169261" y="20520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A9F0953-E9D6-463C-B70B-C7BA2D36C1E4}"/>
              </a:ext>
            </a:extLst>
          </p:cNvPr>
          <p:cNvSpPr/>
          <p:nvPr/>
        </p:nvSpPr>
        <p:spPr>
          <a:xfrm>
            <a:off x="3963865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1745DDC-47D2-49D7-BBFB-AFC72D3DE046}"/>
              </a:ext>
            </a:extLst>
          </p:cNvPr>
          <p:cNvSpPr/>
          <p:nvPr/>
        </p:nvSpPr>
        <p:spPr>
          <a:xfrm>
            <a:off x="3971346" y="248949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208D7B06-1F13-4547-92B1-49E0A3A1ACD2}"/>
              </a:ext>
            </a:extLst>
          </p:cNvPr>
          <p:cNvSpPr/>
          <p:nvPr/>
        </p:nvSpPr>
        <p:spPr>
          <a:xfrm>
            <a:off x="3963865" y="257782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3" name="Straight Connector 2002">
            <a:extLst>
              <a:ext uri="{FF2B5EF4-FFF2-40B4-BE49-F238E27FC236}">
                <a16:creationId xmlns:a16="http://schemas.microsoft.com/office/drawing/2014/main" id="{4380E038-6C05-4A7F-A938-417AEECE4319}"/>
              </a:ext>
            </a:extLst>
          </p:cNvPr>
          <p:cNvCxnSpPr/>
          <p:nvPr/>
        </p:nvCxnSpPr>
        <p:spPr>
          <a:xfrm flipH="1">
            <a:off x="6509166" y="25962892"/>
            <a:ext cx="160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0D0AEE69-457C-4503-9D93-119DD1D3D43F}"/>
              </a:ext>
            </a:extLst>
          </p:cNvPr>
          <p:cNvCxnSpPr>
            <a:cxnSpLocks/>
          </p:cNvCxnSpPr>
          <p:nvPr/>
        </p:nvCxnSpPr>
        <p:spPr>
          <a:xfrm flipH="1">
            <a:off x="6529725" y="26178511"/>
            <a:ext cx="17570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A7ECBEE8-E52E-4E67-8677-8A8D4F76B050}"/>
              </a:ext>
            </a:extLst>
          </p:cNvPr>
          <p:cNvCxnSpPr/>
          <p:nvPr/>
        </p:nvCxnSpPr>
        <p:spPr>
          <a:xfrm>
            <a:off x="6477000" y="26384518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Straight Connector 2009">
            <a:extLst>
              <a:ext uri="{FF2B5EF4-FFF2-40B4-BE49-F238E27FC236}">
                <a16:creationId xmlns:a16="http://schemas.microsoft.com/office/drawing/2014/main" id="{F8D78058-72B0-430A-8F93-59A9BC7F83E4}"/>
              </a:ext>
            </a:extLst>
          </p:cNvPr>
          <p:cNvCxnSpPr>
            <a:cxnSpLocks/>
          </p:cNvCxnSpPr>
          <p:nvPr/>
        </p:nvCxnSpPr>
        <p:spPr>
          <a:xfrm>
            <a:off x="6477000" y="26600135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9E7179C0-8623-4902-89A9-06A8613F3B5E}"/>
              </a:ext>
            </a:extLst>
          </p:cNvPr>
          <p:cNvCxnSpPr>
            <a:cxnSpLocks/>
            <a:stCxn id="1946" idx="3"/>
          </p:cNvCxnSpPr>
          <p:nvPr/>
        </p:nvCxnSpPr>
        <p:spPr>
          <a:xfrm>
            <a:off x="1208162" y="2282824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Straight Arrow Connector 2015">
            <a:extLst>
              <a:ext uri="{FF2B5EF4-FFF2-40B4-BE49-F238E27FC236}">
                <a16:creationId xmlns:a16="http://schemas.microsoft.com/office/drawing/2014/main" id="{5EF70428-D025-4110-8B9C-91B7801E32D4}"/>
              </a:ext>
            </a:extLst>
          </p:cNvPr>
          <p:cNvCxnSpPr>
            <a:cxnSpLocks/>
          </p:cNvCxnSpPr>
          <p:nvPr/>
        </p:nvCxnSpPr>
        <p:spPr>
          <a:xfrm>
            <a:off x="1250252" y="2391536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7" name="Straight Arrow Connector 2016">
            <a:extLst>
              <a:ext uri="{FF2B5EF4-FFF2-40B4-BE49-F238E27FC236}">
                <a16:creationId xmlns:a16="http://schemas.microsoft.com/office/drawing/2014/main" id="{01FB467D-B08F-44FF-94EA-29A5BBB51280}"/>
              </a:ext>
            </a:extLst>
          </p:cNvPr>
          <p:cNvCxnSpPr>
            <a:cxnSpLocks/>
          </p:cNvCxnSpPr>
          <p:nvPr/>
        </p:nvCxnSpPr>
        <p:spPr>
          <a:xfrm>
            <a:off x="1336241" y="25063070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C90D742C-AA62-45AB-9999-C5EECA83D6AC}"/>
              </a:ext>
            </a:extLst>
          </p:cNvPr>
          <p:cNvCxnSpPr>
            <a:cxnSpLocks/>
          </p:cNvCxnSpPr>
          <p:nvPr/>
        </p:nvCxnSpPr>
        <p:spPr>
          <a:xfrm>
            <a:off x="1316913" y="2596289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862FA4F2-F3D2-4E96-B64D-8961028B0833}"/>
              </a:ext>
            </a:extLst>
          </p:cNvPr>
          <p:cNvCxnSpPr>
            <a:cxnSpLocks/>
          </p:cNvCxnSpPr>
          <p:nvPr/>
        </p:nvCxnSpPr>
        <p:spPr>
          <a:xfrm>
            <a:off x="1316913" y="2685951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0" name="Straight Arrow Connector 2019">
            <a:extLst>
              <a:ext uri="{FF2B5EF4-FFF2-40B4-BE49-F238E27FC236}">
                <a16:creationId xmlns:a16="http://schemas.microsoft.com/office/drawing/2014/main" id="{C366347D-69F5-40B1-85CC-5C16793C6E95}"/>
              </a:ext>
            </a:extLst>
          </p:cNvPr>
          <p:cNvCxnSpPr>
            <a:cxnSpLocks/>
          </p:cNvCxnSpPr>
          <p:nvPr/>
        </p:nvCxnSpPr>
        <p:spPr>
          <a:xfrm>
            <a:off x="1132692" y="19600284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1" name="Straight Arrow Connector 2020">
            <a:extLst>
              <a:ext uri="{FF2B5EF4-FFF2-40B4-BE49-F238E27FC236}">
                <a16:creationId xmlns:a16="http://schemas.microsoft.com/office/drawing/2014/main" id="{985718BB-8EC5-4A1A-B179-542F54F03922}"/>
              </a:ext>
            </a:extLst>
          </p:cNvPr>
          <p:cNvCxnSpPr>
            <a:cxnSpLocks/>
          </p:cNvCxnSpPr>
          <p:nvPr/>
        </p:nvCxnSpPr>
        <p:spPr>
          <a:xfrm>
            <a:off x="1084932" y="18240563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2" name="Oval 2021">
            <a:extLst>
              <a:ext uri="{FF2B5EF4-FFF2-40B4-BE49-F238E27FC236}">
                <a16:creationId xmlns:a16="http://schemas.microsoft.com/office/drawing/2014/main" id="{7D807613-EB85-4B5A-8CBD-0E325DA7C712}"/>
              </a:ext>
            </a:extLst>
          </p:cNvPr>
          <p:cNvSpPr/>
          <p:nvPr/>
        </p:nvSpPr>
        <p:spPr>
          <a:xfrm>
            <a:off x="457464" y="17618323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023" name="TextBox 2022">
            <a:extLst>
              <a:ext uri="{FF2B5EF4-FFF2-40B4-BE49-F238E27FC236}">
                <a16:creationId xmlns:a16="http://schemas.microsoft.com/office/drawing/2014/main" id="{186BCE2A-37E9-4A2D-A888-AC5ABF768DCA}"/>
              </a:ext>
            </a:extLst>
          </p:cNvPr>
          <p:cNvSpPr txBox="1"/>
          <p:nvPr/>
        </p:nvSpPr>
        <p:spPr>
          <a:xfrm>
            <a:off x="958341" y="17640080"/>
            <a:ext cx="12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Used</a:t>
            </a:r>
          </a:p>
        </p:txBody>
      </p:sp>
      <p:cxnSp>
        <p:nvCxnSpPr>
          <p:cNvPr id="2025" name="Connector: Elbow 2024">
            <a:extLst>
              <a:ext uri="{FF2B5EF4-FFF2-40B4-BE49-F238E27FC236}">
                <a16:creationId xmlns:a16="http://schemas.microsoft.com/office/drawing/2014/main" id="{CFF4952F-8077-4542-A821-E04A883F1224}"/>
              </a:ext>
            </a:extLst>
          </p:cNvPr>
          <p:cNvCxnSpPr>
            <a:cxnSpLocks/>
            <a:stCxn id="1879" idx="2"/>
            <a:endCxn id="1758" idx="2"/>
          </p:cNvCxnSpPr>
          <p:nvPr/>
        </p:nvCxnSpPr>
        <p:spPr>
          <a:xfrm rot="10800000" flipH="1" flipV="1">
            <a:off x="2675900" y="18100646"/>
            <a:ext cx="6011936" cy="2123324"/>
          </a:xfrm>
          <a:prstGeom prst="bentConnector3">
            <a:avLst>
              <a:gd name="adj1" fmla="val 95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nector: Elbow 2029">
            <a:extLst>
              <a:ext uri="{FF2B5EF4-FFF2-40B4-BE49-F238E27FC236}">
                <a16:creationId xmlns:a16="http://schemas.microsoft.com/office/drawing/2014/main" id="{C8BDDE8B-9BDA-4A5C-AF9F-E4AC1567D3AF}"/>
              </a:ext>
            </a:extLst>
          </p:cNvPr>
          <p:cNvCxnSpPr>
            <a:cxnSpLocks/>
            <a:endCxn id="1759" idx="2"/>
          </p:cNvCxnSpPr>
          <p:nvPr/>
        </p:nvCxnSpPr>
        <p:spPr>
          <a:xfrm>
            <a:off x="2722013" y="19472862"/>
            <a:ext cx="5964987" cy="1028192"/>
          </a:xfrm>
          <a:prstGeom prst="bentConnector3">
            <a:avLst>
              <a:gd name="adj1" fmla="val 922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88D294F8-CC92-4261-82ED-CE01AC8C9D56}"/>
              </a:ext>
            </a:extLst>
          </p:cNvPr>
          <p:cNvCxnSpPr>
            <a:cxnSpLocks/>
            <a:stCxn id="1769" idx="2"/>
            <a:endCxn id="1892" idx="6"/>
          </p:cNvCxnSpPr>
          <p:nvPr/>
        </p:nvCxnSpPr>
        <p:spPr>
          <a:xfrm flipH="1">
            <a:off x="2843364" y="22982654"/>
            <a:ext cx="5846684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nector: Elbow 2036">
            <a:extLst>
              <a:ext uri="{FF2B5EF4-FFF2-40B4-BE49-F238E27FC236}">
                <a16:creationId xmlns:a16="http://schemas.microsoft.com/office/drawing/2014/main" id="{04704477-D7BC-4241-AF16-8B4C8351E5E5}"/>
              </a:ext>
            </a:extLst>
          </p:cNvPr>
          <p:cNvCxnSpPr>
            <a:cxnSpLocks/>
            <a:stCxn id="1887" idx="6"/>
          </p:cNvCxnSpPr>
          <p:nvPr/>
        </p:nvCxnSpPr>
        <p:spPr>
          <a:xfrm>
            <a:off x="2770216" y="19736763"/>
            <a:ext cx="1412895" cy="3274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1" name="Oval 2040">
            <a:extLst>
              <a:ext uri="{FF2B5EF4-FFF2-40B4-BE49-F238E27FC236}">
                <a16:creationId xmlns:a16="http://schemas.microsoft.com/office/drawing/2014/main" id="{1D8D5A32-C85B-4720-AD13-C5703B483D9F}"/>
              </a:ext>
            </a:extLst>
          </p:cNvPr>
          <p:cNvSpPr/>
          <p:nvPr/>
        </p:nvSpPr>
        <p:spPr>
          <a:xfrm>
            <a:off x="4156956" y="22954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B88C7D09-BA03-414F-83F6-9CAB3B2C2C25}"/>
              </a:ext>
            </a:extLst>
          </p:cNvPr>
          <p:cNvCxnSpPr>
            <a:cxnSpLocks/>
            <a:stCxn id="1768" idx="2"/>
            <a:endCxn id="1950" idx="0"/>
          </p:cNvCxnSpPr>
          <p:nvPr/>
        </p:nvCxnSpPr>
        <p:spPr>
          <a:xfrm rot="10800000" flipV="1">
            <a:off x="4662518" y="22705574"/>
            <a:ext cx="4028366" cy="1271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or: Elbow 2054">
            <a:extLst>
              <a:ext uri="{FF2B5EF4-FFF2-40B4-BE49-F238E27FC236}">
                <a16:creationId xmlns:a16="http://schemas.microsoft.com/office/drawing/2014/main" id="{BADA9E65-5711-4128-85E9-B84BB5004B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5563" y="21872583"/>
            <a:ext cx="5904765" cy="857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75BD9C7E-5697-4706-AAA4-0F31D7C46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4978" y="23430062"/>
            <a:ext cx="1044604" cy="670648"/>
          </a:xfrm>
          <a:prstGeom prst="bentConnector3">
            <a:avLst>
              <a:gd name="adj1" fmla="val 1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5FAF8D0-808E-4277-A3FE-293ECAF18087}"/>
              </a:ext>
            </a:extLst>
          </p:cNvPr>
          <p:cNvCxnSpPr>
            <a:stCxn id="1770" idx="1"/>
          </p:cNvCxnSpPr>
          <p:nvPr/>
        </p:nvCxnSpPr>
        <p:spPr>
          <a:xfrm flipH="1">
            <a:off x="3562604" y="23224771"/>
            <a:ext cx="5137214" cy="1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4E980127-4280-4ACD-92DA-AEC0285BA4B4}"/>
              </a:ext>
            </a:extLst>
          </p:cNvPr>
          <p:cNvCxnSpPr>
            <a:cxnSpLocks/>
            <a:endCxn id="1774" idx="2"/>
          </p:cNvCxnSpPr>
          <p:nvPr/>
        </p:nvCxnSpPr>
        <p:spPr>
          <a:xfrm flipV="1">
            <a:off x="2875280" y="24357410"/>
            <a:ext cx="5819104" cy="2617392"/>
          </a:xfrm>
          <a:prstGeom prst="bentConnector3">
            <a:avLst>
              <a:gd name="adj1" fmla="val 45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DD6932AA-C2CC-4091-9091-6C976DF21AD6}"/>
              </a:ext>
            </a:extLst>
          </p:cNvPr>
          <p:cNvCxnSpPr>
            <a:cxnSpLocks/>
            <a:stCxn id="1908" idx="6"/>
            <a:endCxn id="1773" idx="2"/>
          </p:cNvCxnSpPr>
          <p:nvPr/>
        </p:nvCxnSpPr>
        <p:spPr>
          <a:xfrm flipV="1">
            <a:off x="2907996" y="24062674"/>
            <a:ext cx="5785552" cy="2016272"/>
          </a:xfrm>
          <a:prstGeom prst="bentConnector3">
            <a:avLst>
              <a:gd name="adj1" fmla="val 42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BE8B7DB6-5E10-472D-95A7-FD1F62B5FBF0}"/>
              </a:ext>
            </a:extLst>
          </p:cNvPr>
          <p:cNvCxnSpPr>
            <a:cxnSpLocks/>
            <a:endCxn id="1771" idx="2"/>
          </p:cNvCxnSpPr>
          <p:nvPr/>
        </p:nvCxnSpPr>
        <p:spPr>
          <a:xfrm flipV="1">
            <a:off x="2897638" y="23517946"/>
            <a:ext cx="5796746" cy="1685818"/>
          </a:xfrm>
          <a:prstGeom prst="bentConnector3">
            <a:avLst>
              <a:gd name="adj1" fmla="val 38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E24EFA11-2D90-4A4D-A38A-9F4731380DB0}"/>
              </a:ext>
            </a:extLst>
          </p:cNvPr>
          <p:cNvCxnSpPr>
            <a:cxnSpLocks/>
            <a:stCxn id="1996" idx="6"/>
          </p:cNvCxnSpPr>
          <p:nvPr/>
        </p:nvCxnSpPr>
        <p:spPr>
          <a:xfrm>
            <a:off x="3234902" y="21788757"/>
            <a:ext cx="330541" cy="1459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Oval 2078">
            <a:extLst>
              <a:ext uri="{FF2B5EF4-FFF2-40B4-BE49-F238E27FC236}">
                <a16:creationId xmlns:a16="http://schemas.microsoft.com/office/drawing/2014/main" id="{403E79EB-B2C3-4241-9E03-A3EA644EB0B9}"/>
              </a:ext>
            </a:extLst>
          </p:cNvPr>
          <p:cNvSpPr/>
          <p:nvPr/>
        </p:nvSpPr>
        <p:spPr>
          <a:xfrm>
            <a:off x="3537639" y="23216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E2194678-F99D-4DEA-8A50-2A2DF145C295}"/>
              </a:ext>
            </a:extLst>
          </p:cNvPr>
          <p:cNvCxnSpPr>
            <a:cxnSpLocks/>
            <a:stCxn id="1880" idx="6"/>
          </p:cNvCxnSpPr>
          <p:nvPr/>
        </p:nvCxnSpPr>
        <p:spPr>
          <a:xfrm>
            <a:off x="2741780" y="18377726"/>
            <a:ext cx="827391" cy="34385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3" name="Oval 2082">
            <a:extLst>
              <a:ext uri="{FF2B5EF4-FFF2-40B4-BE49-F238E27FC236}">
                <a16:creationId xmlns:a16="http://schemas.microsoft.com/office/drawing/2014/main" id="{BCE2A433-E4B8-45AC-BC4A-13FE688A4C01}"/>
              </a:ext>
            </a:extLst>
          </p:cNvPr>
          <p:cNvSpPr/>
          <p:nvPr/>
        </p:nvSpPr>
        <p:spPr>
          <a:xfrm>
            <a:off x="3517990" y="21752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50B72A7-555A-4546-BF18-4008A337748C}"/>
              </a:ext>
            </a:extLst>
          </p:cNvPr>
          <p:cNvCxnSpPr>
            <a:cxnSpLocks/>
            <a:stCxn id="1697" idx="6"/>
          </p:cNvCxnSpPr>
          <p:nvPr/>
        </p:nvCxnSpPr>
        <p:spPr>
          <a:xfrm>
            <a:off x="21454960" y="24869941"/>
            <a:ext cx="2548592" cy="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FD60B40-B24A-4F95-857B-9F72BFD303AC}"/>
              </a:ext>
            </a:extLst>
          </p:cNvPr>
          <p:cNvCxnSpPr>
            <a:cxnSpLocks/>
            <a:stCxn id="1698" idx="6"/>
          </p:cNvCxnSpPr>
          <p:nvPr/>
        </p:nvCxnSpPr>
        <p:spPr>
          <a:xfrm>
            <a:off x="21454124" y="25187029"/>
            <a:ext cx="254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828ADCD3-0C4F-4FB2-A124-10BE70A2DBD3}"/>
              </a:ext>
            </a:extLst>
          </p:cNvPr>
          <p:cNvCxnSpPr>
            <a:cxnSpLocks/>
            <a:stCxn id="1066" idx="6"/>
          </p:cNvCxnSpPr>
          <p:nvPr/>
        </p:nvCxnSpPr>
        <p:spPr>
          <a:xfrm>
            <a:off x="12348161" y="12164063"/>
            <a:ext cx="13676998" cy="8640741"/>
          </a:xfrm>
          <a:prstGeom prst="bentConnector3">
            <a:avLst>
              <a:gd name="adj1" fmla="val 1000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9" name="Connector: Elbow 2098">
            <a:extLst>
              <a:ext uri="{FF2B5EF4-FFF2-40B4-BE49-F238E27FC236}">
                <a16:creationId xmlns:a16="http://schemas.microsoft.com/office/drawing/2014/main" id="{D96BCA0A-40F7-45B1-9F4C-5A242CA749BA}"/>
              </a:ext>
            </a:extLst>
          </p:cNvPr>
          <p:cNvCxnSpPr>
            <a:cxnSpLocks/>
          </p:cNvCxnSpPr>
          <p:nvPr/>
        </p:nvCxnSpPr>
        <p:spPr>
          <a:xfrm>
            <a:off x="12290610" y="12482288"/>
            <a:ext cx="12840442" cy="8330212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82827370-4549-4897-A8C8-FE255807F4CE}"/>
              </a:ext>
            </a:extLst>
          </p:cNvPr>
          <p:cNvCxnSpPr>
            <a:stCxn id="1005" idx="6"/>
            <a:endCxn id="1116" idx="2"/>
          </p:cNvCxnSpPr>
          <p:nvPr/>
        </p:nvCxnSpPr>
        <p:spPr>
          <a:xfrm flipV="1">
            <a:off x="13475037" y="13764670"/>
            <a:ext cx="619891" cy="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B0F3F45D-D0C7-472D-A2AE-C31F397588A2}"/>
              </a:ext>
            </a:extLst>
          </p:cNvPr>
          <p:cNvCxnSpPr>
            <a:cxnSpLocks/>
            <a:stCxn id="1053" idx="6"/>
            <a:endCxn id="1117" idx="2"/>
          </p:cNvCxnSpPr>
          <p:nvPr/>
        </p:nvCxnSpPr>
        <p:spPr>
          <a:xfrm>
            <a:off x="13475060" y="14312186"/>
            <a:ext cx="61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CFF1F6DB-4499-49D8-A1E9-F7B5AE43E2C8}"/>
              </a:ext>
            </a:extLst>
          </p:cNvPr>
          <p:cNvSpPr/>
          <p:nvPr/>
        </p:nvSpPr>
        <p:spPr>
          <a:xfrm>
            <a:off x="9118175" y="13043148"/>
            <a:ext cx="5387462" cy="351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211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1333000-B07A-4DCA-A42B-E4C8A174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70" y="26259590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FA43078E-61E2-41C3-BFB6-DE14E1DC07BF}"/>
              </a:ext>
            </a:extLst>
          </p:cNvPr>
          <p:cNvCxnSpPr>
            <a:cxnSpLocks/>
          </p:cNvCxnSpPr>
          <p:nvPr/>
        </p:nvCxnSpPr>
        <p:spPr>
          <a:xfrm>
            <a:off x="19436642" y="26882638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BF397ABF-068B-4845-87E8-2BA44104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622" y="2673192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3" name="Straight Arrow Connector 2112">
            <a:extLst>
              <a:ext uri="{FF2B5EF4-FFF2-40B4-BE49-F238E27FC236}">
                <a16:creationId xmlns:a16="http://schemas.microsoft.com/office/drawing/2014/main" id="{8E9640C2-B496-4144-BF84-A6E1B1ACE298}"/>
              </a:ext>
            </a:extLst>
          </p:cNvPr>
          <p:cNvCxnSpPr>
            <a:cxnSpLocks/>
          </p:cNvCxnSpPr>
          <p:nvPr/>
        </p:nvCxnSpPr>
        <p:spPr>
          <a:xfrm>
            <a:off x="20165994" y="27354972"/>
            <a:ext cx="3804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4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9FA9472-4082-401A-9323-97D18791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694" y="272256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5" name="Straight Arrow Connector 2114">
            <a:extLst>
              <a:ext uri="{FF2B5EF4-FFF2-40B4-BE49-F238E27FC236}">
                <a16:creationId xmlns:a16="http://schemas.microsoft.com/office/drawing/2014/main" id="{0F81BCF1-2FCE-439E-ABED-7F57E29BABCE}"/>
              </a:ext>
            </a:extLst>
          </p:cNvPr>
          <p:cNvCxnSpPr>
            <a:cxnSpLocks/>
          </p:cNvCxnSpPr>
          <p:nvPr/>
        </p:nvCxnSpPr>
        <p:spPr>
          <a:xfrm>
            <a:off x="20920066" y="27848736"/>
            <a:ext cx="3050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2B94DA3-C550-4E22-94A1-9A9EBD9A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524" y="27948232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7" name="Straight Arrow Connector 2116">
            <a:extLst>
              <a:ext uri="{FF2B5EF4-FFF2-40B4-BE49-F238E27FC236}">
                <a16:creationId xmlns:a16="http://schemas.microsoft.com/office/drawing/2014/main" id="{36C0C75D-0257-4C7E-99CF-C896EF29BF11}"/>
              </a:ext>
            </a:extLst>
          </p:cNvPr>
          <p:cNvCxnSpPr>
            <a:cxnSpLocks/>
          </p:cNvCxnSpPr>
          <p:nvPr/>
        </p:nvCxnSpPr>
        <p:spPr>
          <a:xfrm>
            <a:off x="21687562" y="28333597"/>
            <a:ext cx="23151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26B67C18-60BD-4054-8EC3-5B87B8E26B35}"/>
              </a:ext>
            </a:extLst>
          </p:cNvPr>
          <p:cNvSpPr txBox="1"/>
          <p:nvPr/>
        </p:nvSpPr>
        <p:spPr>
          <a:xfrm>
            <a:off x="19319755" y="26584573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 Chassis Fan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E4C1247-2D3E-4C18-8A33-BBE4A79CFBB4}"/>
              </a:ext>
            </a:extLst>
          </p:cNvPr>
          <p:cNvSpPr txBox="1"/>
          <p:nvPr/>
        </p:nvSpPr>
        <p:spPr>
          <a:xfrm>
            <a:off x="20858206" y="27541122"/>
            <a:ext cx="22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Exhaust Fan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859A89F0-B10B-4709-9F5F-343E85ACE9C3}"/>
              </a:ext>
            </a:extLst>
          </p:cNvPr>
          <p:cNvSpPr txBox="1"/>
          <p:nvPr/>
        </p:nvSpPr>
        <p:spPr>
          <a:xfrm>
            <a:off x="20066504" y="27056262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Chassis Fan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6A8E00B8-2DE2-4559-8C77-270585F9DBE0}"/>
              </a:ext>
            </a:extLst>
          </p:cNvPr>
          <p:cNvSpPr txBox="1"/>
          <p:nvPr/>
        </p:nvSpPr>
        <p:spPr>
          <a:xfrm>
            <a:off x="21589164" y="28019492"/>
            <a:ext cx="24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Filter/Stir Fans</a:t>
            </a:r>
          </a:p>
        </p:txBody>
      </p:sp>
      <p:cxnSp>
        <p:nvCxnSpPr>
          <p:cNvPr id="2128" name="Straight Arrow Connector 2127">
            <a:extLst>
              <a:ext uri="{FF2B5EF4-FFF2-40B4-BE49-F238E27FC236}">
                <a16:creationId xmlns:a16="http://schemas.microsoft.com/office/drawing/2014/main" id="{6620B8C7-02B9-4EFC-AB47-C6FD3315C5E2}"/>
              </a:ext>
            </a:extLst>
          </p:cNvPr>
          <p:cNvCxnSpPr>
            <a:cxnSpLocks/>
          </p:cNvCxnSpPr>
          <p:nvPr/>
        </p:nvCxnSpPr>
        <p:spPr>
          <a:xfrm>
            <a:off x="16563372" y="30002979"/>
            <a:ext cx="10296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Arrow Connector 2128">
            <a:extLst>
              <a:ext uri="{FF2B5EF4-FFF2-40B4-BE49-F238E27FC236}">
                <a16:creationId xmlns:a16="http://schemas.microsoft.com/office/drawing/2014/main" id="{EEC51FBC-F78F-4717-A882-AC6720969209}"/>
              </a:ext>
            </a:extLst>
          </p:cNvPr>
          <p:cNvCxnSpPr>
            <a:cxnSpLocks/>
          </p:cNvCxnSpPr>
          <p:nvPr/>
        </p:nvCxnSpPr>
        <p:spPr>
          <a:xfrm flipV="1">
            <a:off x="21890198" y="30529047"/>
            <a:ext cx="4969682" cy="44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Arrow Connector 2129">
            <a:extLst>
              <a:ext uri="{FF2B5EF4-FFF2-40B4-BE49-F238E27FC236}">
                <a16:creationId xmlns:a16="http://schemas.microsoft.com/office/drawing/2014/main" id="{932B1083-8CD5-4F09-80E0-7D5C64B7721B}"/>
              </a:ext>
            </a:extLst>
          </p:cNvPr>
          <p:cNvCxnSpPr>
            <a:cxnSpLocks/>
            <a:stCxn id="2133" idx="0"/>
          </p:cNvCxnSpPr>
          <p:nvPr/>
        </p:nvCxnSpPr>
        <p:spPr>
          <a:xfrm flipV="1">
            <a:off x="22101622" y="31060694"/>
            <a:ext cx="4780989" cy="3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Arrow Connector 2130">
            <a:extLst>
              <a:ext uri="{FF2B5EF4-FFF2-40B4-BE49-F238E27FC236}">
                <a16:creationId xmlns:a16="http://schemas.microsoft.com/office/drawing/2014/main" id="{984706E3-36BB-465D-86F4-6ECF28D4B0A2}"/>
              </a:ext>
            </a:extLst>
          </p:cNvPr>
          <p:cNvCxnSpPr>
            <a:cxnSpLocks/>
          </p:cNvCxnSpPr>
          <p:nvPr/>
        </p:nvCxnSpPr>
        <p:spPr>
          <a:xfrm>
            <a:off x="22349059" y="31590075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2" name="Picture 2131">
            <a:extLst>
              <a:ext uri="{FF2B5EF4-FFF2-40B4-BE49-F238E27FC236}">
                <a16:creationId xmlns:a16="http://schemas.microsoft.com/office/drawing/2014/main" id="{1757E618-5959-48CC-83D4-C045E1D1EA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21843514" y="31334020"/>
            <a:ext cx="469433" cy="512108"/>
          </a:xfrm>
          <a:prstGeom prst="rect">
            <a:avLst/>
          </a:prstGeom>
        </p:spPr>
      </p:pic>
      <p:pic>
        <p:nvPicPr>
          <p:cNvPr id="2133" name="Picture 2132">
            <a:extLst>
              <a:ext uri="{FF2B5EF4-FFF2-40B4-BE49-F238E27FC236}">
                <a16:creationId xmlns:a16="http://schemas.microsoft.com/office/drawing/2014/main" id="{9102CE34-2EAB-40E3-A811-801539CE78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1610851" y="30807953"/>
            <a:ext cx="469433" cy="512108"/>
          </a:xfrm>
          <a:prstGeom prst="rect">
            <a:avLst/>
          </a:prstGeom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D0F964FB-0B1E-40E7-9105-07C6FAAB3D90}"/>
              </a:ext>
            </a:extLst>
          </p:cNvPr>
          <p:cNvSpPr txBox="1"/>
          <p:nvPr/>
        </p:nvSpPr>
        <p:spPr>
          <a:xfrm>
            <a:off x="21915466" y="30763080"/>
            <a:ext cx="210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Thermistor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C35F37C4-C308-4AAF-8093-07687A2B5F7B}"/>
              </a:ext>
            </a:extLst>
          </p:cNvPr>
          <p:cNvSpPr txBox="1"/>
          <p:nvPr/>
        </p:nvSpPr>
        <p:spPr>
          <a:xfrm>
            <a:off x="22251155" y="31283761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Thermistor</a:t>
            </a:r>
          </a:p>
        </p:txBody>
      </p:sp>
      <p:cxnSp>
        <p:nvCxnSpPr>
          <p:cNvPr id="2142" name="Connector: Elbow 2141">
            <a:extLst>
              <a:ext uri="{FF2B5EF4-FFF2-40B4-BE49-F238E27FC236}">
                <a16:creationId xmlns:a16="http://schemas.microsoft.com/office/drawing/2014/main" id="{EF217CCC-49BB-4C62-AAC6-BFA9005CCBA3}"/>
              </a:ext>
            </a:extLst>
          </p:cNvPr>
          <p:cNvCxnSpPr>
            <a:cxnSpLocks/>
            <a:endCxn id="1803" idx="6"/>
          </p:cNvCxnSpPr>
          <p:nvPr/>
        </p:nvCxnSpPr>
        <p:spPr>
          <a:xfrm rot="10800000">
            <a:off x="9556640" y="21850534"/>
            <a:ext cx="12476022" cy="86829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370C9A47-B653-4D2B-ADE8-B032CDA399DB}"/>
              </a:ext>
            </a:extLst>
          </p:cNvPr>
          <p:cNvCxnSpPr>
            <a:cxnSpLocks/>
            <a:endCxn id="1812" idx="6"/>
          </p:cNvCxnSpPr>
          <p:nvPr/>
        </p:nvCxnSpPr>
        <p:spPr>
          <a:xfrm rot="10800000">
            <a:off x="9555704" y="24349791"/>
            <a:ext cx="14534924" cy="196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5" name="Picture 32">
            <a:extLst>
              <a:ext uri="{FF2B5EF4-FFF2-40B4-BE49-F238E27FC236}">
                <a16:creationId xmlns:a16="http://schemas.microsoft.com/office/drawing/2014/main" id="{E37059CA-FCEC-4A18-B6FF-22F0995B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33753" y="21610929"/>
            <a:ext cx="1055952" cy="14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A3C0C20A-3C1C-4A79-AB53-451D3E4B17E3}"/>
              </a:ext>
            </a:extLst>
          </p:cNvPr>
          <p:cNvCxnSpPr>
            <a:cxnSpLocks/>
            <a:stCxn id="1809" idx="6"/>
          </p:cNvCxnSpPr>
          <p:nvPr/>
        </p:nvCxnSpPr>
        <p:spPr>
          <a:xfrm flipV="1">
            <a:off x="9555704" y="22536880"/>
            <a:ext cx="14849456" cy="973446"/>
          </a:xfrm>
          <a:prstGeom prst="bentConnector3">
            <a:avLst>
              <a:gd name="adj1" fmla="val 680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nector: Elbow 2161">
            <a:extLst>
              <a:ext uri="{FF2B5EF4-FFF2-40B4-BE49-F238E27FC236}">
                <a16:creationId xmlns:a16="http://schemas.microsoft.com/office/drawing/2014/main" id="{13987958-6AA9-4786-A9BA-BF8D4AEDA110}"/>
              </a:ext>
            </a:extLst>
          </p:cNvPr>
          <p:cNvCxnSpPr>
            <a:cxnSpLocks/>
          </p:cNvCxnSpPr>
          <p:nvPr/>
        </p:nvCxnSpPr>
        <p:spPr>
          <a:xfrm rot="10800000">
            <a:off x="9493860" y="24060368"/>
            <a:ext cx="14585025" cy="1725291"/>
          </a:xfrm>
          <a:prstGeom prst="bentConnector3">
            <a:avLst>
              <a:gd name="adj1" fmla="val 47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6" name="Straight Arrow Connector 2165">
            <a:extLst>
              <a:ext uri="{FF2B5EF4-FFF2-40B4-BE49-F238E27FC236}">
                <a16:creationId xmlns:a16="http://schemas.microsoft.com/office/drawing/2014/main" id="{E1E80DB1-03FA-4E1C-9734-DD1F1FECBE3A}"/>
              </a:ext>
            </a:extLst>
          </p:cNvPr>
          <p:cNvCxnSpPr>
            <a:cxnSpLocks/>
          </p:cNvCxnSpPr>
          <p:nvPr/>
        </p:nvCxnSpPr>
        <p:spPr>
          <a:xfrm>
            <a:off x="9764592" y="30194281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83E5202C-F354-4F68-8E6A-27AE06622C95}"/>
              </a:ext>
            </a:extLst>
          </p:cNvPr>
          <p:cNvSpPr/>
          <p:nvPr/>
        </p:nvSpPr>
        <p:spPr>
          <a:xfrm>
            <a:off x="8130272" y="29665880"/>
            <a:ext cx="1616889" cy="126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3A304C40-D0CA-486F-9C0E-EF259F122481}"/>
              </a:ext>
            </a:extLst>
          </p:cNvPr>
          <p:cNvSpPr txBox="1"/>
          <p:nvPr/>
        </p:nvSpPr>
        <p:spPr>
          <a:xfrm>
            <a:off x="8102584" y="29372856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X/Y End Stop PCB</a:t>
            </a: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35D85F6-581E-42A5-A0C2-C6617D82B217}"/>
              </a:ext>
            </a:extLst>
          </p:cNvPr>
          <p:cNvSpPr txBox="1"/>
          <p:nvPr/>
        </p:nvSpPr>
        <p:spPr>
          <a:xfrm>
            <a:off x="8930482" y="29729833"/>
            <a:ext cx="77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  <a:p>
            <a:pPr algn="r"/>
            <a:r>
              <a:rPr lang="en-US" dirty="0"/>
              <a:t>X Sig</a:t>
            </a:r>
          </a:p>
          <a:p>
            <a:pPr algn="r"/>
            <a:r>
              <a:rPr lang="en-US" dirty="0"/>
              <a:t>Y Sig</a:t>
            </a:r>
          </a:p>
          <a:p>
            <a:pPr algn="r"/>
            <a:r>
              <a:rPr lang="en-US" dirty="0"/>
              <a:t>3v3</a:t>
            </a:r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A910E1-B905-41B8-8B9A-F4838724E942}"/>
              </a:ext>
            </a:extLst>
          </p:cNvPr>
          <p:cNvSpPr txBox="1"/>
          <p:nvPr/>
        </p:nvSpPr>
        <p:spPr>
          <a:xfrm>
            <a:off x="8095822" y="30671649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57DF9E63-82E6-459F-814B-4AF04CF3BE8F}"/>
              </a:ext>
            </a:extLst>
          </p:cNvPr>
          <p:cNvSpPr/>
          <p:nvPr/>
        </p:nvSpPr>
        <p:spPr>
          <a:xfrm>
            <a:off x="9713803" y="298713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C475C384-82ED-45B3-907D-AE5BCC193C7C}"/>
              </a:ext>
            </a:extLst>
          </p:cNvPr>
          <p:cNvSpPr/>
          <p:nvPr/>
        </p:nvSpPr>
        <p:spPr>
          <a:xfrm>
            <a:off x="9713803" y="3016124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57F33BD0-B01A-4004-BE2C-5D2F32083205}"/>
              </a:ext>
            </a:extLst>
          </p:cNvPr>
          <p:cNvSpPr/>
          <p:nvPr/>
        </p:nvSpPr>
        <p:spPr>
          <a:xfrm>
            <a:off x="9710680" y="304481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791EC7F-7341-4CDB-B553-04EE6AAF8534}"/>
              </a:ext>
            </a:extLst>
          </p:cNvPr>
          <p:cNvSpPr/>
          <p:nvPr/>
        </p:nvSpPr>
        <p:spPr>
          <a:xfrm>
            <a:off x="9706244" y="3071125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E362C6AF-C66B-4B40-AE13-21A715F1D35F}"/>
              </a:ext>
            </a:extLst>
          </p:cNvPr>
          <p:cNvCxnSpPr>
            <a:cxnSpLocks/>
          </p:cNvCxnSpPr>
          <p:nvPr/>
        </p:nvCxnSpPr>
        <p:spPr>
          <a:xfrm>
            <a:off x="9757809" y="30740846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57865690-C644-46A6-9A9A-06FA809B7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8188605" y="29924226"/>
            <a:ext cx="944962" cy="804742"/>
          </a:xfrm>
          <a:prstGeom prst="rect">
            <a:avLst/>
          </a:prstGeom>
        </p:spPr>
      </p:pic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859F495A-522F-4039-BFC8-063768FB2642}"/>
              </a:ext>
            </a:extLst>
          </p:cNvPr>
          <p:cNvCxnSpPr>
            <a:stCxn id="2192" idx="6"/>
          </p:cNvCxnSpPr>
          <p:nvPr/>
        </p:nvCxnSpPr>
        <p:spPr>
          <a:xfrm>
            <a:off x="9777396" y="30484299"/>
            <a:ext cx="539842" cy="256547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8" name="Connector: Elbow 2207">
            <a:extLst>
              <a:ext uri="{FF2B5EF4-FFF2-40B4-BE49-F238E27FC236}">
                <a16:creationId xmlns:a16="http://schemas.microsoft.com/office/drawing/2014/main" id="{EE27AD98-B4A5-4A3B-A39B-59CBA79816D9}"/>
              </a:ext>
            </a:extLst>
          </p:cNvPr>
          <p:cNvCxnSpPr>
            <a:cxnSpLocks/>
          </p:cNvCxnSpPr>
          <p:nvPr/>
        </p:nvCxnSpPr>
        <p:spPr>
          <a:xfrm>
            <a:off x="9739602" y="29897877"/>
            <a:ext cx="545804" cy="299731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5" name="Straight Arrow Connector 2224">
            <a:extLst>
              <a:ext uri="{FF2B5EF4-FFF2-40B4-BE49-F238E27FC236}">
                <a16:creationId xmlns:a16="http://schemas.microsoft.com/office/drawing/2014/main" id="{428F43E6-FD40-49EF-8639-78EEF6AE12BC}"/>
              </a:ext>
            </a:extLst>
          </p:cNvPr>
          <p:cNvCxnSpPr>
            <a:cxnSpLocks/>
            <a:stCxn id="2232" idx="6"/>
          </p:cNvCxnSpPr>
          <p:nvPr/>
        </p:nvCxnSpPr>
        <p:spPr>
          <a:xfrm>
            <a:off x="7804972" y="31325462"/>
            <a:ext cx="173518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B1785EFF-54A0-4A9E-A2FD-2A827CD7517F}"/>
              </a:ext>
            </a:extLst>
          </p:cNvPr>
          <p:cNvSpPr/>
          <p:nvPr/>
        </p:nvSpPr>
        <p:spPr>
          <a:xfrm>
            <a:off x="6154725" y="31083875"/>
            <a:ext cx="1616889" cy="85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320F3498-8732-47BE-AFE8-145D66A681FA}"/>
              </a:ext>
            </a:extLst>
          </p:cNvPr>
          <p:cNvSpPr txBox="1"/>
          <p:nvPr/>
        </p:nvSpPr>
        <p:spPr>
          <a:xfrm>
            <a:off x="6954935" y="3114782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 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B85B93E2-FD0D-4F84-B299-0445E3C37F56}"/>
              </a:ext>
            </a:extLst>
          </p:cNvPr>
          <p:cNvSpPr/>
          <p:nvPr/>
        </p:nvSpPr>
        <p:spPr>
          <a:xfrm>
            <a:off x="7738256" y="312893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6D65AC8F-4C72-4205-98BE-6EC237C31EA8}"/>
              </a:ext>
            </a:extLst>
          </p:cNvPr>
          <p:cNvSpPr/>
          <p:nvPr/>
        </p:nvSpPr>
        <p:spPr>
          <a:xfrm>
            <a:off x="7738256" y="31579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4" name="Picture 2233">
            <a:extLst>
              <a:ext uri="{FF2B5EF4-FFF2-40B4-BE49-F238E27FC236}">
                <a16:creationId xmlns:a16="http://schemas.microsoft.com/office/drawing/2014/main" id="{2092BEF0-E1DD-414F-8074-8FC43B07E3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6254888" y="31116004"/>
            <a:ext cx="944962" cy="391558"/>
          </a:xfrm>
          <a:prstGeom prst="rect">
            <a:avLst/>
          </a:prstGeom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6A29025-493F-4D64-B631-6A5EADE2AF10}"/>
              </a:ext>
            </a:extLst>
          </p:cNvPr>
          <p:cNvSpPr txBox="1"/>
          <p:nvPr/>
        </p:nvSpPr>
        <p:spPr>
          <a:xfrm>
            <a:off x="6159897" y="31661926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cxnSp>
        <p:nvCxnSpPr>
          <p:cNvPr id="2236" name="Connector: Elbow 2235">
            <a:extLst>
              <a:ext uri="{FF2B5EF4-FFF2-40B4-BE49-F238E27FC236}">
                <a16:creationId xmlns:a16="http://schemas.microsoft.com/office/drawing/2014/main" id="{14065D20-0566-437E-A488-795A1A190F14}"/>
              </a:ext>
            </a:extLst>
          </p:cNvPr>
          <p:cNvCxnSpPr>
            <a:stCxn id="2234" idx="1"/>
          </p:cNvCxnSpPr>
          <p:nvPr/>
        </p:nvCxnSpPr>
        <p:spPr>
          <a:xfrm rot="10800000" flipH="1" flipV="1">
            <a:off x="6254887" y="31311783"/>
            <a:ext cx="980847" cy="339666"/>
          </a:xfrm>
          <a:prstGeom prst="bentConnector3">
            <a:avLst>
              <a:gd name="adj1" fmla="val -7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7" name="TextBox 2236">
            <a:extLst>
              <a:ext uri="{FF2B5EF4-FFF2-40B4-BE49-F238E27FC236}">
                <a16:creationId xmlns:a16="http://schemas.microsoft.com/office/drawing/2014/main" id="{69239D3F-2969-4A22-AAEE-713588E09A8E}"/>
              </a:ext>
            </a:extLst>
          </p:cNvPr>
          <p:cNvSpPr txBox="1"/>
          <p:nvPr/>
        </p:nvSpPr>
        <p:spPr>
          <a:xfrm>
            <a:off x="6077748" y="30769845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End Stop PCB</a:t>
            </a:r>
          </a:p>
        </p:txBody>
      </p:sp>
      <p:cxnSp>
        <p:nvCxnSpPr>
          <p:cNvPr id="2241" name="Connector: Elbow 2240">
            <a:extLst>
              <a:ext uri="{FF2B5EF4-FFF2-40B4-BE49-F238E27FC236}">
                <a16:creationId xmlns:a16="http://schemas.microsoft.com/office/drawing/2014/main" id="{9236862C-1662-4D28-AC82-6D3C7DF0498B}"/>
              </a:ext>
            </a:extLst>
          </p:cNvPr>
          <p:cNvCxnSpPr>
            <a:cxnSpLocks/>
          </p:cNvCxnSpPr>
          <p:nvPr/>
        </p:nvCxnSpPr>
        <p:spPr>
          <a:xfrm flipV="1">
            <a:off x="7762879" y="31332227"/>
            <a:ext cx="380886" cy="281043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3" name="Connector: Elbow 2242">
            <a:extLst>
              <a:ext uri="{FF2B5EF4-FFF2-40B4-BE49-F238E27FC236}">
                <a16:creationId xmlns:a16="http://schemas.microsoft.com/office/drawing/2014/main" id="{0B7C5AB8-9A47-42AA-8DE5-EFCF621BA909}"/>
              </a:ext>
            </a:extLst>
          </p:cNvPr>
          <p:cNvCxnSpPr>
            <a:cxnSpLocks/>
            <a:endCxn id="1806" idx="6"/>
          </p:cNvCxnSpPr>
          <p:nvPr/>
        </p:nvCxnSpPr>
        <p:spPr>
          <a:xfrm rot="10800000">
            <a:off x="9552206" y="22697951"/>
            <a:ext cx="15640169" cy="924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9" name="Connector: Elbow 2268">
            <a:extLst>
              <a:ext uri="{FF2B5EF4-FFF2-40B4-BE49-F238E27FC236}">
                <a16:creationId xmlns:a16="http://schemas.microsoft.com/office/drawing/2014/main" id="{D69BD7B5-6407-4F52-A75F-04C9790FAFE5}"/>
              </a:ext>
            </a:extLst>
          </p:cNvPr>
          <p:cNvCxnSpPr>
            <a:cxnSpLocks/>
            <a:stCxn id="1118" idx="6"/>
          </p:cNvCxnSpPr>
          <p:nvPr/>
        </p:nvCxnSpPr>
        <p:spPr>
          <a:xfrm>
            <a:off x="14905016" y="13741874"/>
            <a:ext cx="3182992" cy="15700433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0" name="Connector: Elbow 2279">
            <a:extLst>
              <a:ext uri="{FF2B5EF4-FFF2-40B4-BE49-F238E27FC236}">
                <a16:creationId xmlns:a16="http://schemas.microsoft.com/office/drawing/2014/main" id="{446A9C5F-28E8-4014-8282-F36223713BF3}"/>
              </a:ext>
            </a:extLst>
          </p:cNvPr>
          <p:cNvCxnSpPr>
            <a:cxnSpLocks/>
            <a:stCxn id="1119" idx="6"/>
          </p:cNvCxnSpPr>
          <p:nvPr/>
        </p:nvCxnSpPr>
        <p:spPr>
          <a:xfrm flipV="1">
            <a:off x="14904596" y="13741878"/>
            <a:ext cx="892305" cy="547512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E1EBBCC3-65B4-407F-BBD4-03389DE1D688}"/>
              </a:ext>
            </a:extLst>
          </p:cNvPr>
          <p:cNvCxnSpPr>
            <a:cxnSpLocks/>
            <a:endCxn id="1798" idx="6"/>
          </p:cNvCxnSpPr>
          <p:nvPr/>
        </p:nvCxnSpPr>
        <p:spPr>
          <a:xfrm rot="16200000" flipV="1">
            <a:off x="8295935" y="21745816"/>
            <a:ext cx="9509548" cy="7004777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9" name="Connector: Elbow 2288">
            <a:extLst>
              <a:ext uri="{FF2B5EF4-FFF2-40B4-BE49-F238E27FC236}">
                <a16:creationId xmlns:a16="http://schemas.microsoft.com/office/drawing/2014/main" id="{952819B9-AACE-49DE-9DE7-EC7804E93A37}"/>
              </a:ext>
            </a:extLst>
          </p:cNvPr>
          <p:cNvCxnSpPr>
            <a:cxnSpLocks/>
            <a:stCxn id="1807" idx="5"/>
          </p:cNvCxnSpPr>
          <p:nvPr/>
        </p:nvCxnSpPr>
        <p:spPr>
          <a:xfrm rot="5400000" flipH="1" flipV="1">
            <a:off x="8671607" y="21334941"/>
            <a:ext cx="2535615" cy="795633"/>
          </a:xfrm>
          <a:prstGeom prst="bentConnector3">
            <a:avLst>
              <a:gd name="adj1" fmla="val 738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4" name="Connector: Elbow 2293">
            <a:extLst>
              <a:ext uri="{FF2B5EF4-FFF2-40B4-BE49-F238E27FC236}">
                <a16:creationId xmlns:a16="http://schemas.microsoft.com/office/drawing/2014/main" id="{A5EDB125-48C6-4FAE-9814-544131D3F2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73670" y="32239471"/>
            <a:ext cx="3582594" cy="328798"/>
          </a:xfrm>
          <a:prstGeom prst="bentConnector3">
            <a:avLst>
              <a:gd name="adj1" fmla="val 10002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9" name="Connector: Elbow 2298">
            <a:extLst>
              <a:ext uri="{FF2B5EF4-FFF2-40B4-BE49-F238E27FC236}">
                <a16:creationId xmlns:a16="http://schemas.microsoft.com/office/drawing/2014/main" id="{06465759-ED11-4820-9F6B-A5CA50BE9FFD}"/>
              </a:ext>
            </a:extLst>
          </p:cNvPr>
          <p:cNvCxnSpPr>
            <a:cxnSpLocks/>
            <a:endCxn id="1814" idx="6"/>
          </p:cNvCxnSpPr>
          <p:nvPr/>
        </p:nvCxnSpPr>
        <p:spPr>
          <a:xfrm rot="10800000">
            <a:off x="9554868" y="24894518"/>
            <a:ext cx="23274498" cy="9325186"/>
          </a:xfrm>
          <a:prstGeom prst="bentConnector3">
            <a:avLst>
              <a:gd name="adj1" fmla="val 75144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2" name="Connector: Elbow 2301">
            <a:extLst>
              <a:ext uri="{FF2B5EF4-FFF2-40B4-BE49-F238E27FC236}">
                <a16:creationId xmlns:a16="http://schemas.microsoft.com/office/drawing/2014/main" id="{DECBC129-1E21-4FE8-89F4-B8BA5E724E1B}"/>
              </a:ext>
            </a:extLst>
          </p:cNvPr>
          <p:cNvCxnSpPr>
            <a:cxnSpLocks/>
            <a:stCxn id="1813" idx="6"/>
          </p:cNvCxnSpPr>
          <p:nvPr/>
        </p:nvCxnSpPr>
        <p:spPr>
          <a:xfrm>
            <a:off x="9554868" y="24626870"/>
            <a:ext cx="468025" cy="272088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4" name="Connector: Elbow 2303">
            <a:extLst>
              <a:ext uri="{FF2B5EF4-FFF2-40B4-BE49-F238E27FC236}">
                <a16:creationId xmlns:a16="http://schemas.microsoft.com/office/drawing/2014/main" id="{35388A35-D313-4043-917C-BEF0A988BF1A}"/>
              </a:ext>
            </a:extLst>
          </p:cNvPr>
          <p:cNvCxnSpPr>
            <a:cxnSpLocks/>
            <a:stCxn id="1804" idx="6"/>
          </p:cNvCxnSpPr>
          <p:nvPr/>
        </p:nvCxnSpPr>
        <p:spPr>
          <a:xfrm>
            <a:off x="9555804" y="22127615"/>
            <a:ext cx="241137" cy="2788939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7" name="Connector: Elbow 2306">
            <a:extLst>
              <a:ext uri="{FF2B5EF4-FFF2-40B4-BE49-F238E27FC236}">
                <a16:creationId xmlns:a16="http://schemas.microsoft.com/office/drawing/2014/main" id="{E4A58BE9-4FF3-4A2F-904F-406D2E1A8E69}"/>
              </a:ext>
            </a:extLst>
          </p:cNvPr>
          <p:cNvCxnSpPr>
            <a:cxnSpLocks/>
            <a:stCxn id="1805" idx="6"/>
          </p:cNvCxnSpPr>
          <p:nvPr/>
        </p:nvCxnSpPr>
        <p:spPr>
          <a:xfrm>
            <a:off x="9555804" y="22395262"/>
            <a:ext cx="249359" cy="248819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3" name="Connector: Elbow 2322">
            <a:extLst>
              <a:ext uri="{FF2B5EF4-FFF2-40B4-BE49-F238E27FC236}">
                <a16:creationId xmlns:a16="http://schemas.microsoft.com/office/drawing/2014/main" id="{02FA8423-C68C-4FAC-8588-2E459D04813A}"/>
              </a:ext>
            </a:extLst>
          </p:cNvPr>
          <p:cNvCxnSpPr>
            <a:cxnSpLocks/>
            <a:endCxn id="1810" idx="6"/>
          </p:cNvCxnSpPr>
          <p:nvPr/>
        </p:nvCxnSpPr>
        <p:spPr>
          <a:xfrm rot="5400000">
            <a:off x="8625877" y="13825028"/>
            <a:ext cx="10891370" cy="903338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4" name="Connector: Elbow 2333">
            <a:extLst>
              <a:ext uri="{FF2B5EF4-FFF2-40B4-BE49-F238E27FC236}">
                <a16:creationId xmlns:a16="http://schemas.microsoft.com/office/drawing/2014/main" id="{A56A422F-0688-4C5C-859D-B5CEA4EC8CAD}"/>
              </a:ext>
            </a:extLst>
          </p:cNvPr>
          <p:cNvCxnSpPr>
            <a:cxnSpLocks/>
            <a:endCxn id="1808" idx="6"/>
          </p:cNvCxnSpPr>
          <p:nvPr/>
        </p:nvCxnSpPr>
        <p:spPr>
          <a:xfrm rot="5400000">
            <a:off x="8931779" y="13345070"/>
            <a:ext cx="10517199" cy="92780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6" name="TextBox 2335">
            <a:extLst>
              <a:ext uri="{FF2B5EF4-FFF2-40B4-BE49-F238E27FC236}">
                <a16:creationId xmlns:a16="http://schemas.microsoft.com/office/drawing/2014/main" id="{5ED1C06C-5A65-40DE-8B01-5AEE3A81129C}"/>
              </a:ext>
            </a:extLst>
          </p:cNvPr>
          <p:cNvSpPr txBox="1"/>
          <p:nvPr/>
        </p:nvSpPr>
        <p:spPr>
          <a:xfrm>
            <a:off x="9523857" y="2004733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N/C</a:t>
            </a:r>
          </a:p>
        </p:txBody>
      </p:sp>
      <p:cxnSp>
        <p:nvCxnSpPr>
          <p:cNvPr id="2344" name="Connector: Elbow 2343">
            <a:extLst>
              <a:ext uri="{FF2B5EF4-FFF2-40B4-BE49-F238E27FC236}">
                <a16:creationId xmlns:a16="http://schemas.microsoft.com/office/drawing/2014/main" id="{E6127939-7B18-444B-879A-2CB17D6FB04B}"/>
              </a:ext>
            </a:extLst>
          </p:cNvPr>
          <p:cNvCxnSpPr>
            <a:cxnSpLocks/>
            <a:stCxn id="1799" idx="6"/>
          </p:cNvCxnSpPr>
          <p:nvPr/>
        </p:nvCxnSpPr>
        <p:spPr>
          <a:xfrm flipV="1">
            <a:off x="9548320" y="16722546"/>
            <a:ext cx="20177426" cy="4038532"/>
          </a:xfrm>
          <a:prstGeom prst="bentConnector3">
            <a:avLst>
              <a:gd name="adj1" fmla="val 270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5" name="Connector: Elbow 2344">
            <a:extLst>
              <a:ext uri="{FF2B5EF4-FFF2-40B4-BE49-F238E27FC236}">
                <a16:creationId xmlns:a16="http://schemas.microsoft.com/office/drawing/2014/main" id="{D8833712-449D-4560-9857-52236C664769}"/>
              </a:ext>
            </a:extLst>
          </p:cNvPr>
          <p:cNvCxnSpPr>
            <a:cxnSpLocks/>
            <a:stCxn id="1800" idx="6"/>
          </p:cNvCxnSpPr>
          <p:nvPr/>
        </p:nvCxnSpPr>
        <p:spPr>
          <a:xfrm flipV="1">
            <a:off x="9549156" y="16963621"/>
            <a:ext cx="20444871" cy="4065102"/>
          </a:xfrm>
          <a:prstGeom prst="bentConnector3">
            <a:avLst>
              <a:gd name="adj1" fmla="val 285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0" name="Connector: Elbow 2349">
            <a:extLst>
              <a:ext uri="{FF2B5EF4-FFF2-40B4-BE49-F238E27FC236}">
                <a16:creationId xmlns:a16="http://schemas.microsoft.com/office/drawing/2014/main" id="{6478F918-7233-40E6-9B1B-3AE26023863A}"/>
              </a:ext>
            </a:extLst>
          </p:cNvPr>
          <p:cNvCxnSpPr>
            <a:cxnSpLocks/>
            <a:stCxn id="1801" idx="6"/>
          </p:cNvCxnSpPr>
          <p:nvPr/>
        </p:nvCxnSpPr>
        <p:spPr>
          <a:xfrm flipV="1">
            <a:off x="9548320" y="17129637"/>
            <a:ext cx="20742123" cy="4176169"/>
          </a:xfrm>
          <a:prstGeom prst="bentConnector3">
            <a:avLst>
              <a:gd name="adj1" fmla="val 29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3" name="Connector: Elbow 2352">
            <a:extLst>
              <a:ext uri="{FF2B5EF4-FFF2-40B4-BE49-F238E27FC236}">
                <a16:creationId xmlns:a16="http://schemas.microsoft.com/office/drawing/2014/main" id="{90F8AC1C-348F-461F-93A6-DA5A31340EF2}"/>
              </a:ext>
            </a:extLst>
          </p:cNvPr>
          <p:cNvCxnSpPr>
            <a:cxnSpLocks/>
            <a:stCxn id="1802" idx="6"/>
          </p:cNvCxnSpPr>
          <p:nvPr/>
        </p:nvCxnSpPr>
        <p:spPr>
          <a:xfrm flipV="1">
            <a:off x="9548320" y="17301091"/>
            <a:ext cx="19953268" cy="4272360"/>
          </a:xfrm>
          <a:prstGeom prst="bentConnector3">
            <a:avLst>
              <a:gd name="adj1" fmla="val 33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2" name="Connector: Elbow 2391">
            <a:extLst>
              <a:ext uri="{FF2B5EF4-FFF2-40B4-BE49-F238E27FC236}">
                <a16:creationId xmlns:a16="http://schemas.microsoft.com/office/drawing/2014/main" id="{23819CAC-A548-4630-8128-FECF6A97F839}"/>
              </a:ext>
            </a:extLst>
          </p:cNvPr>
          <p:cNvCxnSpPr>
            <a:cxnSpLocks/>
            <a:stCxn id="524" idx="4"/>
          </p:cNvCxnSpPr>
          <p:nvPr/>
        </p:nvCxnSpPr>
        <p:spPr>
          <a:xfrm rot="16200000" flipH="1">
            <a:off x="12194506" y="3451393"/>
            <a:ext cx="2920092" cy="13715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5" name="Connector: Elbow 2394">
            <a:extLst>
              <a:ext uri="{FF2B5EF4-FFF2-40B4-BE49-F238E27FC236}">
                <a16:creationId xmlns:a16="http://schemas.microsoft.com/office/drawing/2014/main" id="{99A62F6E-DDD2-4AE4-A2FD-0EF5017C6657}"/>
              </a:ext>
            </a:extLst>
          </p:cNvPr>
          <p:cNvCxnSpPr>
            <a:cxnSpLocks/>
            <a:stCxn id="536" idx="5"/>
          </p:cNvCxnSpPr>
          <p:nvPr/>
        </p:nvCxnSpPr>
        <p:spPr>
          <a:xfrm rot="16200000" flipH="1">
            <a:off x="13584739" y="3864471"/>
            <a:ext cx="2675578" cy="126882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8" name="Connector: Elbow 2397">
            <a:extLst>
              <a:ext uri="{FF2B5EF4-FFF2-40B4-BE49-F238E27FC236}">
                <a16:creationId xmlns:a16="http://schemas.microsoft.com/office/drawing/2014/main" id="{95EBB2AA-8B6A-4639-81E0-8C780B34F97F}"/>
              </a:ext>
            </a:extLst>
          </p:cNvPr>
          <p:cNvCxnSpPr>
            <a:cxnSpLocks/>
          </p:cNvCxnSpPr>
          <p:nvPr/>
        </p:nvCxnSpPr>
        <p:spPr>
          <a:xfrm>
            <a:off x="20503295" y="11767548"/>
            <a:ext cx="10281308" cy="9072214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6" name="Connector: Elbow 2405">
            <a:extLst>
              <a:ext uri="{FF2B5EF4-FFF2-40B4-BE49-F238E27FC236}">
                <a16:creationId xmlns:a16="http://schemas.microsoft.com/office/drawing/2014/main" id="{CEC529E9-2CAD-4824-88E7-7B83B3D98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36854" y="13279737"/>
            <a:ext cx="9311394" cy="5826343"/>
          </a:xfrm>
          <a:prstGeom prst="bentConnector3">
            <a:avLst>
              <a:gd name="adj1" fmla="val -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6" name="Straight Connector 2425">
            <a:extLst>
              <a:ext uri="{FF2B5EF4-FFF2-40B4-BE49-F238E27FC236}">
                <a16:creationId xmlns:a16="http://schemas.microsoft.com/office/drawing/2014/main" id="{D7FF10EA-C6BA-4022-81AE-D9541B511E27}"/>
              </a:ext>
            </a:extLst>
          </p:cNvPr>
          <p:cNvCxnSpPr/>
          <p:nvPr/>
        </p:nvCxnSpPr>
        <p:spPr>
          <a:xfrm flipV="1">
            <a:off x="28388744" y="20074592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1927E315-4990-4B03-AC68-3E53F4209E9F}"/>
              </a:ext>
            </a:extLst>
          </p:cNvPr>
          <p:cNvCxnSpPr>
            <a:cxnSpLocks/>
          </p:cNvCxnSpPr>
          <p:nvPr/>
        </p:nvCxnSpPr>
        <p:spPr>
          <a:xfrm flipH="1" flipV="1">
            <a:off x="29725746" y="20097018"/>
            <a:ext cx="250774" cy="74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9" name="Straight Connector 2428">
            <a:extLst>
              <a:ext uri="{FF2B5EF4-FFF2-40B4-BE49-F238E27FC236}">
                <a16:creationId xmlns:a16="http://schemas.microsoft.com/office/drawing/2014/main" id="{E55DA390-A09E-4D9C-AB36-4957822434F4}"/>
              </a:ext>
            </a:extLst>
          </p:cNvPr>
          <p:cNvCxnSpPr>
            <a:cxnSpLocks/>
          </p:cNvCxnSpPr>
          <p:nvPr/>
        </p:nvCxnSpPr>
        <p:spPr>
          <a:xfrm flipH="1" flipV="1">
            <a:off x="28079887" y="20097018"/>
            <a:ext cx="308493" cy="73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1" name="Straight Connector 2430">
            <a:extLst>
              <a:ext uri="{FF2B5EF4-FFF2-40B4-BE49-F238E27FC236}">
                <a16:creationId xmlns:a16="http://schemas.microsoft.com/office/drawing/2014/main" id="{B2DCE738-5E4F-4D81-84BA-D04483A11F78}"/>
              </a:ext>
            </a:extLst>
          </p:cNvPr>
          <p:cNvCxnSpPr/>
          <p:nvPr/>
        </p:nvCxnSpPr>
        <p:spPr>
          <a:xfrm flipV="1">
            <a:off x="26699804" y="20092405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2" name="Straight Connector 2431">
            <a:extLst>
              <a:ext uri="{FF2B5EF4-FFF2-40B4-BE49-F238E27FC236}">
                <a16:creationId xmlns:a16="http://schemas.microsoft.com/office/drawing/2014/main" id="{24E569DE-B398-4D5D-9510-53EF3DE5459E}"/>
              </a:ext>
            </a:extLst>
          </p:cNvPr>
          <p:cNvCxnSpPr>
            <a:cxnSpLocks/>
          </p:cNvCxnSpPr>
          <p:nvPr/>
        </p:nvCxnSpPr>
        <p:spPr>
          <a:xfrm flipH="1">
            <a:off x="26921454" y="20097018"/>
            <a:ext cx="1158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5" name="Straight Connector 2434">
            <a:extLst>
              <a:ext uri="{FF2B5EF4-FFF2-40B4-BE49-F238E27FC236}">
                <a16:creationId xmlns:a16="http://schemas.microsoft.com/office/drawing/2014/main" id="{965A7182-9B74-4F1A-B9E8-C0F80E244A03}"/>
              </a:ext>
            </a:extLst>
          </p:cNvPr>
          <p:cNvCxnSpPr>
            <a:cxnSpLocks/>
          </p:cNvCxnSpPr>
          <p:nvPr/>
        </p:nvCxnSpPr>
        <p:spPr>
          <a:xfrm flipH="1" flipV="1">
            <a:off x="28590240" y="20086320"/>
            <a:ext cx="1144669" cy="10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9" name="Straight Connector 2438">
            <a:extLst>
              <a:ext uri="{FF2B5EF4-FFF2-40B4-BE49-F238E27FC236}">
                <a16:creationId xmlns:a16="http://schemas.microsoft.com/office/drawing/2014/main" id="{FB8960CF-F2BD-4CD3-99FE-6C1F0B070A70}"/>
              </a:ext>
            </a:extLst>
          </p:cNvPr>
          <p:cNvCxnSpPr>
            <a:cxnSpLocks/>
          </p:cNvCxnSpPr>
          <p:nvPr/>
        </p:nvCxnSpPr>
        <p:spPr>
          <a:xfrm flipV="1">
            <a:off x="29204920" y="19911178"/>
            <a:ext cx="214322" cy="9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0" name="Straight Connector 2439">
            <a:extLst>
              <a:ext uri="{FF2B5EF4-FFF2-40B4-BE49-F238E27FC236}">
                <a16:creationId xmlns:a16="http://schemas.microsoft.com/office/drawing/2014/main" id="{40D05146-5129-44F0-8A42-62DFD375F21E}"/>
              </a:ext>
            </a:extLst>
          </p:cNvPr>
          <p:cNvCxnSpPr>
            <a:cxnSpLocks/>
          </p:cNvCxnSpPr>
          <p:nvPr/>
        </p:nvCxnSpPr>
        <p:spPr>
          <a:xfrm flipH="1" flipV="1">
            <a:off x="30552022" y="19933604"/>
            <a:ext cx="227698" cy="9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1" name="Straight Connector 2440">
            <a:extLst>
              <a:ext uri="{FF2B5EF4-FFF2-40B4-BE49-F238E27FC236}">
                <a16:creationId xmlns:a16="http://schemas.microsoft.com/office/drawing/2014/main" id="{342860A0-5B87-414D-A7CA-AFB6387B5EFD}"/>
              </a:ext>
            </a:extLst>
          </p:cNvPr>
          <p:cNvCxnSpPr>
            <a:cxnSpLocks/>
          </p:cNvCxnSpPr>
          <p:nvPr/>
        </p:nvCxnSpPr>
        <p:spPr>
          <a:xfrm flipH="1" flipV="1">
            <a:off x="28906164" y="19933604"/>
            <a:ext cx="298756" cy="93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2" name="Straight Connector 2441">
            <a:extLst>
              <a:ext uri="{FF2B5EF4-FFF2-40B4-BE49-F238E27FC236}">
                <a16:creationId xmlns:a16="http://schemas.microsoft.com/office/drawing/2014/main" id="{25ED7F1F-35E5-4604-A46B-B7296B1675FF}"/>
              </a:ext>
            </a:extLst>
          </p:cNvPr>
          <p:cNvCxnSpPr>
            <a:cxnSpLocks/>
          </p:cNvCxnSpPr>
          <p:nvPr/>
        </p:nvCxnSpPr>
        <p:spPr>
          <a:xfrm flipV="1">
            <a:off x="27589480" y="19928992"/>
            <a:ext cx="140822" cy="9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3" name="Straight Connector 2442">
            <a:extLst>
              <a:ext uri="{FF2B5EF4-FFF2-40B4-BE49-F238E27FC236}">
                <a16:creationId xmlns:a16="http://schemas.microsoft.com/office/drawing/2014/main" id="{0D462B33-B3F7-4177-AC71-0FA88E0F6917}"/>
              </a:ext>
            </a:extLst>
          </p:cNvPr>
          <p:cNvCxnSpPr>
            <a:cxnSpLocks/>
          </p:cNvCxnSpPr>
          <p:nvPr/>
        </p:nvCxnSpPr>
        <p:spPr>
          <a:xfrm flipH="1">
            <a:off x="27747731" y="19933603"/>
            <a:ext cx="115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4" name="Straight Connector 2443">
            <a:extLst>
              <a:ext uri="{FF2B5EF4-FFF2-40B4-BE49-F238E27FC236}">
                <a16:creationId xmlns:a16="http://schemas.microsoft.com/office/drawing/2014/main" id="{C81793AD-65D2-4149-8B39-77022A65A421}"/>
              </a:ext>
            </a:extLst>
          </p:cNvPr>
          <p:cNvCxnSpPr>
            <a:cxnSpLocks/>
          </p:cNvCxnSpPr>
          <p:nvPr/>
        </p:nvCxnSpPr>
        <p:spPr>
          <a:xfrm flipH="1" flipV="1">
            <a:off x="29416517" y="19922905"/>
            <a:ext cx="1144668" cy="1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2" name="TextBox 2471">
            <a:extLst>
              <a:ext uri="{FF2B5EF4-FFF2-40B4-BE49-F238E27FC236}">
                <a16:creationId xmlns:a16="http://schemas.microsoft.com/office/drawing/2014/main" id="{96ED7E35-AC5E-46F8-A63E-8634AA2D0B77}"/>
              </a:ext>
            </a:extLst>
          </p:cNvPr>
          <p:cNvSpPr txBox="1"/>
          <p:nvPr/>
        </p:nvSpPr>
        <p:spPr>
          <a:xfrm>
            <a:off x="131890" y="32296228"/>
            <a:ext cx="1605028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Notes:</a:t>
            </a:r>
            <a:br>
              <a:rPr lang="en-US" sz="4000" dirty="0"/>
            </a:br>
            <a:r>
              <a:rPr lang="en-US" sz="4000" dirty="0"/>
              <a:t>1) Klipper Host is an Acer Chromebox CXI2 running Ubuntu 20.04.3 LTS</a:t>
            </a:r>
          </a:p>
          <a:p>
            <a:r>
              <a:rPr lang="en-US" sz="4000" dirty="0"/>
              <a:t>2) </a:t>
            </a: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– DELETED –</a:t>
            </a:r>
            <a:br>
              <a:rPr lang="en-US" sz="4000" dirty="0"/>
            </a:br>
            <a:r>
              <a:rPr lang="en-US" sz="4000" dirty="0"/>
              <a:t>3) USB 3.0 Hub connects Host to MCU1 (Octopus v1.1), MCU2 (RP2040 on </a:t>
            </a:r>
            <a:r>
              <a:rPr lang="en-US" sz="4000" dirty="0" err="1"/>
              <a:t>rPi</a:t>
            </a:r>
            <a:r>
              <a:rPr lang="en-US" sz="4000" dirty="0"/>
              <a:t> Pico), MCU3 (Xiao on ERCF Easy BRD), and Nozzle Cam</a:t>
            </a:r>
            <a:br>
              <a:rPr lang="en-US" sz="4000" dirty="0"/>
            </a:br>
            <a:r>
              <a:rPr lang="en-US" sz="4000" dirty="0"/>
              <a:t>4) Hub has power switches for each USB client device </a:t>
            </a:r>
            <a:r>
              <a:rPr lang="en-US" sz="2800" dirty="0"/>
              <a:t>– MCU 1-3 port’s power switch to remain in the off position so they are powered down when the switched DC power supplies power 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3CF7F-23A0-41B2-B8B6-5D90EDE22ED7}"/>
              </a:ext>
            </a:extLst>
          </p:cNvPr>
          <p:cNvSpPr/>
          <p:nvPr/>
        </p:nvSpPr>
        <p:spPr>
          <a:xfrm>
            <a:off x="30461154" y="2936065"/>
            <a:ext cx="76672" cy="154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6B69-59EA-42A1-9E01-31E3CF56B279}"/>
              </a:ext>
            </a:extLst>
          </p:cNvPr>
          <p:cNvCxnSpPr>
            <a:cxnSpLocks/>
            <a:endCxn id="836" idx="6"/>
          </p:cNvCxnSpPr>
          <p:nvPr/>
        </p:nvCxnSpPr>
        <p:spPr>
          <a:xfrm flipH="1" flipV="1">
            <a:off x="30573528" y="3684177"/>
            <a:ext cx="968790" cy="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Oval 835">
            <a:extLst>
              <a:ext uri="{FF2B5EF4-FFF2-40B4-BE49-F238E27FC236}">
                <a16:creationId xmlns:a16="http://schemas.microsoft.com/office/drawing/2014/main" id="{F377DF0A-1092-44C3-917B-53B6872CA0B2}"/>
              </a:ext>
            </a:extLst>
          </p:cNvPr>
          <p:cNvSpPr/>
          <p:nvPr/>
        </p:nvSpPr>
        <p:spPr>
          <a:xfrm>
            <a:off x="30506812" y="36480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9419DD62-D26A-4C68-81D0-02F937773EFC}"/>
              </a:ext>
            </a:extLst>
          </p:cNvPr>
          <p:cNvSpPr/>
          <p:nvPr/>
        </p:nvSpPr>
        <p:spPr>
          <a:xfrm flipH="1">
            <a:off x="10833028" y="20693063"/>
            <a:ext cx="237675" cy="1063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D1E0848A-4F3A-4B9F-BBE5-BB7D039A68B4}"/>
              </a:ext>
            </a:extLst>
          </p:cNvPr>
          <p:cNvSpPr txBox="1"/>
          <p:nvPr/>
        </p:nvSpPr>
        <p:spPr>
          <a:xfrm>
            <a:off x="11024293" y="21398566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1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8FAE063-96DC-4651-8417-784102B19A4E}"/>
              </a:ext>
            </a:extLst>
          </p:cNvPr>
          <p:cNvSpPr txBox="1"/>
          <p:nvPr/>
        </p:nvSpPr>
        <p:spPr>
          <a:xfrm>
            <a:off x="10994086" y="20598112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2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F3B95030-5DA1-4533-935F-DA40228A294C}"/>
              </a:ext>
            </a:extLst>
          </p:cNvPr>
          <p:cNvSpPr txBox="1"/>
          <p:nvPr/>
        </p:nvSpPr>
        <p:spPr>
          <a:xfrm>
            <a:off x="11005445" y="2084442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4</a:t>
            </a:r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269129E-E1C7-4915-955D-CF8BD1BAFD8C}"/>
              </a:ext>
            </a:extLst>
          </p:cNvPr>
          <p:cNvSpPr txBox="1"/>
          <p:nvPr/>
        </p:nvSpPr>
        <p:spPr>
          <a:xfrm>
            <a:off x="10995383" y="21120692"/>
            <a:ext cx="7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5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3ED8E498-CB8F-4904-995D-60DB4CEC5F7F}"/>
              </a:ext>
            </a:extLst>
          </p:cNvPr>
          <p:cNvSpPr txBox="1"/>
          <p:nvPr/>
        </p:nvSpPr>
        <p:spPr>
          <a:xfrm>
            <a:off x="30477627" y="4129435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5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A50C6D75-0D3B-4FED-8602-7FBBA4483030}"/>
              </a:ext>
            </a:extLst>
          </p:cNvPr>
          <p:cNvSpPr txBox="1"/>
          <p:nvPr/>
        </p:nvSpPr>
        <p:spPr>
          <a:xfrm>
            <a:off x="30475236" y="293515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6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6EDBBBDE-685E-4CAD-85CE-370844EC2FEB}"/>
              </a:ext>
            </a:extLst>
          </p:cNvPr>
          <p:cNvSpPr txBox="1"/>
          <p:nvPr/>
        </p:nvSpPr>
        <p:spPr>
          <a:xfrm>
            <a:off x="30485422" y="3217599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3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8C21CF26-725B-4410-AF52-A5E8247368FD}"/>
              </a:ext>
            </a:extLst>
          </p:cNvPr>
          <p:cNvSpPr txBox="1"/>
          <p:nvPr/>
        </p:nvSpPr>
        <p:spPr>
          <a:xfrm>
            <a:off x="30480802" y="385252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4</a:t>
            </a: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1B3EC5B0-7518-4239-8D49-F731B9280ED1}"/>
              </a:ext>
            </a:extLst>
          </p:cNvPr>
          <p:cNvSpPr/>
          <p:nvPr/>
        </p:nvSpPr>
        <p:spPr>
          <a:xfrm>
            <a:off x="21615057" y="45376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C2AA309A-6E62-4771-9CF1-21C6B738882C}"/>
              </a:ext>
            </a:extLst>
          </p:cNvPr>
          <p:cNvSpPr/>
          <p:nvPr/>
        </p:nvSpPr>
        <p:spPr>
          <a:xfrm>
            <a:off x="21808466" y="4501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5FB714C6-9F5F-4015-9F6F-079ED30B01B5}"/>
              </a:ext>
            </a:extLst>
          </p:cNvPr>
          <p:cNvSpPr/>
          <p:nvPr/>
        </p:nvSpPr>
        <p:spPr>
          <a:xfrm>
            <a:off x="21796726" y="63319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8A56C39-517B-4ECD-813A-F6A9578B7A60}"/>
              </a:ext>
            </a:extLst>
          </p:cNvPr>
          <p:cNvCxnSpPr>
            <a:cxnSpLocks/>
            <a:stCxn id="858" idx="0"/>
          </p:cNvCxnSpPr>
          <p:nvPr/>
        </p:nvCxnSpPr>
        <p:spPr>
          <a:xfrm flipH="1">
            <a:off x="21828902" y="453767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Oval 861">
            <a:extLst>
              <a:ext uri="{FF2B5EF4-FFF2-40B4-BE49-F238E27FC236}">
                <a16:creationId xmlns:a16="http://schemas.microsoft.com/office/drawing/2014/main" id="{CB075FA3-B6EB-45AA-9744-21D9FA220258}"/>
              </a:ext>
            </a:extLst>
          </p:cNvPr>
          <p:cNvSpPr/>
          <p:nvPr/>
        </p:nvSpPr>
        <p:spPr>
          <a:xfrm>
            <a:off x="21804095" y="50822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FA409C53-DCC0-4FBC-A52D-5E65A471674B}"/>
              </a:ext>
            </a:extLst>
          </p:cNvPr>
          <p:cNvSpPr/>
          <p:nvPr/>
        </p:nvSpPr>
        <p:spPr>
          <a:xfrm>
            <a:off x="21802006" y="57512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0F627099-DE0C-472E-A0BD-2870C07BD7C0}"/>
              </a:ext>
            </a:extLst>
          </p:cNvPr>
          <p:cNvCxnSpPr>
            <a:cxnSpLocks/>
          </p:cNvCxnSpPr>
          <p:nvPr/>
        </p:nvCxnSpPr>
        <p:spPr>
          <a:xfrm>
            <a:off x="21300297" y="513841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nector: Elbow 873">
            <a:extLst>
              <a:ext uri="{FF2B5EF4-FFF2-40B4-BE49-F238E27FC236}">
                <a16:creationId xmlns:a16="http://schemas.microsoft.com/office/drawing/2014/main" id="{ECB147CF-60B2-428E-AC39-D3F25F72EC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25964" y="8026699"/>
            <a:ext cx="623472" cy="293024"/>
          </a:xfrm>
          <a:prstGeom prst="bentConnector4">
            <a:avLst>
              <a:gd name="adj1" fmla="val 661"/>
              <a:gd name="adj2" fmla="val 17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74" name="Picture 4">
            <a:extLst>
              <a:ext uri="{FF2B5EF4-FFF2-40B4-BE49-F238E27FC236}">
                <a16:creationId xmlns:a16="http://schemas.microsoft.com/office/drawing/2014/main" id="{AD15D33A-4A0B-408F-B0DA-B8835BFA4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0" t="15852" r="40997" b="24881"/>
          <a:stretch/>
        </p:blipFill>
        <p:spPr bwMode="auto">
          <a:xfrm>
            <a:off x="31621559" y="2628983"/>
            <a:ext cx="252611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3" name="Picture 6">
            <a:extLst>
              <a:ext uri="{FF2B5EF4-FFF2-40B4-BE49-F238E27FC236}">
                <a16:creationId xmlns:a16="http://schemas.microsoft.com/office/drawing/2014/main" id="{63D3947D-D526-404F-A308-ADB1D13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69"/>
          <a:stretch/>
        </p:blipFill>
        <p:spPr bwMode="auto">
          <a:xfrm>
            <a:off x="31295139" y="2467398"/>
            <a:ext cx="409716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6">
            <a:extLst>
              <a:ext uri="{FF2B5EF4-FFF2-40B4-BE49-F238E27FC236}">
                <a16:creationId xmlns:a16="http://schemas.microsoft.com/office/drawing/2014/main" id="{A4090F03-5608-4636-A866-C9922E50B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5"/>
          <a:stretch/>
        </p:blipFill>
        <p:spPr bwMode="auto">
          <a:xfrm>
            <a:off x="34071834" y="2468171"/>
            <a:ext cx="375111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2" name="Picture 2">
            <a:extLst>
              <a:ext uri="{FF2B5EF4-FFF2-40B4-BE49-F238E27FC236}">
                <a16:creationId xmlns:a16="http://schemas.microsoft.com/office/drawing/2014/main" id="{7C9F27D8-5D83-4DB0-882F-1830CC07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1" t="7237" r="1339" b="26043"/>
          <a:stretch/>
        </p:blipFill>
        <p:spPr bwMode="auto">
          <a:xfrm rot="5400000">
            <a:off x="27115735" y="31217837"/>
            <a:ext cx="2504231" cy="81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5" name="TextBox 864">
            <a:extLst>
              <a:ext uri="{FF2B5EF4-FFF2-40B4-BE49-F238E27FC236}">
                <a16:creationId xmlns:a16="http://schemas.microsoft.com/office/drawing/2014/main" id="{994AA934-7738-439F-B530-51B149C0F1D0}"/>
              </a:ext>
            </a:extLst>
          </p:cNvPr>
          <p:cNvSpPr txBox="1"/>
          <p:nvPr/>
        </p:nvSpPr>
        <p:spPr>
          <a:xfrm>
            <a:off x="24638" y="23771160"/>
            <a:ext cx="122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ABL(VSG) or</a:t>
            </a:r>
            <a:br>
              <a:rPr lang="en-US" sz="1100" dirty="0"/>
            </a:br>
            <a:r>
              <a:rPr lang="en-US" sz="1100" dirty="0"/>
              <a:t> </a:t>
            </a:r>
            <a:r>
              <a:rPr lang="en-US" sz="1100" dirty="0" err="1"/>
              <a:t>Klicky</a:t>
            </a:r>
            <a:r>
              <a:rPr lang="en-US" sz="1100" dirty="0"/>
              <a:t>(SG)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C4962-EB93-4914-B83B-BF25F381C071}"/>
              </a:ext>
            </a:extLst>
          </p:cNvPr>
          <p:cNvSpPr/>
          <p:nvPr/>
        </p:nvSpPr>
        <p:spPr>
          <a:xfrm>
            <a:off x="24978370" y="28847870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65ED2643-9121-4AA1-BBE6-E3F36E452428}"/>
              </a:ext>
            </a:extLst>
          </p:cNvPr>
          <p:cNvSpPr/>
          <p:nvPr/>
        </p:nvSpPr>
        <p:spPr>
          <a:xfrm>
            <a:off x="24963950" y="29389512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2FD44062-8AAB-42EE-B7DF-808D8F9F911D}"/>
              </a:ext>
            </a:extLst>
          </p:cNvPr>
          <p:cNvSpPr/>
          <p:nvPr/>
        </p:nvSpPr>
        <p:spPr>
          <a:xfrm>
            <a:off x="21595665" y="28651103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6E0234-026B-41BB-94D2-4E2820C046EF}"/>
              </a:ext>
            </a:extLst>
          </p:cNvPr>
          <p:cNvSpPr/>
          <p:nvPr/>
        </p:nvSpPr>
        <p:spPr>
          <a:xfrm>
            <a:off x="21585454" y="29346069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855C30A-1C22-4E44-AA92-9ECC5248E719}"/>
              </a:ext>
            </a:extLst>
          </p:cNvPr>
          <p:cNvSpPr/>
          <p:nvPr/>
        </p:nvSpPr>
        <p:spPr>
          <a:xfrm>
            <a:off x="22109423" y="28651105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7E8C2BF-473C-480B-B237-72EB43CA73DD}"/>
              </a:ext>
            </a:extLst>
          </p:cNvPr>
          <p:cNvSpPr/>
          <p:nvPr/>
        </p:nvSpPr>
        <p:spPr>
          <a:xfrm>
            <a:off x="22109423" y="29198420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B462D5F-C73C-4B63-B700-C9966798830D}"/>
              </a:ext>
            </a:extLst>
          </p:cNvPr>
          <p:cNvSpPr/>
          <p:nvPr/>
        </p:nvSpPr>
        <p:spPr>
          <a:xfrm>
            <a:off x="24046394" y="2876637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C93E3CD-9768-472D-8303-7B77F6873B8F}"/>
              </a:ext>
            </a:extLst>
          </p:cNvPr>
          <p:cNvSpPr/>
          <p:nvPr/>
        </p:nvSpPr>
        <p:spPr>
          <a:xfrm>
            <a:off x="24054414" y="2932313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AEA1C7E4-0109-4893-B301-A115D6B68D89}"/>
              </a:ext>
            </a:extLst>
          </p:cNvPr>
          <p:cNvCxnSpPr>
            <a:cxnSpLocks/>
          </p:cNvCxnSpPr>
          <p:nvPr/>
        </p:nvCxnSpPr>
        <p:spPr>
          <a:xfrm>
            <a:off x="18089880" y="29446538"/>
            <a:ext cx="8771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1FD8438-7DEE-4537-A943-BA199B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478" y="2793112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155F8A84-D36F-444C-AC0C-2079D6B01E2C}"/>
              </a:ext>
            </a:extLst>
          </p:cNvPr>
          <p:cNvCxnSpPr>
            <a:cxnSpLocks/>
          </p:cNvCxnSpPr>
          <p:nvPr/>
        </p:nvCxnSpPr>
        <p:spPr>
          <a:xfrm>
            <a:off x="20231698" y="28647703"/>
            <a:ext cx="3814696" cy="3383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881">
            <a:extLst>
              <a:ext uri="{FF2B5EF4-FFF2-40B4-BE49-F238E27FC236}">
                <a16:creationId xmlns:a16="http://schemas.microsoft.com/office/drawing/2014/main" id="{29503311-7920-42C7-A1B4-28D076D16C92}"/>
              </a:ext>
            </a:extLst>
          </p:cNvPr>
          <p:cNvSpPr txBox="1"/>
          <p:nvPr/>
        </p:nvSpPr>
        <p:spPr>
          <a:xfrm>
            <a:off x="18891204" y="27996264"/>
            <a:ext cx="76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PSU</a:t>
            </a:r>
            <a:br>
              <a:rPr lang="en-US" dirty="0"/>
            </a:br>
            <a:r>
              <a:rPr lang="en-US" dirty="0"/>
              <a:t>Fan</a:t>
            </a:r>
          </a:p>
        </p:txBody>
      </p:sp>
      <p:pic>
        <p:nvPicPr>
          <p:cNvPr id="8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956A7346-3494-4D50-9F9A-581B4492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538" y="2852607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28763FB5-0E18-4874-A690-4DE9B889E1BF}"/>
              </a:ext>
            </a:extLst>
          </p:cNvPr>
          <p:cNvCxnSpPr>
            <a:cxnSpLocks/>
            <a:endCxn id="879" idx="1"/>
          </p:cNvCxnSpPr>
          <p:nvPr/>
        </p:nvCxnSpPr>
        <p:spPr>
          <a:xfrm>
            <a:off x="20901910" y="29149126"/>
            <a:ext cx="3152504" cy="439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85E91C2-FE09-4A53-BD6E-2A01B503EB8D}"/>
              </a:ext>
            </a:extLst>
          </p:cNvPr>
          <p:cNvSpPr txBox="1"/>
          <p:nvPr/>
        </p:nvSpPr>
        <p:spPr>
          <a:xfrm>
            <a:off x="19186661" y="28841920"/>
            <a:ext cx="124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Stepper</a:t>
            </a:r>
          </a:p>
          <a:p>
            <a:r>
              <a:rPr lang="en-US" dirty="0"/>
              <a:t>Driver Fan</a:t>
            </a:r>
          </a:p>
        </p:txBody>
      </p:sp>
      <p:pic>
        <p:nvPicPr>
          <p:cNvPr id="88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A630EFC-BF59-4F09-845B-CBEAC7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274" y="27958371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1E7BDD-22D5-4782-940A-0255C31B1FEE}"/>
              </a:ext>
            </a:extLst>
          </p:cNvPr>
          <p:cNvSpPr/>
          <p:nvPr/>
        </p:nvSpPr>
        <p:spPr>
          <a:xfrm>
            <a:off x="29293663" y="10782347"/>
            <a:ext cx="1303097" cy="258082"/>
          </a:xfrm>
          <a:custGeom>
            <a:avLst/>
            <a:gdLst>
              <a:gd name="connsiteX0" fmla="*/ 0 w 1303097"/>
              <a:gd name="connsiteY0" fmla="*/ 129041 h 258082"/>
              <a:gd name="connsiteX1" fmla="*/ 651549 w 1303097"/>
              <a:gd name="connsiteY1" fmla="*/ 0 h 258082"/>
              <a:gd name="connsiteX2" fmla="*/ 1303098 w 1303097"/>
              <a:gd name="connsiteY2" fmla="*/ 129041 h 258082"/>
              <a:gd name="connsiteX3" fmla="*/ 651549 w 1303097"/>
              <a:gd name="connsiteY3" fmla="*/ 258082 h 258082"/>
              <a:gd name="connsiteX4" fmla="*/ 0 w 1303097"/>
              <a:gd name="connsiteY4" fmla="*/ 129041 h 2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097" h="258082" extrusionOk="0">
                <a:moveTo>
                  <a:pt x="0" y="129041"/>
                </a:moveTo>
                <a:cubicBezTo>
                  <a:pt x="-39089" y="33663"/>
                  <a:pt x="279238" y="4680"/>
                  <a:pt x="651549" y="0"/>
                </a:cubicBezTo>
                <a:cubicBezTo>
                  <a:pt x="1015428" y="850"/>
                  <a:pt x="1291309" y="58149"/>
                  <a:pt x="1303098" y="129041"/>
                </a:cubicBezTo>
                <a:cubicBezTo>
                  <a:pt x="1272685" y="230008"/>
                  <a:pt x="1002459" y="307448"/>
                  <a:pt x="651549" y="258082"/>
                </a:cubicBezTo>
                <a:cubicBezTo>
                  <a:pt x="285891" y="254899"/>
                  <a:pt x="1702" y="201121"/>
                  <a:pt x="0" y="129041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CE34-2B2B-4426-825E-9893EC3BE5F2}"/>
              </a:ext>
            </a:extLst>
          </p:cNvPr>
          <p:cNvSpPr txBox="1"/>
          <p:nvPr/>
        </p:nvSpPr>
        <p:spPr>
          <a:xfrm>
            <a:off x="31725722" y="9434416"/>
            <a:ext cx="243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milspec</a:t>
            </a:r>
            <a:r>
              <a:rPr lang="en-US" dirty="0"/>
              <a:t> 24awg 4cond shielded ETFE wire MIL-W-27500-24SB4T23-3 </a:t>
            </a:r>
            <a:r>
              <a:rPr lang="en-US" dirty="0" err="1"/>
              <a:t>Mfg</a:t>
            </a:r>
            <a:r>
              <a:rPr lang="en-US" dirty="0"/>
              <a:t> by Raychem (TE)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76F476E-2163-484C-AC7B-09458E1B6429}"/>
              </a:ext>
            </a:extLst>
          </p:cNvPr>
          <p:cNvSpPr/>
          <p:nvPr/>
        </p:nvSpPr>
        <p:spPr>
          <a:xfrm>
            <a:off x="10915544" y="2320007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6E110E-71C6-4A7E-A29B-1E158FC8C7F4}"/>
              </a:ext>
            </a:extLst>
          </p:cNvPr>
          <p:cNvCxnSpPr>
            <a:cxnSpLocks/>
            <a:stCxn id="843" idx="4"/>
            <a:endCxn id="873" idx="0"/>
          </p:cNvCxnSpPr>
          <p:nvPr/>
        </p:nvCxnSpPr>
        <p:spPr>
          <a:xfrm flipH="1">
            <a:off x="10948902" y="21756603"/>
            <a:ext cx="2963" cy="144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7" name="Oval 886">
            <a:extLst>
              <a:ext uri="{FF2B5EF4-FFF2-40B4-BE49-F238E27FC236}">
                <a16:creationId xmlns:a16="http://schemas.microsoft.com/office/drawing/2014/main" id="{FAFDAA53-9A69-4A57-ABE6-37340353CC6B}"/>
              </a:ext>
            </a:extLst>
          </p:cNvPr>
          <p:cNvSpPr/>
          <p:nvPr/>
        </p:nvSpPr>
        <p:spPr>
          <a:xfrm>
            <a:off x="10916056" y="21703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ECE31-F787-458B-9FE4-723D033469AA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30596760" y="10173080"/>
            <a:ext cx="1128962" cy="738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03D838F-15A6-4A65-A108-57333A8E649C}"/>
              </a:ext>
            </a:extLst>
          </p:cNvPr>
          <p:cNvSpPr txBox="1"/>
          <p:nvPr/>
        </p:nvSpPr>
        <p:spPr>
          <a:xfrm>
            <a:off x="16587269" y="1379929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Switched</a:t>
            </a:r>
            <a:br>
              <a:rPr lang="en-US" dirty="0"/>
            </a:br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Orange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C3E0840-D8B8-482F-AFF2-38EB98A4B0A1}"/>
              </a:ext>
            </a:extLst>
          </p:cNvPr>
          <p:cNvSpPr txBox="1"/>
          <p:nvPr/>
        </p:nvSpPr>
        <p:spPr>
          <a:xfrm rot="16200000">
            <a:off x="16782225" y="168405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F1E359E9-6F14-45A3-8DFE-CF6FFDD80785}"/>
              </a:ext>
            </a:extLst>
          </p:cNvPr>
          <p:cNvSpPr/>
          <p:nvPr/>
        </p:nvSpPr>
        <p:spPr>
          <a:xfrm>
            <a:off x="22073162" y="4529973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0376D9DC-3BB6-4F8A-9A62-C9C8BC0FCD70}"/>
              </a:ext>
            </a:extLst>
          </p:cNvPr>
          <p:cNvSpPr/>
          <p:nvPr/>
        </p:nvSpPr>
        <p:spPr>
          <a:xfrm>
            <a:off x="22266571" y="4493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046317B-9BE4-4311-8147-E9E6541D9580}"/>
              </a:ext>
            </a:extLst>
          </p:cNvPr>
          <p:cNvSpPr/>
          <p:nvPr/>
        </p:nvSpPr>
        <p:spPr>
          <a:xfrm>
            <a:off x="22254831" y="63242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7C21EEDE-7954-4AE8-8E52-25956DE1F7AB}"/>
              </a:ext>
            </a:extLst>
          </p:cNvPr>
          <p:cNvCxnSpPr>
            <a:cxnSpLocks/>
            <a:stCxn id="902" idx="0"/>
          </p:cNvCxnSpPr>
          <p:nvPr/>
        </p:nvCxnSpPr>
        <p:spPr>
          <a:xfrm flipH="1">
            <a:off x="22287007" y="452997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Oval 908">
            <a:extLst>
              <a:ext uri="{FF2B5EF4-FFF2-40B4-BE49-F238E27FC236}">
                <a16:creationId xmlns:a16="http://schemas.microsoft.com/office/drawing/2014/main" id="{91376D2C-1324-4DAE-A071-76435F12E6A1}"/>
              </a:ext>
            </a:extLst>
          </p:cNvPr>
          <p:cNvSpPr/>
          <p:nvPr/>
        </p:nvSpPr>
        <p:spPr>
          <a:xfrm>
            <a:off x="22262200" y="50745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13470BA1-BEFF-41D4-93EB-7BA75CF169B5}"/>
              </a:ext>
            </a:extLst>
          </p:cNvPr>
          <p:cNvSpPr/>
          <p:nvPr/>
        </p:nvSpPr>
        <p:spPr>
          <a:xfrm>
            <a:off x="22260111" y="5743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09ED9A1-720C-4946-BF81-FD8D5E15E33F}"/>
              </a:ext>
            </a:extLst>
          </p:cNvPr>
          <p:cNvCxnSpPr>
            <a:cxnSpLocks/>
          </p:cNvCxnSpPr>
          <p:nvPr/>
        </p:nvCxnSpPr>
        <p:spPr>
          <a:xfrm>
            <a:off x="21801265" y="579937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E649E018-3B73-4C3D-9426-7AF37F625934}"/>
              </a:ext>
            </a:extLst>
          </p:cNvPr>
          <p:cNvSpPr/>
          <p:nvPr/>
        </p:nvSpPr>
        <p:spPr>
          <a:xfrm>
            <a:off x="23073899" y="4699358"/>
            <a:ext cx="2473361" cy="171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5VDC Powered 4 port USB 3.0 Hub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(See Notes 3 &amp; 4)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2B1DF047-3B31-4CF8-BD36-B5CCF7574516}"/>
              </a:ext>
            </a:extLst>
          </p:cNvPr>
          <p:cNvSpPr txBox="1"/>
          <p:nvPr/>
        </p:nvSpPr>
        <p:spPr>
          <a:xfrm>
            <a:off x="23271167" y="4759491"/>
            <a:ext cx="15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 In     Gnd In</a:t>
            </a: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733CF05-C776-41F9-A4DE-BCCFB5DD1E81}"/>
              </a:ext>
            </a:extLst>
          </p:cNvPr>
          <p:cNvSpPr/>
          <p:nvPr/>
        </p:nvSpPr>
        <p:spPr>
          <a:xfrm>
            <a:off x="23629728" y="46797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E791473E-EAC0-493A-B639-AE79FA20DE74}"/>
              </a:ext>
            </a:extLst>
          </p:cNvPr>
          <p:cNvSpPr/>
          <p:nvPr/>
        </p:nvSpPr>
        <p:spPr>
          <a:xfrm>
            <a:off x="24353230" y="4645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or: Elbow 917">
            <a:extLst>
              <a:ext uri="{FF2B5EF4-FFF2-40B4-BE49-F238E27FC236}">
                <a16:creationId xmlns:a16="http://schemas.microsoft.com/office/drawing/2014/main" id="{92BE9FCD-B37C-46CA-B947-2AC2C5D27EE4}"/>
              </a:ext>
            </a:extLst>
          </p:cNvPr>
          <p:cNvCxnSpPr>
            <a:cxnSpLocks/>
          </p:cNvCxnSpPr>
          <p:nvPr/>
        </p:nvCxnSpPr>
        <p:spPr>
          <a:xfrm rot="10800000">
            <a:off x="18546362" y="3975831"/>
            <a:ext cx="5160067" cy="65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74A4D779-A4B1-45F0-886D-130C906B6BBD}"/>
              </a:ext>
            </a:extLst>
          </p:cNvPr>
          <p:cNvCxnSpPr>
            <a:cxnSpLocks/>
            <a:endCxn id="903" idx="7"/>
          </p:cNvCxnSpPr>
          <p:nvPr/>
        </p:nvCxnSpPr>
        <p:spPr>
          <a:xfrm rot="10800000" flipV="1">
            <a:off x="22323518" y="4111081"/>
            <a:ext cx="2091889" cy="393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263EE712-42FE-4EA3-AA29-99B594944E6B}"/>
              </a:ext>
            </a:extLst>
          </p:cNvPr>
          <p:cNvCxnSpPr>
            <a:cxnSpLocks/>
            <a:stCxn id="951" idx="3"/>
          </p:cNvCxnSpPr>
          <p:nvPr/>
        </p:nvCxnSpPr>
        <p:spPr>
          <a:xfrm flipV="1">
            <a:off x="24966068" y="382337"/>
            <a:ext cx="9937061" cy="2063316"/>
          </a:xfrm>
          <a:prstGeom prst="bentConnector3">
            <a:avLst>
              <a:gd name="adj1" fmla="val 28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50DBA78-E9E6-4C73-AD10-97FE7C36F55B}"/>
              </a:ext>
            </a:extLst>
          </p:cNvPr>
          <p:cNvSpPr/>
          <p:nvPr/>
        </p:nvSpPr>
        <p:spPr>
          <a:xfrm>
            <a:off x="30943438" y="13463832"/>
            <a:ext cx="1290461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24-5 DC Buck Converter for ERCF</a:t>
            </a: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2C600E36-AFF2-4DDB-8332-4BB3B224EA8F}"/>
              </a:ext>
            </a:extLst>
          </p:cNvPr>
          <p:cNvSpPr/>
          <p:nvPr/>
        </p:nvSpPr>
        <p:spPr>
          <a:xfrm>
            <a:off x="7575457" y="6995134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AEF63803-E970-496E-AFBE-70F622CC0B62}"/>
              </a:ext>
            </a:extLst>
          </p:cNvPr>
          <p:cNvSpPr/>
          <p:nvPr/>
        </p:nvSpPr>
        <p:spPr>
          <a:xfrm>
            <a:off x="7768870" y="695903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6A245758-A450-439C-9AEC-C2DC8E648102}"/>
              </a:ext>
            </a:extLst>
          </p:cNvPr>
          <p:cNvSpPr/>
          <p:nvPr/>
        </p:nvSpPr>
        <p:spPr>
          <a:xfrm>
            <a:off x="7757126" y="8789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9E3C0D8B-9338-4557-86E5-3423ECB69A3F}"/>
              </a:ext>
            </a:extLst>
          </p:cNvPr>
          <p:cNvCxnSpPr>
            <a:cxnSpLocks/>
            <a:stCxn id="920" idx="0"/>
          </p:cNvCxnSpPr>
          <p:nvPr/>
        </p:nvCxnSpPr>
        <p:spPr>
          <a:xfrm flipH="1">
            <a:off x="7789303" y="6995135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4" name="Oval 923">
            <a:extLst>
              <a:ext uri="{FF2B5EF4-FFF2-40B4-BE49-F238E27FC236}">
                <a16:creationId xmlns:a16="http://schemas.microsoft.com/office/drawing/2014/main" id="{21FE6415-31D1-4BE0-ADB5-365A287942BD}"/>
              </a:ext>
            </a:extLst>
          </p:cNvPr>
          <p:cNvSpPr/>
          <p:nvPr/>
        </p:nvSpPr>
        <p:spPr>
          <a:xfrm>
            <a:off x="7764498" y="75396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A8326797-B241-4890-9381-018855631E58}"/>
              </a:ext>
            </a:extLst>
          </p:cNvPr>
          <p:cNvSpPr/>
          <p:nvPr/>
        </p:nvSpPr>
        <p:spPr>
          <a:xfrm>
            <a:off x="7762407" y="8208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FCC26D3-5CC1-4B78-AE15-8FE19321E491}"/>
              </a:ext>
            </a:extLst>
          </p:cNvPr>
          <p:cNvCxnSpPr>
            <a:cxnSpLocks/>
          </p:cNvCxnSpPr>
          <p:nvPr/>
        </p:nvCxnSpPr>
        <p:spPr>
          <a:xfrm>
            <a:off x="7252003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7" name="Rectangle 926">
            <a:extLst>
              <a:ext uri="{FF2B5EF4-FFF2-40B4-BE49-F238E27FC236}">
                <a16:creationId xmlns:a16="http://schemas.microsoft.com/office/drawing/2014/main" id="{D5A43CF2-14EC-43DD-A7CC-91664E4C94E3}"/>
              </a:ext>
            </a:extLst>
          </p:cNvPr>
          <p:cNvSpPr/>
          <p:nvPr/>
        </p:nvSpPr>
        <p:spPr>
          <a:xfrm>
            <a:off x="9881050" y="702641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06AA18A5-A397-4E14-A517-8FB132CBC122}"/>
              </a:ext>
            </a:extLst>
          </p:cNvPr>
          <p:cNvSpPr/>
          <p:nvPr/>
        </p:nvSpPr>
        <p:spPr>
          <a:xfrm>
            <a:off x="10074463" y="69903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6034E654-8A2C-457E-AB0F-21C55F352619}"/>
              </a:ext>
            </a:extLst>
          </p:cNvPr>
          <p:cNvSpPr/>
          <p:nvPr/>
        </p:nvSpPr>
        <p:spPr>
          <a:xfrm>
            <a:off x="10062719" y="8820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E382C2CB-DC51-4C2A-8476-F642ECF9CC02}"/>
              </a:ext>
            </a:extLst>
          </p:cNvPr>
          <p:cNvCxnSpPr>
            <a:cxnSpLocks/>
            <a:stCxn id="927" idx="0"/>
          </p:cNvCxnSpPr>
          <p:nvPr/>
        </p:nvCxnSpPr>
        <p:spPr>
          <a:xfrm flipH="1">
            <a:off x="10094896" y="702641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" name="Oval 930">
            <a:extLst>
              <a:ext uri="{FF2B5EF4-FFF2-40B4-BE49-F238E27FC236}">
                <a16:creationId xmlns:a16="http://schemas.microsoft.com/office/drawing/2014/main" id="{678D18AB-96F2-413D-B9E7-E69F1E8F759A}"/>
              </a:ext>
            </a:extLst>
          </p:cNvPr>
          <p:cNvSpPr/>
          <p:nvPr/>
        </p:nvSpPr>
        <p:spPr>
          <a:xfrm>
            <a:off x="10070091" y="757096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C2346525-0DCA-41A9-B71D-00DDB6038AF7}"/>
              </a:ext>
            </a:extLst>
          </p:cNvPr>
          <p:cNvSpPr/>
          <p:nvPr/>
        </p:nvSpPr>
        <p:spPr>
          <a:xfrm>
            <a:off x="10068000" y="82399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9ED1E91B-322A-4C92-AF91-A95D449C766F}"/>
              </a:ext>
            </a:extLst>
          </p:cNvPr>
          <p:cNvCxnSpPr>
            <a:cxnSpLocks/>
          </p:cNvCxnSpPr>
          <p:nvPr/>
        </p:nvCxnSpPr>
        <p:spPr>
          <a:xfrm>
            <a:off x="9577529" y="7600616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9" name="Connector: Elbow 938">
            <a:extLst>
              <a:ext uri="{FF2B5EF4-FFF2-40B4-BE49-F238E27FC236}">
                <a16:creationId xmlns:a16="http://schemas.microsoft.com/office/drawing/2014/main" id="{9EFD9F0F-9A52-459B-A148-ECFFF08CF6D8}"/>
              </a:ext>
            </a:extLst>
          </p:cNvPr>
          <p:cNvCxnSpPr>
            <a:cxnSpLocks/>
            <a:stCxn id="928" idx="1"/>
          </p:cNvCxnSpPr>
          <p:nvPr/>
        </p:nvCxnSpPr>
        <p:spPr>
          <a:xfrm rot="16200000" flipH="1">
            <a:off x="10465581" y="6619531"/>
            <a:ext cx="57947" cy="820644"/>
          </a:xfrm>
          <a:prstGeom prst="bentConnector4">
            <a:avLst>
              <a:gd name="adj1" fmla="val -189031"/>
              <a:gd name="adj2" fmla="val 5347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Rectangle 950">
            <a:extLst>
              <a:ext uri="{FF2B5EF4-FFF2-40B4-BE49-F238E27FC236}">
                <a16:creationId xmlns:a16="http://schemas.microsoft.com/office/drawing/2014/main" id="{234105DF-2DDF-4DEE-8786-B348D872D015}"/>
              </a:ext>
            </a:extLst>
          </p:cNvPr>
          <p:cNvSpPr/>
          <p:nvPr/>
        </p:nvSpPr>
        <p:spPr>
          <a:xfrm>
            <a:off x="23180456" y="1954618"/>
            <a:ext cx="1785612" cy="98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DC6DCBB8-C34F-4FDD-A7EA-3FC4A6229A61}"/>
              </a:ext>
            </a:extLst>
          </p:cNvPr>
          <p:cNvSpPr/>
          <p:nvPr/>
        </p:nvSpPr>
        <p:spPr>
          <a:xfrm>
            <a:off x="30986920" y="14711987"/>
            <a:ext cx="1157941" cy="848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</a:t>
            </a:r>
            <a:r>
              <a:rPr lang="en-US" dirty="0" err="1">
                <a:solidFill>
                  <a:schemeClr val="tx1"/>
                </a:solidFill>
              </a:rPr>
              <a:t>EasyBrd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E87A3BE2-1572-41C2-A0AB-FE067EA158C4}"/>
              </a:ext>
            </a:extLst>
          </p:cNvPr>
          <p:cNvSpPr/>
          <p:nvPr/>
        </p:nvSpPr>
        <p:spPr>
          <a:xfrm>
            <a:off x="12406895" y="27063635"/>
            <a:ext cx="2150962" cy="120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cxnSp>
        <p:nvCxnSpPr>
          <p:cNvPr id="954" name="Connector: Elbow 953">
            <a:extLst>
              <a:ext uri="{FF2B5EF4-FFF2-40B4-BE49-F238E27FC236}">
                <a16:creationId xmlns:a16="http://schemas.microsoft.com/office/drawing/2014/main" id="{CFF3AE3B-4F70-4B77-985B-38C6F489123B}"/>
              </a:ext>
            </a:extLst>
          </p:cNvPr>
          <p:cNvCxnSpPr>
            <a:cxnSpLocks/>
            <a:stCxn id="953" idx="2"/>
          </p:cNvCxnSpPr>
          <p:nvPr/>
        </p:nvCxnSpPr>
        <p:spPr>
          <a:xfrm rot="16200000" flipH="1">
            <a:off x="18745916" y="23009237"/>
            <a:ext cx="1457056" cy="119841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8" name="Rectangle 957">
            <a:extLst>
              <a:ext uri="{FF2B5EF4-FFF2-40B4-BE49-F238E27FC236}">
                <a16:creationId xmlns:a16="http://schemas.microsoft.com/office/drawing/2014/main" id="{511F95B4-BBA8-4255-86B1-B2D5C5553EE0}"/>
              </a:ext>
            </a:extLst>
          </p:cNvPr>
          <p:cNvSpPr/>
          <p:nvPr/>
        </p:nvSpPr>
        <p:spPr>
          <a:xfrm>
            <a:off x="25422693" y="29192613"/>
            <a:ext cx="230985" cy="678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4AF5FBB0-8348-4C18-BD3B-5BF9158385AA}"/>
              </a:ext>
            </a:extLst>
          </p:cNvPr>
          <p:cNvSpPr/>
          <p:nvPr/>
        </p:nvSpPr>
        <p:spPr>
          <a:xfrm>
            <a:off x="30923234" y="12163350"/>
            <a:ext cx="1289390" cy="707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24-12 DC Buck Converter for Water Cooling</a:t>
            </a:r>
          </a:p>
        </p:txBody>
      </p:sp>
      <p:cxnSp>
        <p:nvCxnSpPr>
          <p:cNvPr id="936" name="Connector: Elbow 935">
            <a:extLst>
              <a:ext uri="{FF2B5EF4-FFF2-40B4-BE49-F238E27FC236}">
                <a16:creationId xmlns:a16="http://schemas.microsoft.com/office/drawing/2014/main" id="{D726EFC2-8CB3-4933-9E4A-835CCD36CD8D}"/>
              </a:ext>
            </a:extLst>
          </p:cNvPr>
          <p:cNvCxnSpPr>
            <a:cxnSpLocks/>
          </p:cNvCxnSpPr>
          <p:nvPr/>
        </p:nvCxnSpPr>
        <p:spPr>
          <a:xfrm>
            <a:off x="10882983" y="7049892"/>
            <a:ext cx="17474858" cy="7289260"/>
          </a:xfrm>
          <a:prstGeom prst="bentConnector3">
            <a:avLst>
              <a:gd name="adj1" fmla="val 3683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" name="Connector: Elbow 939">
            <a:extLst>
              <a:ext uri="{FF2B5EF4-FFF2-40B4-BE49-F238E27FC236}">
                <a16:creationId xmlns:a16="http://schemas.microsoft.com/office/drawing/2014/main" id="{BF36FAC8-C83E-4C30-A598-8B5FFD73772E}"/>
              </a:ext>
            </a:extLst>
          </p:cNvPr>
          <p:cNvCxnSpPr>
            <a:cxnSpLocks/>
            <a:endCxn id="1178" idx="0"/>
          </p:cNvCxnSpPr>
          <p:nvPr/>
        </p:nvCxnSpPr>
        <p:spPr>
          <a:xfrm>
            <a:off x="7771614" y="11217273"/>
            <a:ext cx="24812729" cy="312482"/>
          </a:xfrm>
          <a:prstGeom prst="bentConnector3">
            <a:avLst>
              <a:gd name="adj1" fmla="val 95055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3" name="Oval 942">
            <a:extLst>
              <a:ext uri="{FF2B5EF4-FFF2-40B4-BE49-F238E27FC236}">
                <a16:creationId xmlns:a16="http://schemas.microsoft.com/office/drawing/2014/main" id="{20BBE516-1924-4DA0-B210-F795BEBB4AF4}"/>
              </a:ext>
            </a:extLst>
          </p:cNvPr>
          <p:cNvSpPr/>
          <p:nvPr/>
        </p:nvSpPr>
        <p:spPr>
          <a:xfrm>
            <a:off x="36137097" y="4627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5" name="Picture 944">
            <a:extLst>
              <a:ext uri="{FF2B5EF4-FFF2-40B4-BE49-F238E27FC236}">
                <a16:creationId xmlns:a16="http://schemas.microsoft.com/office/drawing/2014/main" id="{840DC3EB-EDFE-48B1-9C8C-6EA2849107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r="7623"/>
          <a:stretch/>
        </p:blipFill>
        <p:spPr>
          <a:xfrm>
            <a:off x="36219368" y="11845247"/>
            <a:ext cx="317394" cy="351867"/>
          </a:xfrm>
          <a:prstGeom prst="rect">
            <a:avLst/>
          </a:prstGeom>
        </p:spPr>
      </p:pic>
      <p:cxnSp>
        <p:nvCxnSpPr>
          <p:cNvPr id="950" name="Connector: Elbow 949">
            <a:extLst>
              <a:ext uri="{FF2B5EF4-FFF2-40B4-BE49-F238E27FC236}">
                <a16:creationId xmlns:a16="http://schemas.microsoft.com/office/drawing/2014/main" id="{D321CF99-193E-4B97-AC29-EE75E2EA21CB}"/>
              </a:ext>
            </a:extLst>
          </p:cNvPr>
          <p:cNvCxnSpPr>
            <a:cxnSpLocks/>
            <a:endCxn id="1079" idx="0"/>
          </p:cNvCxnSpPr>
          <p:nvPr/>
        </p:nvCxnSpPr>
        <p:spPr>
          <a:xfrm rot="16200000" flipH="1">
            <a:off x="33046738" y="7552108"/>
            <a:ext cx="4861296" cy="1463310"/>
          </a:xfrm>
          <a:prstGeom prst="bentConnector3">
            <a:avLst>
              <a:gd name="adj1" fmla="val 1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Connector: Elbow 954">
            <a:extLst>
              <a:ext uri="{FF2B5EF4-FFF2-40B4-BE49-F238E27FC236}">
                <a16:creationId xmlns:a16="http://schemas.microsoft.com/office/drawing/2014/main" id="{4F8C4607-7FD3-4C28-9795-EA14DAF10599}"/>
              </a:ext>
            </a:extLst>
          </p:cNvPr>
          <p:cNvCxnSpPr>
            <a:cxnSpLocks/>
          </p:cNvCxnSpPr>
          <p:nvPr/>
        </p:nvCxnSpPr>
        <p:spPr>
          <a:xfrm>
            <a:off x="34721460" y="8867500"/>
            <a:ext cx="606541" cy="2532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6" name="Connector: Elbow 955">
            <a:extLst>
              <a:ext uri="{FF2B5EF4-FFF2-40B4-BE49-F238E27FC236}">
                <a16:creationId xmlns:a16="http://schemas.microsoft.com/office/drawing/2014/main" id="{A35F018B-2604-451F-889E-29264FCAB915}"/>
              </a:ext>
            </a:extLst>
          </p:cNvPr>
          <p:cNvCxnSpPr>
            <a:cxnSpLocks/>
          </p:cNvCxnSpPr>
          <p:nvPr/>
        </p:nvCxnSpPr>
        <p:spPr>
          <a:xfrm>
            <a:off x="34661475" y="4645133"/>
            <a:ext cx="1524000" cy="284937"/>
          </a:xfrm>
          <a:prstGeom prst="bentConnector3">
            <a:avLst>
              <a:gd name="adj1" fmla="val 996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3" name="Connector: Elbow 962">
            <a:extLst>
              <a:ext uri="{FF2B5EF4-FFF2-40B4-BE49-F238E27FC236}">
                <a16:creationId xmlns:a16="http://schemas.microsoft.com/office/drawing/2014/main" id="{C459CB11-8E3D-4A64-ACC2-4F5808B1121F}"/>
              </a:ext>
            </a:extLst>
          </p:cNvPr>
          <p:cNvCxnSpPr>
            <a:cxnSpLocks/>
            <a:endCxn id="981" idx="0"/>
          </p:cNvCxnSpPr>
          <p:nvPr/>
        </p:nvCxnSpPr>
        <p:spPr>
          <a:xfrm rot="5400000">
            <a:off x="35932996" y="5575193"/>
            <a:ext cx="51503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88EB96-2AF3-47AE-8F4D-B714F300E6D6}"/>
              </a:ext>
            </a:extLst>
          </p:cNvPr>
          <p:cNvCxnSpPr>
            <a:cxnSpLocks/>
          </p:cNvCxnSpPr>
          <p:nvPr/>
        </p:nvCxnSpPr>
        <p:spPr>
          <a:xfrm flipH="1">
            <a:off x="36141603" y="4938171"/>
            <a:ext cx="40482" cy="4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45818500-B0B3-4827-89CD-32CCD53DB3A5}"/>
              </a:ext>
            </a:extLst>
          </p:cNvPr>
          <p:cNvCxnSpPr>
            <a:cxnSpLocks/>
          </p:cNvCxnSpPr>
          <p:nvPr/>
        </p:nvCxnSpPr>
        <p:spPr>
          <a:xfrm flipH="1">
            <a:off x="36163035" y="5153388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1E4895B-FB10-4684-9492-0E29CDC66C25}"/>
              </a:ext>
            </a:extLst>
          </p:cNvPr>
          <p:cNvCxnSpPr>
            <a:cxnSpLocks/>
          </p:cNvCxnSpPr>
          <p:nvPr/>
        </p:nvCxnSpPr>
        <p:spPr>
          <a:xfrm flipH="1">
            <a:off x="36153510" y="5033922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A64556C3-B00C-4CC5-87D7-CF6387617332}"/>
              </a:ext>
            </a:extLst>
          </p:cNvPr>
          <p:cNvCxnSpPr>
            <a:cxnSpLocks/>
          </p:cNvCxnSpPr>
          <p:nvPr/>
        </p:nvCxnSpPr>
        <p:spPr>
          <a:xfrm>
            <a:off x="36170179" y="521394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64986A0B-93E5-4708-999D-54778AB51FE1}"/>
              </a:ext>
            </a:extLst>
          </p:cNvPr>
          <p:cNvCxnSpPr>
            <a:cxnSpLocks/>
          </p:cNvCxnSpPr>
          <p:nvPr/>
        </p:nvCxnSpPr>
        <p:spPr>
          <a:xfrm flipH="1">
            <a:off x="36189229" y="5283034"/>
            <a:ext cx="41093" cy="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68D91A4-8661-4563-A3AD-9768550CBE23}"/>
              </a:ext>
            </a:extLst>
          </p:cNvPr>
          <p:cNvCxnSpPr>
            <a:cxnSpLocks/>
          </p:cNvCxnSpPr>
          <p:nvPr/>
        </p:nvCxnSpPr>
        <p:spPr>
          <a:xfrm>
            <a:off x="36163035" y="5093857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93635CD-FB74-40C8-A32E-66D607F3B81E}"/>
              </a:ext>
            </a:extLst>
          </p:cNvPr>
          <p:cNvCxnSpPr>
            <a:cxnSpLocks/>
          </p:cNvCxnSpPr>
          <p:nvPr/>
        </p:nvCxnSpPr>
        <p:spPr>
          <a:xfrm>
            <a:off x="36148747" y="497751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1" name="Oval 980">
            <a:extLst>
              <a:ext uri="{FF2B5EF4-FFF2-40B4-BE49-F238E27FC236}">
                <a16:creationId xmlns:a16="http://schemas.microsoft.com/office/drawing/2014/main" id="{E00F26FB-1F31-4A93-9812-6498E44C0CDE}"/>
              </a:ext>
            </a:extLst>
          </p:cNvPr>
          <p:cNvSpPr/>
          <p:nvPr/>
        </p:nvSpPr>
        <p:spPr>
          <a:xfrm>
            <a:off x="36157155" y="5832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4320F0-11B5-4F82-8A27-89B4C65864B5}"/>
              </a:ext>
            </a:extLst>
          </p:cNvPr>
          <p:cNvSpPr txBox="1"/>
          <p:nvPr/>
        </p:nvSpPr>
        <p:spPr>
          <a:xfrm>
            <a:off x="35715403" y="427586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4.7K .1%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C2DA04E-186E-4F18-AF1A-40E917B19700}"/>
              </a:ext>
            </a:extLst>
          </p:cNvPr>
          <p:cNvSpPr txBox="1"/>
          <p:nvPr/>
        </p:nvSpPr>
        <p:spPr>
          <a:xfrm>
            <a:off x="36089407" y="12399253"/>
            <a:ext cx="48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</a:t>
            </a:r>
            <a:br>
              <a:rPr lang="en-US" sz="1000" dirty="0"/>
            </a:br>
            <a:r>
              <a:rPr lang="en-US" sz="1000" dirty="0"/>
              <a:t>Temp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3CB93-745F-4DAE-91DA-29572849E65D}"/>
              </a:ext>
            </a:extLst>
          </p:cNvPr>
          <p:cNvCxnSpPr>
            <a:cxnSpLocks/>
          </p:cNvCxnSpPr>
          <p:nvPr/>
        </p:nvCxnSpPr>
        <p:spPr>
          <a:xfrm flipH="1">
            <a:off x="34675543" y="6467226"/>
            <a:ext cx="399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" name="TextBox 943">
            <a:extLst>
              <a:ext uri="{FF2B5EF4-FFF2-40B4-BE49-F238E27FC236}">
                <a16:creationId xmlns:a16="http://schemas.microsoft.com/office/drawing/2014/main" id="{0F584926-1C31-4858-A69B-29B3D79E106F}"/>
              </a:ext>
            </a:extLst>
          </p:cNvPr>
          <p:cNvSpPr txBox="1"/>
          <p:nvPr/>
        </p:nvSpPr>
        <p:spPr>
          <a:xfrm>
            <a:off x="37703988" y="4687622"/>
            <a:ext cx="203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FABEADFC-EA3E-4D3C-996D-B2D1EAB77CD5}"/>
              </a:ext>
            </a:extLst>
          </p:cNvPr>
          <p:cNvCxnSpPr>
            <a:cxnSpLocks/>
          </p:cNvCxnSpPr>
          <p:nvPr/>
        </p:nvCxnSpPr>
        <p:spPr>
          <a:xfrm flipV="1">
            <a:off x="18534014" y="3982574"/>
            <a:ext cx="0" cy="528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20B5880-E8CA-4AC9-8973-81D918A10B9B}"/>
              </a:ext>
            </a:extLst>
          </p:cNvPr>
          <p:cNvSpPr/>
          <p:nvPr/>
        </p:nvSpPr>
        <p:spPr>
          <a:xfrm rot="16200000">
            <a:off x="28723494" y="1387128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6550865-D309-4904-8DD0-AE0B0A8EBB6F}"/>
              </a:ext>
            </a:extLst>
          </p:cNvPr>
          <p:cNvCxnSpPr>
            <a:cxnSpLocks/>
          </p:cNvCxnSpPr>
          <p:nvPr/>
        </p:nvCxnSpPr>
        <p:spPr>
          <a:xfrm>
            <a:off x="28348509" y="1433621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5DED104D-1384-46E6-81BD-0F22463ECF93}"/>
              </a:ext>
            </a:extLst>
          </p:cNvPr>
          <p:cNvSpPr/>
          <p:nvPr/>
        </p:nvSpPr>
        <p:spPr>
          <a:xfrm rot="16200000">
            <a:off x="28723493" y="1366072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FA452FB-936A-4A09-B18B-948BED0B9F21}"/>
              </a:ext>
            </a:extLst>
          </p:cNvPr>
          <p:cNvCxnSpPr>
            <a:cxnSpLocks/>
          </p:cNvCxnSpPr>
          <p:nvPr/>
        </p:nvCxnSpPr>
        <p:spPr>
          <a:xfrm>
            <a:off x="28348508" y="1412565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C923D63-839F-4C87-A7C9-D9796267C2F7}"/>
              </a:ext>
            </a:extLst>
          </p:cNvPr>
          <p:cNvSpPr/>
          <p:nvPr/>
        </p:nvSpPr>
        <p:spPr>
          <a:xfrm rot="16200000">
            <a:off x="28715276" y="13659287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7F7DB4B-F3E8-4230-8D3E-3D2C0E47D3D3}"/>
              </a:ext>
            </a:extLst>
          </p:cNvPr>
          <p:cNvSpPr/>
          <p:nvPr/>
        </p:nvSpPr>
        <p:spPr>
          <a:xfrm rot="16200000">
            <a:off x="32946821" y="1173257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544D3F83-D729-4E3E-9C23-C59B696B2D44}"/>
              </a:ext>
            </a:extLst>
          </p:cNvPr>
          <p:cNvCxnSpPr>
            <a:cxnSpLocks/>
          </p:cNvCxnSpPr>
          <p:nvPr/>
        </p:nvCxnSpPr>
        <p:spPr>
          <a:xfrm>
            <a:off x="32571836" y="1219750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9E15EE0B-9B7C-4E1E-AAE2-5488F22F8549}"/>
              </a:ext>
            </a:extLst>
          </p:cNvPr>
          <p:cNvSpPr/>
          <p:nvPr/>
        </p:nvSpPr>
        <p:spPr>
          <a:xfrm rot="16200000">
            <a:off x="32938604" y="11731136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806FCF8-51AF-4511-9723-B28A8DDF06C4}"/>
              </a:ext>
            </a:extLst>
          </p:cNvPr>
          <p:cNvSpPr/>
          <p:nvPr/>
        </p:nvSpPr>
        <p:spPr>
          <a:xfrm rot="16200000">
            <a:off x="32946274" y="11299264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85F3F348-8B85-4229-8C03-2DFBA97730F9}"/>
              </a:ext>
            </a:extLst>
          </p:cNvPr>
          <p:cNvCxnSpPr>
            <a:cxnSpLocks/>
          </p:cNvCxnSpPr>
          <p:nvPr/>
        </p:nvCxnSpPr>
        <p:spPr>
          <a:xfrm>
            <a:off x="32571289" y="11764196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1CC2FC40-FC63-4E43-BF4A-0BC594021C07}"/>
              </a:ext>
            </a:extLst>
          </p:cNvPr>
          <p:cNvSpPr/>
          <p:nvPr/>
        </p:nvSpPr>
        <p:spPr>
          <a:xfrm rot="16200000">
            <a:off x="32938057" y="11297828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611EA10-7646-4571-94C8-E52F44FE459A}"/>
              </a:ext>
            </a:extLst>
          </p:cNvPr>
          <p:cNvCxnSpPr>
            <a:cxnSpLocks/>
            <a:endCxn id="922" idx="4"/>
          </p:cNvCxnSpPr>
          <p:nvPr/>
        </p:nvCxnSpPr>
        <p:spPr>
          <a:xfrm flipV="1">
            <a:off x="7775497" y="8861583"/>
            <a:ext cx="14987" cy="236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F766A6A-CD1D-4B6E-AD57-7FCE07F0CC7F}"/>
              </a:ext>
            </a:extLst>
          </p:cNvPr>
          <p:cNvCxnSpPr>
            <a:cxnSpLocks/>
            <a:stCxn id="1060" idx="2"/>
            <a:endCxn id="934" idx="1"/>
          </p:cNvCxnSpPr>
          <p:nvPr/>
        </p:nvCxnSpPr>
        <p:spPr>
          <a:xfrm flipV="1">
            <a:off x="29296451" y="12517256"/>
            <a:ext cx="1626783" cy="1611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36EE070-3718-4007-8396-9190AB34E3DD}"/>
              </a:ext>
            </a:extLst>
          </p:cNvPr>
          <p:cNvCxnSpPr>
            <a:cxnSpLocks/>
            <a:endCxn id="894" idx="1"/>
          </p:cNvCxnSpPr>
          <p:nvPr/>
        </p:nvCxnSpPr>
        <p:spPr>
          <a:xfrm flipV="1">
            <a:off x="29296452" y="13817723"/>
            <a:ext cx="1646986" cy="521429"/>
          </a:xfrm>
          <a:prstGeom prst="bentConnector3">
            <a:avLst>
              <a:gd name="adj1" fmla="val 708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C6C58AEB-F83A-4F31-B9B9-2B4486D75CDF}"/>
              </a:ext>
            </a:extLst>
          </p:cNvPr>
          <p:cNvSpPr/>
          <p:nvPr/>
        </p:nvSpPr>
        <p:spPr>
          <a:xfrm>
            <a:off x="3610538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FAD0228B-9502-4514-88B0-92E336C5558E}"/>
              </a:ext>
            </a:extLst>
          </p:cNvPr>
          <p:cNvCxnSpPr>
            <a:cxnSpLocks/>
          </p:cNvCxnSpPr>
          <p:nvPr/>
        </p:nvCxnSpPr>
        <p:spPr>
          <a:xfrm rot="5400000">
            <a:off x="3573040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E151AFDE-4AF1-4E8A-9CC8-ED7B5EBB7C99}"/>
              </a:ext>
            </a:extLst>
          </p:cNvPr>
          <p:cNvSpPr/>
          <p:nvPr/>
        </p:nvSpPr>
        <p:spPr>
          <a:xfrm>
            <a:off x="36097171" y="10714411"/>
            <a:ext cx="223739" cy="938611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3A81938-AE1C-4FB5-B047-637CB71777DB}"/>
              </a:ext>
            </a:extLst>
          </p:cNvPr>
          <p:cNvSpPr/>
          <p:nvPr/>
        </p:nvSpPr>
        <p:spPr>
          <a:xfrm>
            <a:off x="35881004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65885093-6D7F-429C-AB4F-71853013F55B}"/>
              </a:ext>
            </a:extLst>
          </p:cNvPr>
          <p:cNvCxnSpPr>
            <a:cxnSpLocks/>
          </p:cNvCxnSpPr>
          <p:nvPr/>
        </p:nvCxnSpPr>
        <p:spPr>
          <a:xfrm rot="5400000">
            <a:off x="35506019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25EBD43-266C-4DDC-BDCB-1E53D7A0346E}"/>
              </a:ext>
            </a:extLst>
          </p:cNvPr>
          <p:cNvSpPr/>
          <p:nvPr/>
        </p:nvSpPr>
        <p:spPr>
          <a:xfrm>
            <a:off x="35872787" y="10715946"/>
            <a:ext cx="223739" cy="938611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787875E7-ED60-4305-8569-C93CF3C2232F}"/>
              </a:ext>
            </a:extLst>
          </p:cNvPr>
          <p:cNvSpPr/>
          <p:nvPr/>
        </p:nvSpPr>
        <p:spPr>
          <a:xfrm>
            <a:off x="35654714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A414F808-97C9-4699-99B1-8886743DDA17}"/>
              </a:ext>
            </a:extLst>
          </p:cNvPr>
          <p:cNvCxnSpPr>
            <a:cxnSpLocks/>
          </p:cNvCxnSpPr>
          <p:nvPr/>
        </p:nvCxnSpPr>
        <p:spPr>
          <a:xfrm rot="5400000">
            <a:off x="35279729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2997683-5262-4A89-9226-6438CC706484}"/>
              </a:ext>
            </a:extLst>
          </p:cNvPr>
          <p:cNvSpPr/>
          <p:nvPr/>
        </p:nvSpPr>
        <p:spPr>
          <a:xfrm>
            <a:off x="35646497" y="10714411"/>
            <a:ext cx="223739" cy="938611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D8BD028-CBEE-49B6-A79C-934F31ABE7E8}"/>
              </a:ext>
            </a:extLst>
          </p:cNvPr>
          <p:cNvSpPr/>
          <p:nvPr/>
        </p:nvSpPr>
        <p:spPr>
          <a:xfrm>
            <a:off x="35430330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7BDB2358-645E-4279-99D9-96DB5346E579}"/>
              </a:ext>
            </a:extLst>
          </p:cNvPr>
          <p:cNvCxnSpPr>
            <a:cxnSpLocks/>
          </p:cNvCxnSpPr>
          <p:nvPr/>
        </p:nvCxnSpPr>
        <p:spPr>
          <a:xfrm rot="5400000">
            <a:off x="35055345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EA635A0D-9F40-49EA-B546-504D3E87EE8F}"/>
              </a:ext>
            </a:extLst>
          </p:cNvPr>
          <p:cNvSpPr/>
          <p:nvPr/>
        </p:nvSpPr>
        <p:spPr>
          <a:xfrm>
            <a:off x="35422113" y="10715946"/>
            <a:ext cx="223739" cy="938611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1FA41F90-2CB7-4925-B885-D8A655E7B515}"/>
              </a:ext>
            </a:extLst>
          </p:cNvPr>
          <p:cNvSpPr/>
          <p:nvPr/>
        </p:nvSpPr>
        <p:spPr>
          <a:xfrm>
            <a:off x="3522434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ED31C2A9-1ED3-4713-9320-FA362D04E075}"/>
              </a:ext>
            </a:extLst>
          </p:cNvPr>
          <p:cNvCxnSpPr>
            <a:cxnSpLocks/>
          </p:cNvCxnSpPr>
          <p:nvPr/>
        </p:nvCxnSpPr>
        <p:spPr>
          <a:xfrm rot="5400000">
            <a:off x="3484936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C78407-843A-4600-BB1A-977F2125F108}"/>
              </a:ext>
            </a:extLst>
          </p:cNvPr>
          <p:cNvSpPr/>
          <p:nvPr/>
        </p:nvSpPr>
        <p:spPr>
          <a:xfrm>
            <a:off x="35216131" y="10714411"/>
            <a:ext cx="223739" cy="938611"/>
          </a:xfrm>
          <a:prstGeom prst="rect">
            <a:avLst/>
          </a:prstGeom>
          <a:solidFill>
            <a:schemeClr val="bg2">
              <a:lumMod val="50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A20C31A-FFA2-4999-A60E-79085418629C}"/>
              </a:ext>
            </a:extLst>
          </p:cNvPr>
          <p:cNvSpPr/>
          <p:nvPr/>
        </p:nvSpPr>
        <p:spPr>
          <a:xfrm rot="16200000">
            <a:off x="28711294" y="13873537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A75C6F9C-0443-4275-95D3-27AA5B408196}"/>
              </a:ext>
            </a:extLst>
          </p:cNvPr>
          <p:cNvSpPr/>
          <p:nvPr/>
        </p:nvSpPr>
        <p:spPr>
          <a:xfrm rot="16200000">
            <a:off x="32951721" y="1084426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CD032D82-9817-4230-93CC-1FD68CF3FE4E}"/>
              </a:ext>
            </a:extLst>
          </p:cNvPr>
          <p:cNvCxnSpPr>
            <a:cxnSpLocks/>
          </p:cNvCxnSpPr>
          <p:nvPr/>
        </p:nvCxnSpPr>
        <p:spPr>
          <a:xfrm>
            <a:off x="32576736" y="1130919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436114F5-A0E6-4833-8EE0-581EBF2E9185}"/>
              </a:ext>
            </a:extLst>
          </p:cNvPr>
          <p:cNvSpPr/>
          <p:nvPr/>
        </p:nvSpPr>
        <p:spPr>
          <a:xfrm rot="16200000">
            <a:off x="32943504" y="1084283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4785DAF2-8613-4E1F-A1F5-E7DD1D5BAEBE}"/>
              </a:ext>
            </a:extLst>
          </p:cNvPr>
          <p:cNvSpPr/>
          <p:nvPr/>
        </p:nvSpPr>
        <p:spPr>
          <a:xfrm rot="16200000">
            <a:off x="32946820" y="1151388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87175EAD-7D34-4858-9880-5D1BFE814833}"/>
              </a:ext>
            </a:extLst>
          </p:cNvPr>
          <p:cNvCxnSpPr>
            <a:cxnSpLocks/>
          </p:cNvCxnSpPr>
          <p:nvPr/>
        </p:nvCxnSpPr>
        <p:spPr>
          <a:xfrm>
            <a:off x="32571835" y="1197881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DC54DC9F-CCFB-40DD-B67B-E40B8618D8FD}"/>
              </a:ext>
            </a:extLst>
          </p:cNvPr>
          <p:cNvSpPr/>
          <p:nvPr/>
        </p:nvSpPr>
        <p:spPr>
          <a:xfrm rot="16200000">
            <a:off x="32938603" y="11512449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A1E6B028-CCF7-4E73-8465-926DDAB6C487}"/>
              </a:ext>
            </a:extLst>
          </p:cNvPr>
          <p:cNvSpPr/>
          <p:nvPr/>
        </p:nvSpPr>
        <p:spPr>
          <a:xfrm rot="16200000">
            <a:off x="32949996" y="1106188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4140A385-96C6-43E8-B95F-789F98A30633}"/>
              </a:ext>
            </a:extLst>
          </p:cNvPr>
          <p:cNvCxnSpPr>
            <a:cxnSpLocks/>
          </p:cNvCxnSpPr>
          <p:nvPr/>
        </p:nvCxnSpPr>
        <p:spPr>
          <a:xfrm>
            <a:off x="32575011" y="1152681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0FC539B7-9ED3-471A-9F3C-E2694E2AE07D}"/>
              </a:ext>
            </a:extLst>
          </p:cNvPr>
          <p:cNvSpPr/>
          <p:nvPr/>
        </p:nvSpPr>
        <p:spPr>
          <a:xfrm rot="16200000">
            <a:off x="32941779" y="1106045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9" name="Picture 1178">
            <a:extLst>
              <a:ext uri="{FF2B5EF4-FFF2-40B4-BE49-F238E27FC236}">
                <a16:creationId xmlns:a16="http://schemas.microsoft.com/office/drawing/2014/main" id="{6084AC6D-5A85-4AC2-B055-820F1E08227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4560123"/>
            <a:ext cx="1328844" cy="856242"/>
          </a:xfrm>
          <a:prstGeom prst="rect">
            <a:avLst/>
          </a:prstGeom>
        </p:spPr>
      </p:pic>
      <p:sp>
        <p:nvSpPr>
          <p:cNvPr id="1180" name="TextBox 1179">
            <a:extLst>
              <a:ext uri="{FF2B5EF4-FFF2-40B4-BE49-F238E27FC236}">
                <a16:creationId xmlns:a16="http://schemas.microsoft.com/office/drawing/2014/main" id="{B13813D8-9A54-4AAD-87EB-F32654432C9F}"/>
              </a:ext>
            </a:extLst>
          </p:cNvPr>
          <p:cNvSpPr txBox="1"/>
          <p:nvPr/>
        </p:nvSpPr>
        <p:spPr>
          <a:xfrm>
            <a:off x="28532037" y="14638834"/>
            <a:ext cx="67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Gear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7D44F330-0F95-41B0-A0D1-D8972DBF9785}"/>
              </a:ext>
            </a:extLst>
          </p:cNvPr>
          <p:cNvSpPr txBox="1"/>
          <p:nvPr/>
        </p:nvSpPr>
        <p:spPr>
          <a:xfrm>
            <a:off x="28529356" y="15828061"/>
            <a:ext cx="57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Cart</a:t>
            </a:r>
          </a:p>
        </p:txBody>
      </p:sp>
      <p:pic>
        <p:nvPicPr>
          <p:cNvPr id="1187" name="Picture 1186">
            <a:extLst>
              <a:ext uri="{FF2B5EF4-FFF2-40B4-BE49-F238E27FC236}">
                <a16:creationId xmlns:a16="http://schemas.microsoft.com/office/drawing/2014/main" id="{8EF8BB12-51A3-4D99-B110-5F44F342E09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5721017"/>
            <a:ext cx="1328844" cy="856242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3372E4A1-2E83-4520-8418-7207C69C25B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27969732" y="15366612"/>
            <a:ext cx="944962" cy="391558"/>
          </a:xfrm>
          <a:prstGeom prst="rect">
            <a:avLst/>
          </a:prstGeom>
        </p:spPr>
      </p:pic>
      <p:pic>
        <p:nvPicPr>
          <p:cNvPr id="1190" name="Picture 36" descr="Capacitive proximity sensor 3 wire symbol, NC">
            <a:extLst>
              <a:ext uri="{FF2B5EF4-FFF2-40B4-BE49-F238E27FC236}">
                <a16:creationId xmlns:a16="http://schemas.microsoft.com/office/drawing/2014/main" id="{27D271CA-86E8-49FC-A32A-C30ED01F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185" y="16202618"/>
            <a:ext cx="111572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1" name="Rectangle 1190">
            <a:extLst>
              <a:ext uri="{FF2B5EF4-FFF2-40B4-BE49-F238E27FC236}">
                <a16:creationId xmlns:a16="http://schemas.microsoft.com/office/drawing/2014/main" id="{6FB14F1C-8F12-4828-A2FF-3ED45B2A2F6C}"/>
              </a:ext>
            </a:extLst>
          </p:cNvPr>
          <p:cNvSpPr/>
          <p:nvPr/>
        </p:nvSpPr>
        <p:spPr>
          <a:xfrm>
            <a:off x="30941819" y="16337553"/>
            <a:ext cx="1580771" cy="102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ECE617F3-B3C3-40A2-8FBC-D0A249812213}"/>
              </a:ext>
            </a:extLst>
          </p:cNvPr>
          <p:cNvSpPr txBox="1"/>
          <p:nvPr/>
        </p:nvSpPr>
        <p:spPr>
          <a:xfrm>
            <a:off x="30870597" y="15755096"/>
            <a:ext cx="172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ERCF Filament Sensor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B15D5AEC-9E8A-4B39-8787-F52A0284B983}"/>
              </a:ext>
            </a:extLst>
          </p:cNvPr>
          <p:cNvSpPr txBox="1"/>
          <p:nvPr/>
        </p:nvSpPr>
        <p:spPr>
          <a:xfrm>
            <a:off x="31705911" y="16401506"/>
            <a:ext cx="7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3v3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427AFF55-EC12-4CC2-B868-1B707F467307}"/>
              </a:ext>
            </a:extLst>
          </p:cNvPr>
          <p:cNvSpPr/>
          <p:nvPr/>
        </p:nvSpPr>
        <p:spPr>
          <a:xfrm>
            <a:off x="32489232" y="1654303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6793A1A5-9FFA-4247-981A-741FADD2A686}"/>
              </a:ext>
            </a:extLst>
          </p:cNvPr>
          <p:cNvSpPr/>
          <p:nvPr/>
        </p:nvSpPr>
        <p:spPr>
          <a:xfrm>
            <a:off x="32489232" y="1683291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C7EC073E-B9CE-4AC6-A810-99855D146FA9}"/>
              </a:ext>
            </a:extLst>
          </p:cNvPr>
          <p:cNvSpPr/>
          <p:nvPr/>
        </p:nvSpPr>
        <p:spPr>
          <a:xfrm>
            <a:off x="32486109" y="1711986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0" name="Connector: Elbow 1199">
            <a:extLst>
              <a:ext uri="{FF2B5EF4-FFF2-40B4-BE49-F238E27FC236}">
                <a16:creationId xmlns:a16="http://schemas.microsoft.com/office/drawing/2014/main" id="{E1D275D0-E627-4E19-86F3-D869E11E6F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55351" y="15948823"/>
            <a:ext cx="1845187" cy="658327"/>
          </a:xfrm>
          <a:prstGeom prst="bentConnector3">
            <a:avLst>
              <a:gd name="adj1" fmla="val 98317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EE5889-D138-4573-BBDD-B441436B1199}"/>
              </a:ext>
            </a:extLst>
          </p:cNvPr>
          <p:cNvCxnSpPr>
            <a:cxnSpLocks/>
            <a:stCxn id="1194" idx="6"/>
          </p:cNvCxnSpPr>
          <p:nvPr/>
        </p:nvCxnSpPr>
        <p:spPr>
          <a:xfrm>
            <a:off x="32555948" y="16579140"/>
            <a:ext cx="248152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C5D98BFE-C701-4230-B075-D981E570D6DB}"/>
              </a:ext>
            </a:extLst>
          </p:cNvPr>
          <p:cNvCxnSpPr>
            <a:cxnSpLocks/>
          </p:cNvCxnSpPr>
          <p:nvPr/>
        </p:nvCxnSpPr>
        <p:spPr>
          <a:xfrm>
            <a:off x="32500561" y="16874415"/>
            <a:ext cx="316239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627C992B-FBF5-4DBA-9D38-D47859641E0A}"/>
              </a:ext>
            </a:extLst>
          </p:cNvPr>
          <p:cNvCxnSpPr>
            <a:cxnSpLocks/>
          </p:cNvCxnSpPr>
          <p:nvPr/>
        </p:nvCxnSpPr>
        <p:spPr>
          <a:xfrm>
            <a:off x="32524991" y="17164928"/>
            <a:ext cx="291015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3" name="Connector: Elbow 1202">
            <a:extLst>
              <a:ext uri="{FF2B5EF4-FFF2-40B4-BE49-F238E27FC236}">
                <a16:creationId xmlns:a16="http://schemas.microsoft.com/office/drawing/2014/main" id="{240B42FB-F097-4F83-9F9F-72B550EE26C0}"/>
              </a:ext>
            </a:extLst>
          </p:cNvPr>
          <p:cNvCxnSpPr>
            <a:cxnSpLocks/>
            <a:stCxn id="1204" idx="3"/>
            <a:endCxn id="952" idx="1"/>
          </p:cNvCxnSpPr>
          <p:nvPr/>
        </p:nvCxnSpPr>
        <p:spPr>
          <a:xfrm flipV="1">
            <a:off x="29323387" y="15136414"/>
            <a:ext cx="1663533" cy="445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1A0FAE34-A873-464F-8E27-E19BEF06A4F2}"/>
              </a:ext>
            </a:extLst>
          </p:cNvPr>
          <p:cNvSpPr/>
          <p:nvPr/>
        </p:nvSpPr>
        <p:spPr>
          <a:xfrm>
            <a:off x="26935475" y="14555492"/>
            <a:ext cx="2387912" cy="20523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DBA8B6E8-6FE9-4FCB-99F0-7EEB7DD79BB9}"/>
              </a:ext>
            </a:extLst>
          </p:cNvPr>
          <p:cNvSpPr/>
          <p:nvPr/>
        </p:nvSpPr>
        <p:spPr>
          <a:xfrm rot="16200000">
            <a:off x="32965871" y="12683870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6" name="Straight Connector 1205">
            <a:extLst>
              <a:ext uri="{FF2B5EF4-FFF2-40B4-BE49-F238E27FC236}">
                <a16:creationId xmlns:a16="http://schemas.microsoft.com/office/drawing/2014/main" id="{4B4591FF-8186-4FF0-AC90-EC30FBE0AE46}"/>
              </a:ext>
            </a:extLst>
          </p:cNvPr>
          <p:cNvCxnSpPr>
            <a:cxnSpLocks/>
          </p:cNvCxnSpPr>
          <p:nvPr/>
        </p:nvCxnSpPr>
        <p:spPr>
          <a:xfrm>
            <a:off x="32590886" y="13148802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4956AC2A-62E3-4A0A-8C0E-4356D27DBDF4}"/>
              </a:ext>
            </a:extLst>
          </p:cNvPr>
          <p:cNvSpPr/>
          <p:nvPr/>
        </p:nvSpPr>
        <p:spPr>
          <a:xfrm rot="16200000">
            <a:off x="32957654" y="12682434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49BB79B0-9B26-4F95-BF4C-0AE49E9C0C23}"/>
              </a:ext>
            </a:extLst>
          </p:cNvPr>
          <p:cNvSpPr/>
          <p:nvPr/>
        </p:nvSpPr>
        <p:spPr>
          <a:xfrm rot="16200000">
            <a:off x="32965870" y="1246518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0" name="Straight Connector 1209">
            <a:extLst>
              <a:ext uri="{FF2B5EF4-FFF2-40B4-BE49-F238E27FC236}">
                <a16:creationId xmlns:a16="http://schemas.microsoft.com/office/drawing/2014/main" id="{8C3AA748-E8DB-47E4-85CA-90C275ACB36F}"/>
              </a:ext>
            </a:extLst>
          </p:cNvPr>
          <p:cNvCxnSpPr>
            <a:cxnSpLocks/>
          </p:cNvCxnSpPr>
          <p:nvPr/>
        </p:nvCxnSpPr>
        <p:spPr>
          <a:xfrm>
            <a:off x="32590885" y="1293011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CEA32811-A489-4FC9-B117-C14C7C768754}"/>
              </a:ext>
            </a:extLst>
          </p:cNvPr>
          <p:cNvSpPr/>
          <p:nvPr/>
        </p:nvSpPr>
        <p:spPr>
          <a:xfrm rot="16200000">
            <a:off x="32957653" y="12463747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C5B7A8D-CC06-418C-ADDB-6D01BD24FDF6}"/>
              </a:ext>
            </a:extLst>
          </p:cNvPr>
          <p:cNvSpPr/>
          <p:nvPr/>
        </p:nvSpPr>
        <p:spPr>
          <a:xfrm rot="16200000">
            <a:off x="32946821" y="1390540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3" name="Straight Connector 1212">
            <a:extLst>
              <a:ext uri="{FF2B5EF4-FFF2-40B4-BE49-F238E27FC236}">
                <a16:creationId xmlns:a16="http://schemas.microsoft.com/office/drawing/2014/main" id="{097944CA-6E75-4C79-ABCD-1680A35F09ED}"/>
              </a:ext>
            </a:extLst>
          </p:cNvPr>
          <p:cNvCxnSpPr>
            <a:cxnSpLocks/>
          </p:cNvCxnSpPr>
          <p:nvPr/>
        </p:nvCxnSpPr>
        <p:spPr>
          <a:xfrm>
            <a:off x="32571836" y="1437033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84A994AF-046A-426A-9ED9-0F7C02079116}"/>
              </a:ext>
            </a:extLst>
          </p:cNvPr>
          <p:cNvSpPr/>
          <p:nvPr/>
        </p:nvSpPr>
        <p:spPr>
          <a:xfrm rot="16200000">
            <a:off x="32938604" y="13903967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2D457472-0678-492C-8801-084F8221498D}"/>
              </a:ext>
            </a:extLst>
          </p:cNvPr>
          <p:cNvSpPr/>
          <p:nvPr/>
        </p:nvSpPr>
        <p:spPr>
          <a:xfrm rot="16200000">
            <a:off x="32946820" y="1368671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4910DE45-E150-46FE-9ED4-22CC938FD4BB}"/>
              </a:ext>
            </a:extLst>
          </p:cNvPr>
          <p:cNvCxnSpPr>
            <a:cxnSpLocks/>
          </p:cNvCxnSpPr>
          <p:nvPr/>
        </p:nvCxnSpPr>
        <p:spPr>
          <a:xfrm>
            <a:off x="32571835" y="1415164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19FCBF32-A239-4D0F-AC73-FCA7021F4CCB}"/>
              </a:ext>
            </a:extLst>
          </p:cNvPr>
          <p:cNvSpPr/>
          <p:nvPr/>
        </p:nvSpPr>
        <p:spPr>
          <a:xfrm rot="16200000">
            <a:off x="32938603" y="13685280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E4A5B63-CEB1-4C6E-8A4D-F8BE28933408}"/>
              </a:ext>
            </a:extLst>
          </p:cNvPr>
          <p:cNvCxnSpPr>
            <a:cxnSpLocks/>
            <a:stCxn id="1070" idx="0"/>
            <a:endCxn id="934" idx="0"/>
          </p:cNvCxnSpPr>
          <p:nvPr/>
        </p:nvCxnSpPr>
        <p:spPr>
          <a:xfrm rot="10800000" flipV="1">
            <a:off x="31567929" y="11767132"/>
            <a:ext cx="1012692" cy="3962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2" name="Connector: Elbow 1231">
            <a:extLst>
              <a:ext uri="{FF2B5EF4-FFF2-40B4-BE49-F238E27FC236}">
                <a16:creationId xmlns:a16="http://schemas.microsoft.com/office/drawing/2014/main" id="{3F44F67E-A2B4-4529-8C84-705DD2278737}"/>
              </a:ext>
            </a:extLst>
          </p:cNvPr>
          <p:cNvCxnSpPr>
            <a:cxnSpLocks/>
            <a:stCxn id="1171" idx="0"/>
            <a:endCxn id="894" idx="3"/>
          </p:cNvCxnSpPr>
          <p:nvPr/>
        </p:nvCxnSpPr>
        <p:spPr>
          <a:xfrm rot="10800000" flipV="1">
            <a:off x="32233899" y="11981753"/>
            <a:ext cx="347268" cy="1835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99479677-8458-4AD7-95B1-549697FE76C6}"/>
              </a:ext>
            </a:extLst>
          </p:cNvPr>
          <p:cNvCxnSpPr>
            <a:cxnSpLocks/>
            <a:stCxn id="1064" idx="0"/>
          </p:cNvCxnSpPr>
          <p:nvPr/>
        </p:nvCxnSpPr>
        <p:spPr>
          <a:xfrm rot="10800000" flipV="1">
            <a:off x="32324040" y="12200441"/>
            <a:ext cx="257128" cy="2768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CE117F-BD0D-481F-BF91-DB7DDC88EADB}"/>
              </a:ext>
            </a:extLst>
          </p:cNvPr>
          <p:cNvCxnSpPr/>
          <p:nvPr/>
        </p:nvCxnSpPr>
        <p:spPr>
          <a:xfrm flipH="1">
            <a:off x="32140525" y="14968461"/>
            <a:ext cx="184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6E389A34-3E89-4D3F-82F7-DFE703356252}"/>
              </a:ext>
            </a:extLst>
          </p:cNvPr>
          <p:cNvCxnSpPr>
            <a:cxnSpLocks/>
            <a:stCxn id="952" idx="3"/>
            <a:endCxn id="1215" idx="0"/>
          </p:cNvCxnSpPr>
          <p:nvPr/>
        </p:nvCxnSpPr>
        <p:spPr>
          <a:xfrm flipV="1">
            <a:off x="32144861" y="14373272"/>
            <a:ext cx="436307" cy="763142"/>
          </a:xfrm>
          <a:prstGeom prst="bentConnector3">
            <a:avLst>
              <a:gd name="adj1" fmla="val 6397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4" name="Connector: Elbow 1233">
            <a:extLst>
              <a:ext uri="{FF2B5EF4-FFF2-40B4-BE49-F238E27FC236}">
                <a16:creationId xmlns:a16="http://schemas.microsoft.com/office/drawing/2014/main" id="{EAD8F27C-E92B-4193-B2A7-13FF249FBA63}"/>
              </a:ext>
            </a:extLst>
          </p:cNvPr>
          <p:cNvCxnSpPr>
            <a:cxnSpLocks/>
            <a:endCxn id="1231" idx="0"/>
          </p:cNvCxnSpPr>
          <p:nvPr/>
        </p:nvCxnSpPr>
        <p:spPr>
          <a:xfrm>
            <a:off x="32218469" y="13974729"/>
            <a:ext cx="362698" cy="179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Oval 1234">
            <a:extLst>
              <a:ext uri="{FF2B5EF4-FFF2-40B4-BE49-F238E27FC236}">
                <a16:creationId xmlns:a16="http://schemas.microsoft.com/office/drawing/2014/main" id="{6711E140-4A35-4BAF-B34C-6BEC008BE69F}"/>
              </a:ext>
            </a:extLst>
          </p:cNvPr>
          <p:cNvSpPr/>
          <p:nvPr/>
        </p:nvSpPr>
        <p:spPr>
          <a:xfrm rot="16200000">
            <a:off x="35845614" y="855812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53AC6A50-3EE3-42F6-B460-60360C978702}"/>
              </a:ext>
            </a:extLst>
          </p:cNvPr>
          <p:cNvSpPr/>
          <p:nvPr/>
        </p:nvSpPr>
        <p:spPr>
          <a:xfrm>
            <a:off x="35294643" y="90757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EA204477-6C9A-4611-8F63-2071314F0EAE}"/>
              </a:ext>
            </a:extLst>
          </p:cNvPr>
          <p:cNvSpPr/>
          <p:nvPr/>
        </p:nvSpPr>
        <p:spPr>
          <a:xfrm>
            <a:off x="35294643" y="1042056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0A672C6D-4B08-4771-A623-E60BF642E4F3}"/>
              </a:ext>
            </a:extLst>
          </p:cNvPr>
          <p:cNvCxnSpPr>
            <a:stCxn id="1097" idx="0"/>
            <a:endCxn id="1239" idx="4"/>
          </p:cNvCxnSpPr>
          <p:nvPr/>
        </p:nvCxnSpPr>
        <p:spPr>
          <a:xfrm rot="5400000" flipH="1" flipV="1">
            <a:off x="35217183" y="10603593"/>
            <a:ext cx="221636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0" name="Connector: Elbow 1239">
            <a:extLst>
              <a:ext uri="{FF2B5EF4-FFF2-40B4-BE49-F238E27FC236}">
                <a16:creationId xmlns:a16="http://schemas.microsoft.com/office/drawing/2014/main" id="{898C42D1-2D7E-400B-B2CD-55B910777867}"/>
              </a:ext>
            </a:extLst>
          </p:cNvPr>
          <p:cNvCxnSpPr>
            <a:cxnSpLocks/>
            <a:stCxn id="934" idx="3"/>
            <a:endCxn id="1211" idx="0"/>
          </p:cNvCxnSpPr>
          <p:nvPr/>
        </p:nvCxnSpPr>
        <p:spPr>
          <a:xfrm>
            <a:off x="32212624" y="12517256"/>
            <a:ext cx="387593" cy="415796"/>
          </a:xfrm>
          <a:prstGeom prst="bentConnector3">
            <a:avLst>
              <a:gd name="adj1" fmla="val 7359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40C23964-899B-419E-A250-484C4C6CAB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18851" y="3331460"/>
            <a:ext cx="6102803" cy="173741"/>
          </a:xfrm>
          <a:prstGeom prst="bentConnector3">
            <a:avLst>
              <a:gd name="adj1" fmla="val 998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EC2D484F-F86B-4185-A478-A15E3C5A986E}"/>
              </a:ext>
            </a:extLst>
          </p:cNvPr>
          <p:cNvCxnSpPr>
            <a:cxnSpLocks/>
            <a:stCxn id="951" idx="1"/>
            <a:endCxn id="904" idx="4"/>
          </p:cNvCxnSpPr>
          <p:nvPr/>
        </p:nvCxnSpPr>
        <p:spPr>
          <a:xfrm rot="10800000" flipV="1">
            <a:off x="22288190" y="2445652"/>
            <a:ext cx="892267" cy="3950771"/>
          </a:xfrm>
          <a:prstGeom prst="bentConnector4">
            <a:avLst>
              <a:gd name="adj1" fmla="val 23934"/>
              <a:gd name="adj2" fmla="val 1057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2" name="Connector: Elbow 1241">
            <a:extLst>
              <a:ext uri="{FF2B5EF4-FFF2-40B4-BE49-F238E27FC236}">
                <a16:creationId xmlns:a16="http://schemas.microsoft.com/office/drawing/2014/main" id="{B5CB3D88-1084-4B1C-9B81-FCA2A450A1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13937" y="2148840"/>
            <a:ext cx="4648715" cy="4592075"/>
          </a:xfrm>
          <a:prstGeom prst="bentConnector3">
            <a:avLst>
              <a:gd name="adj1" fmla="val 738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FBE7C95-9498-4D2D-9938-9E39F47B3503}"/>
              </a:ext>
            </a:extLst>
          </p:cNvPr>
          <p:cNvCxnSpPr>
            <a:cxnSpLocks/>
          </p:cNvCxnSpPr>
          <p:nvPr/>
        </p:nvCxnSpPr>
        <p:spPr>
          <a:xfrm>
            <a:off x="18516689" y="6404120"/>
            <a:ext cx="5283" cy="330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B2E09F3-45BD-43D7-92BB-ECF52951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706" y="160288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7" name="TextBox 1256">
            <a:extLst>
              <a:ext uri="{FF2B5EF4-FFF2-40B4-BE49-F238E27FC236}">
                <a16:creationId xmlns:a16="http://schemas.microsoft.com/office/drawing/2014/main" id="{3B17D2AF-DFEA-475F-AE2F-CA89D539E698}"/>
              </a:ext>
            </a:extLst>
          </p:cNvPr>
          <p:cNvSpPr txBox="1"/>
          <p:nvPr/>
        </p:nvSpPr>
        <p:spPr>
          <a:xfrm>
            <a:off x="34417516" y="16913395"/>
            <a:ext cx="10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Radiator Fan</a:t>
            </a:r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AA01475E-0E89-4202-B7BC-DD383AC7179F}"/>
              </a:ext>
            </a:extLst>
          </p:cNvPr>
          <p:cNvSpPr/>
          <p:nvPr/>
        </p:nvSpPr>
        <p:spPr>
          <a:xfrm>
            <a:off x="33078058" y="16178640"/>
            <a:ext cx="1168930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Stand-alone Flow Indicator &amp; Temp Gauge</a:t>
            </a:r>
          </a:p>
        </p:txBody>
      </p:sp>
      <p:sp>
        <p:nvSpPr>
          <p:cNvPr id="1261" name="Rectangle 1260">
            <a:extLst>
              <a:ext uri="{FF2B5EF4-FFF2-40B4-BE49-F238E27FC236}">
                <a16:creationId xmlns:a16="http://schemas.microsoft.com/office/drawing/2014/main" id="{C34395F6-415A-49AD-8AB5-2F2DB021ABC2}"/>
              </a:ext>
            </a:extLst>
          </p:cNvPr>
          <p:cNvSpPr/>
          <p:nvPr/>
        </p:nvSpPr>
        <p:spPr>
          <a:xfrm rot="16200000">
            <a:off x="32965871" y="1289953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E179DC08-78E2-46B9-892E-C661879D6BD3}"/>
              </a:ext>
            </a:extLst>
          </p:cNvPr>
          <p:cNvCxnSpPr>
            <a:cxnSpLocks/>
          </p:cNvCxnSpPr>
          <p:nvPr/>
        </p:nvCxnSpPr>
        <p:spPr>
          <a:xfrm>
            <a:off x="32590886" y="1336446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3" name="Rectangle 1262">
            <a:extLst>
              <a:ext uri="{FF2B5EF4-FFF2-40B4-BE49-F238E27FC236}">
                <a16:creationId xmlns:a16="http://schemas.microsoft.com/office/drawing/2014/main" id="{49379554-7CEF-4338-A9F0-7669FAA758BB}"/>
              </a:ext>
            </a:extLst>
          </p:cNvPr>
          <p:cNvSpPr/>
          <p:nvPr/>
        </p:nvSpPr>
        <p:spPr>
          <a:xfrm rot="16200000">
            <a:off x="32957654" y="12898100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FC1FB6-7759-4960-95E1-D62EFAC7BF05}"/>
              </a:ext>
            </a:extLst>
          </p:cNvPr>
          <p:cNvSpPr txBox="1"/>
          <p:nvPr/>
        </p:nvSpPr>
        <p:spPr>
          <a:xfrm>
            <a:off x="33471344" y="17388669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pic>
        <p:nvPicPr>
          <p:cNvPr id="1270" name="Picture 1269">
            <a:extLst>
              <a:ext uri="{FF2B5EF4-FFF2-40B4-BE49-F238E27FC236}">
                <a16:creationId xmlns:a16="http://schemas.microsoft.com/office/drawing/2014/main" id="{E00F83C7-7CAC-4627-BCB2-E6830028F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4057" y="16927912"/>
            <a:ext cx="469433" cy="512108"/>
          </a:xfrm>
          <a:prstGeom prst="rect">
            <a:avLst/>
          </a:prstGeom>
        </p:spPr>
      </p:pic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936DA9DB-2229-47D8-9B55-0DE5CABBD4E8}"/>
              </a:ext>
            </a:extLst>
          </p:cNvPr>
          <p:cNvCxnSpPr>
            <a:cxnSpLocks/>
            <a:stCxn id="1064" idx="2"/>
            <a:endCxn id="1259" idx="0"/>
          </p:cNvCxnSpPr>
          <p:nvPr/>
        </p:nvCxnSpPr>
        <p:spPr>
          <a:xfrm>
            <a:off x="33519779" y="12200441"/>
            <a:ext cx="142744" cy="39781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Connector: Elbow 1281">
            <a:extLst>
              <a:ext uri="{FF2B5EF4-FFF2-40B4-BE49-F238E27FC236}">
                <a16:creationId xmlns:a16="http://schemas.microsoft.com/office/drawing/2014/main" id="{1B6AA451-FFDB-41CB-B520-32E8C42D9DA1}"/>
              </a:ext>
            </a:extLst>
          </p:cNvPr>
          <p:cNvCxnSpPr>
            <a:cxnSpLocks/>
            <a:stCxn id="1263" idx="2"/>
          </p:cNvCxnSpPr>
          <p:nvPr/>
        </p:nvCxnSpPr>
        <p:spPr>
          <a:xfrm>
            <a:off x="33538829" y="13367405"/>
            <a:ext cx="355884" cy="2831445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2F1F16AE-7958-4B0D-A2A0-67711712515F}"/>
              </a:ext>
            </a:extLst>
          </p:cNvPr>
          <p:cNvSpPr/>
          <p:nvPr/>
        </p:nvSpPr>
        <p:spPr>
          <a:xfrm>
            <a:off x="34508476" y="12197362"/>
            <a:ext cx="720036" cy="634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1287" name="Picture 36" descr="Capacitive proximity sensor 3 wire symbol, NC">
            <a:extLst>
              <a:ext uri="{FF2B5EF4-FFF2-40B4-BE49-F238E27FC236}">
                <a16:creationId xmlns:a16="http://schemas.microsoft.com/office/drawing/2014/main" id="{F8050B8D-AAB6-4E08-BE67-D8671751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07965" y="12102834"/>
            <a:ext cx="725351" cy="8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8" name="TextBox 1287">
            <a:extLst>
              <a:ext uri="{FF2B5EF4-FFF2-40B4-BE49-F238E27FC236}">
                <a16:creationId xmlns:a16="http://schemas.microsoft.com/office/drawing/2014/main" id="{16866068-56CA-470E-BA8C-E9895F863AEE}"/>
              </a:ext>
            </a:extLst>
          </p:cNvPr>
          <p:cNvSpPr txBox="1"/>
          <p:nvPr/>
        </p:nvSpPr>
        <p:spPr>
          <a:xfrm>
            <a:off x="34466829" y="1216406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5v0</a:t>
            </a:r>
          </a:p>
          <a:p>
            <a:r>
              <a:rPr lang="en-US" sz="1200" dirty="0"/>
              <a:t>Sig</a:t>
            </a:r>
          </a:p>
          <a:p>
            <a:r>
              <a:rPr lang="en-US" sz="1200" dirty="0"/>
              <a:t>Gnd</a:t>
            </a: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C535D272-5AF3-4336-8882-81A2852DB24E}"/>
              </a:ext>
            </a:extLst>
          </p:cNvPr>
          <p:cNvCxnSpPr>
            <a:stCxn id="1088" idx="2"/>
            <a:endCxn id="1288" idx="1"/>
          </p:cNvCxnSpPr>
          <p:nvPr/>
        </p:nvCxnSpPr>
        <p:spPr>
          <a:xfrm rot="5400000">
            <a:off x="34584070" y="11537316"/>
            <a:ext cx="832672" cy="1067154"/>
          </a:xfrm>
          <a:prstGeom prst="bentConnector4">
            <a:avLst>
              <a:gd name="adj1" fmla="val 30595"/>
              <a:gd name="adj2" fmla="val 121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3" name="Connector: Elbow 1292">
            <a:extLst>
              <a:ext uri="{FF2B5EF4-FFF2-40B4-BE49-F238E27FC236}">
                <a16:creationId xmlns:a16="http://schemas.microsoft.com/office/drawing/2014/main" id="{F0F5BC99-52B1-4AE8-9FF7-62DC165C57C7}"/>
              </a:ext>
            </a:extLst>
          </p:cNvPr>
          <p:cNvCxnSpPr>
            <a:cxnSpLocks/>
            <a:stCxn id="1231" idx="2"/>
          </p:cNvCxnSpPr>
          <p:nvPr/>
        </p:nvCxnSpPr>
        <p:spPr>
          <a:xfrm flipV="1">
            <a:off x="33519778" y="12298680"/>
            <a:ext cx="808322" cy="185590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9" name="Connector: Elbow 1298">
            <a:extLst>
              <a:ext uri="{FF2B5EF4-FFF2-40B4-BE49-F238E27FC236}">
                <a16:creationId xmlns:a16="http://schemas.microsoft.com/office/drawing/2014/main" id="{25941FA3-1F3C-48C5-B2C4-010A05F4DF3A}"/>
              </a:ext>
            </a:extLst>
          </p:cNvPr>
          <p:cNvCxnSpPr>
            <a:cxnSpLocks/>
            <a:stCxn id="1171" idx="2"/>
          </p:cNvCxnSpPr>
          <p:nvPr/>
        </p:nvCxnSpPr>
        <p:spPr>
          <a:xfrm>
            <a:off x="33519778" y="11981754"/>
            <a:ext cx="988697" cy="69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0BFF1F8-1500-4BD3-BFD9-6E1CCBD28223}"/>
              </a:ext>
            </a:extLst>
          </p:cNvPr>
          <p:cNvCxnSpPr/>
          <p:nvPr/>
        </p:nvCxnSpPr>
        <p:spPr>
          <a:xfrm>
            <a:off x="34301306" y="12481150"/>
            <a:ext cx="20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3" name="Connector: Elbow 1302">
            <a:extLst>
              <a:ext uri="{FF2B5EF4-FFF2-40B4-BE49-F238E27FC236}">
                <a16:creationId xmlns:a16="http://schemas.microsoft.com/office/drawing/2014/main" id="{6AF6E15A-B0B3-4D2D-A293-0C71C8311728}"/>
              </a:ext>
            </a:extLst>
          </p:cNvPr>
          <p:cNvCxnSpPr>
            <a:cxnSpLocks/>
          </p:cNvCxnSpPr>
          <p:nvPr/>
        </p:nvCxnSpPr>
        <p:spPr>
          <a:xfrm>
            <a:off x="34323338" y="12298383"/>
            <a:ext cx="185137" cy="6537"/>
          </a:xfrm>
          <a:prstGeom prst="bentConnector3">
            <a:avLst>
              <a:gd name="adj1" fmla="val 105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CDA51898-784E-4896-80FA-5CB8EBA86864}"/>
              </a:ext>
            </a:extLst>
          </p:cNvPr>
          <p:cNvSpPr/>
          <p:nvPr/>
        </p:nvSpPr>
        <p:spPr>
          <a:xfrm>
            <a:off x="34374648" y="16026148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2E65D464-E412-4788-A81D-849135F9291F}"/>
              </a:ext>
            </a:extLst>
          </p:cNvPr>
          <p:cNvCxnSpPr>
            <a:stCxn id="1079" idx="2"/>
            <a:endCxn id="945" idx="0"/>
          </p:cNvCxnSpPr>
          <p:nvPr/>
        </p:nvCxnSpPr>
        <p:spPr>
          <a:xfrm rot="16200000" flipH="1">
            <a:off x="36197441" y="11664622"/>
            <a:ext cx="192225" cy="169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nector: Elbow 335">
            <a:extLst>
              <a:ext uri="{FF2B5EF4-FFF2-40B4-BE49-F238E27FC236}">
                <a16:creationId xmlns:a16="http://schemas.microsoft.com/office/drawing/2014/main" id="{7A9D3834-6234-4C3F-8A70-E4D2CDCC18D0}"/>
              </a:ext>
            </a:extLst>
          </p:cNvPr>
          <p:cNvCxnSpPr>
            <a:cxnSpLocks/>
            <a:stCxn id="1070" idx="2"/>
            <a:endCxn id="945" idx="2"/>
          </p:cNvCxnSpPr>
          <p:nvPr/>
        </p:nvCxnSpPr>
        <p:spPr>
          <a:xfrm>
            <a:off x="33519232" y="11767133"/>
            <a:ext cx="2858833" cy="429981"/>
          </a:xfrm>
          <a:prstGeom prst="bentConnector4">
            <a:avLst>
              <a:gd name="adj1" fmla="val 91554"/>
              <a:gd name="adj2" fmla="val 153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" name="TextBox 1331">
            <a:extLst>
              <a:ext uri="{FF2B5EF4-FFF2-40B4-BE49-F238E27FC236}">
                <a16:creationId xmlns:a16="http://schemas.microsoft.com/office/drawing/2014/main" id="{B646EF45-51AB-47BC-B272-DD9A1178CD56}"/>
              </a:ext>
            </a:extLst>
          </p:cNvPr>
          <p:cNvSpPr txBox="1"/>
          <p:nvPr/>
        </p:nvSpPr>
        <p:spPr>
          <a:xfrm>
            <a:off x="34417714" y="11985600"/>
            <a:ext cx="910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 Flow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B062CEBD-D71A-482B-AA3E-075BBF20FC78}"/>
              </a:ext>
            </a:extLst>
          </p:cNvPr>
          <p:cNvSpPr txBox="1"/>
          <p:nvPr/>
        </p:nvSpPr>
        <p:spPr>
          <a:xfrm>
            <a:off x="34358839" y="15946939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pic>
        <p:nvPicPr>
          <p:cNvPr id="1338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5349F090-C6A5-4E2B-9F3A-81039874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798" y="16029017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9" name="TextBox 1338">
            <a:extLst>
              <a:ext uri="{FF2B5EF4-FFF2-40B4-BE49-F238E27FC236}">
                <a16:creationId xmlns:a16="http://schemas.microsoft.com/office/drawing/2014/main" id="{B95C99DA-FC5A-48D7-97DD-DEAFBC525EBD}"/>
              </a:ext>
            </a:extLst>
          </p:cNvPr>
          <p:cNvSpPr txBox="1"/>
          <p:nvPr/>
        </p:nvSpPr>
        <p:spPr>
          <a:xfrm>
            <a:off x="35489609" y="16913524"/>
            <a:ext cx="108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 Pump</a:t>
            </a:r>
          </a:p>
        </p:txBody>
      </p:sp>
      <p:sp>
        <p:nvSpPr>
          <p:cNvPr id="1341" name="Rectangle 1340">
            <a:extLst>
              <a:ext uri="{FF2B5EF4-FFF2-40B4-BE49-F238E27FC236}">
                <a16:creationId xmlns:a16="http://schemas.microsoft.com/office/drawing/2014/main" id="{9620EC5D-19DE-4277-AB2F-A7EFF587B7F5}"/>
              </a:ext>
            </a:extLst>
          </p:cNvPr>
          <p:cNvSpPr/>
          <p:nvPr/>
        </p:nvSpPr>
        <p:spPr>
          <a:xfrm>
            <a:off x="35446740" y="16026277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A36B4C6B-E75B-4F8A-A935-CBEE1AE6F79E}"/>
              </a:ext>
            </a:extLst>
          </p:cNvPr>
          <p:cNvSpPr txBox="1"/>
          <p:nvPr/>
        </p:nvSpPr>
        <p:spPr>
          <a:xfrm>
            <a:off x="35430931" y="15947068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cxnSp>
        <p:nvCxnSpPr>
          <p:cNvPr id="1350" name="Connector: Elbow 1349">
            <a:extLst>
              <a:ext uri="{FF2B5EF4-FFF2-40B4-BE49-F238E27FC236}">
                <a16:creationId xmlns:a16="http://schemas.microsoft.com/office/drawing/2014/main" id="{6C0EE11A-DAA0-4E43-9FC4-DE17A93436A8}"/>
              </a:ext>
            </a:extLst>
          </p:cNvPr>
          <p:cNvCxnSpPr>
            <a:cxnSpLocks/>
            <a:stCxn id="1208" idx="2"/>
          </p:cNvCxnSpPr>
          <p:nvPr/>
        </p:nvCxnSpPr>
        <p:spPr>
          <a:xfrm>
            <a:off x="33538829" y="13151739"/>
            <a:ext cx="969646" cy="2887601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2" name="Connector: Elbow 1351">
            <a:extLst>
              <a:ext uri="{FF2B5EF4-FFF2-40B4-BE49-F238E27FC236}">
                <a16:creationId xmlns:a16="http://schemas.microsoft.com/office/drawing/2014/main" id="{D52D3A52-B4F3-4C8F-9839-BE7871EBAF34}"/>
              </a:ext>
            </a:extLst>
          </p:cNvPr>
          <p:cNvCxnSpPr>
            <a:cxnSpLocks/>
            <a:stCxn id="1211" idx="2"/>
          </p:cNvCxnSpPr>
          <p:nvPr/>
        </p:nvCxnSpPr>
        <p:spPr>
          <a:xfrm>
            <a:off x="33538828" y="12933052"/>
            <a:ext cx="2027522" cy="3106288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ED1C8E3-9025-48EE-B92E-845776A8CA70}"/>
              </a:ext>
            </a:extLst>
          </p:cNvPr>
          <p:cNvCxnSpPr>
            <a:cxnSpLocks/>
            <a:endCxn id="1082" idx="2"/>
          </p:cNvCxnSpPr>
          <p:nvPr/>
        </p:nvCxnSpPr>
        <p:spPr>
          <a:xfrm rot="16200000" flipV="1">
            <a:off x="33965807" y="13673407"/>
            <a:ext cx="4411330" cy="373630"/>
          </a:xfrm>
          <a:prstGeom prst="bentConnector3">
            <a:avLst>
              <a:gd name="adj1" fmla="val 61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4" name="Connector: Elbow 1353">
            <a:extLst>
              <a:ext uri="{FF2B5EF4-FFF2-40B4-BE49-F238E27FC236}">
                <a16:creationId xmlns:a16="http://schemas.microsoft.com/office/drawing/2014/main" id="{1F76A656-91D7-42E6-8A4C-45CAD9A61872}"/>
              </a:ext>
            </a:extLst>
          </p:cNvPr>
          <p:cNvCxnSpPr>
            <a:cxnSpLocks/>
            <a:endCxn id="1097" idx="2"/>
          </p:cNvCxnSpPr>
          <p:nvPr/>
        </p:nvCxnSpPr>
        <p:spPr>
          <a:xfrm rot="5400000" flipH="1" flipV="1">
            <a:off x="33134842" y="13846181"/>
            <a:ext cx="4386318" cy="12700"/>
          </a:xfrm>
          <a:prstGeom prst="bentConnector3">
            <a:avLst>
              <a:gd name="adj1" fmla="val 100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0" name="Connector: Elbow 1359">
            <a:extLst>
              <a:ext uri="{FF2B5EF4-FFF2-40B4-BE49-F238E27FC236}">
                <a16:creationId xmlns:a16="http://schemas.microsoft.com/office/drawing/2014/main" id="{4075476D-F806-46CB-AB29-47E2340F4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68735" y="13348846"/>
            <a:ext cx="4526415" cy="879222"/>
          </a:xfrm>
          <a:prstGeom prst="bentConnector3">
            <a:avLst>
              <a:gd name="adj1" fmla="val 38356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Connector: Elbow 1364">
            <a:extLst>
              <a:ext uri="{FF2B5EF4-FFF2-40B4-BE49-F238E27FC236}">
                <a16:creationId xmlns:a16="http://schemas.microsoft.com/office/drawing/2014/main" id="{4C68015A-6F3C-47FE-B617-EB605AF82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97457" y="12834411"/>
            <a:ext cx="4740308" cy="1669547"/>
          </a:xfrm>
          <a:prstGeom prst="bentConnector3">
            <a:avLst>
              <a:gd name="adj1" fmla="val 5723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01C35E0-E9F2-457E-83B1-D348D6AF5E79}"/>
              </a:ext>
            </a:extLst>
          </p:cNvPr>
          <p:cNvCxnSpPr>
            <a:stCxn id="1146" idx="2"/>
          </p:cNvCxnSpPr>
          <p:nvPr/>
        </p:nvCxnSpPr>
        <p:spPr>
          <a:xfrm flipV="1">
            <a:off x="33524679" y="11303000"/>
            <a:ext cx="612921" cy="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2C3137-BAAD-4F61-8D79-60C191B12D3A}"/>
              </a:ext>
            </a:extLst>
          </p:cNvPr>
          <p:cNvCxnSpPr>
            <a:cxnSpLocks/>
            <a:stCxn id="1178" idx="2"/>
          </p:cNvCxnSpPr>
          <p:nvPr/>
        </p:nvCxnSpPr>
        <p:spPr>
          <a:xfrm>
            <a:off x="33522954" y="11529755"/>
            <a:ext cx="37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E1CA1524-381F-451C-9F5B-7A45CEAAE218}"/>
              </a:ext>
            </a:extLst>
          </p:cNvPr>
          <p:cNvCxnSpPr>
            <a:cxnSpLocks/>
            <a:stCxn id="1085" idx="2"/>
          </p:cNvCxnSpPr>
          <p:nvPr/>
        </p:nvCxnSpPr>
        <p:spPr>
          <a:xfrm rot="5400000">
            <a:off x="33172541" y="13489622"/>
            <a:ext cx="4422426" cy="749227"/>
          </a:xfrm>
          <a:prstGeom prst="bentConnector3">
            <a:avLst>
              <a:gd name="adj1" fmla="val 431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Connector: Elbow 442">
            <a:extLst>
              <a:ext uri="{FF2B5EF4-FFF2-40B4-BE49-F238E27FC236}">
                <a16:creationId xmlns:a16="http://schemas.microsoft.com/office/drawing/2014/main" id="{67F3EB7B-BBF8-452D-A1C7-53560B10A436}"/>
              </a:ext>
            </a:extLst>
          </p:cNvPr>
          <p:cNvCxnSpPr>
            <a:cxnSpLocks/>
            <a:endCxn id="1398" idx="6"/>
          </p:cNvCxnSpPr>
          <p:nvPr/>
        </p:nvCxnSpPr>
        <p:spPr>
          <a:xfrm rot="16200000" flipV="1">
            <a:off x="34612392" y="14727039"/>
            <a:ext cx="2600242" cy="2635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Oval 1397">
            <a:extLst>
              <a:ext uri="{FF2B5EF4-FFF2-40B4-BE49-F238E27FC236}">
                <a16:creationId xmlns:a16="http://schemas.microsoft.com/office/drawing/2014/main" id="{74E90FED-3D7C-47D4-AEBF-AA4FC2F902F5}"/>
              </a:ext>
            </a:extLst>
          </p:cNvPr>
          <p:cNvSpPr/>
          <p:nvPr/>
        </p:nvSpPr>
        <p:spPr>
          <a:xfrm>
            <a:off x="35714015" y="1352259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Connector: Elbow 446">
            <a:extLst>
              <a:ext uri="{FF2B5EF4-FFF2-40B4-BE49-F238E27FC236}">
                <a16:creationId xmlns:a16="http://schemas.microsoft.com/office/drawing/2014/main" id="{4427DC0D-E468-483F-9DE4-089D35C70193}"/>
              </a:ext>
            </a:extLst>
          </p:cNvPr>
          <p:cNvCxnSpPr>
            <a:cxnSpLocks/>
            <a:endCxn id="1082" idx="0"/>
          </p:cNvCxnSpPr>
          <p:nvPr/>
        </p:nvCxnSpPr>
        <p:spPr>
          <a:xfrm rot="16200000" flipH="1">
            <a:off x="33838298" y="8569586"/>
            <a:ext cx="3027671" cy="1265048"/>
          </a:xfrm>
          <a:prstGeom prst="bentConnector3">
            <a:avLst>
              <a:gd name="adj1" fmla="val 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4" name="Connector: Elbow 1403">
            <a:extLst>
              <a:ext uri="{FF2B5EF4-FFF2-40B4-BE49-F238E27FC236}">
                <a16:creationId xmlns:a16="http://schemas.microsoft.com/office/drawing/2014/main" id="{59C2AD60-D4C2-4C35-A55C-207867D6F6F4}"/>
              </a:ext>
            </a:extLst>
          </p:cNvPr>
          <p:cNvCxnSpPr>
            <a:cxnSpLocks/>
            <a:endCxn id="1085" idx="0"/>
          </p:cNvCxnSpPr>
          <p:nvPr/>
        </p:nvCxnSpPr>
        <p:spPr>
          <a:xfrm rot="16200000" flipH="1">
            <a:off x="33568750" y="8524793"/>
            <a:ext cx="3340477" cy="1038758"/>
          </a:xfrm>
          <a:prstGeom prst="bentConnector3">
            <a:avLst>
              <a:gd name="adj1" fmla="val 1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8" name="Connector: Elbow 1407">
            <a:extLst>
              <a:ext uri="{FF2B5EF4-FFF2-40B4-BE49-F238E27FC236}">
                <a16:creationId xmlns:a16="http://schemas.microsoft.com/office/drawing/2014/main" id="{2951EFD4-E41A-451A-9CB0-D3C346CCED9F}"/>
              </a:ext>
            </a:extLst>
          </p:cNvPr>
          <p:cNvCxnSpPr>
            <a:cxnSpLocks/>
            <a:endCxn id="1088" idx="0"/>
          </p:cNvCxnSpPr>
          <p:nvPr/>
        </p:nvCxnSpPr>
        <p:spPr>
          <a:xfrm rot="16200000" flipH="1">
            <a:off x="33319094" y="8501057"/>
            <a:ext cx="3667350" cy="762428"/>
          </a:xfrm>
          <a:prstGeom prst="bentConnector3">
            <a:avLst>
              <a:gd name="adj1" fmla="val -2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D8D3EF59-069E-4221-B70B-EFC2CA4D8AF5}"/>
              </a:ext>
            </a:extLst>
          </p:cNvPr>
          <p:cNvCxnSpPr>
            <a:cxnSpLocks/>
          </p:cNvCxnSpPr>
          <p:nvPr/>
        </p:nvCxnSpPr>
        <p:spPr>
          <a:xfrm flipV="1">
            <a:off x="33750460" y="9827447"/>
            <a:ext cx="1577541" cy="3259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5" name="Oval 1414">
            <a:extLst>
              <a:ext uri="{FF2B5EF4-FFF2-40B4-BE49-F238E27FC236}">
                <a16:creationId xmlns:a16="http://schemas.microsoft.com/office/drawing/2014/main" id="{0E02DDE2-9C2D-4E4C-AD52-E02A295D66C2}"/>
              </a:ext>
            </a:extLst>
          </p:cNvPr>
          <p:cNvSpPr/>
          <p:nvPr/>
        </p:nvSpPr>
        <p:spPr>
          <a:xfrm>
            <a:off x="35328001" y="9736141"/>
            <a:ext cx="1150799" cy="247103"/>
          </a:xfrm>
          <a:custGeom>
            <a:avLst/>
            <a:gdLst>
              <a:gd name="connsiteX0" fmla="*/ 0 w 1150799"/>
              <a:gd name="connsiteY0" fmla="*/ 123552 h 247103"/>
              <a:gd name="connsiteX1" fmla="*/ 575400 w 1150799"/>
              <a:gd name="connsiteY1" fmla="*/ 0 h 247103"/>
              <a:gd name="connsiteX2" fmla="*/ 1150800 w 1150799"/>
              <a:gd name="connsiteY2" fmla="*/ 123552 h 247103"/>
              <a:gd name="connsiteX3" fmla="*/ 575400 w 1150799"/>
              <a:gd name="connsiteY3" fmla="*/ 247104 h 247103"/>
              <a:gd name="connsiteX4" fmla="*/ 0 w 1150799"/>
              <a:gd name="connsiteY4" fmla="*/ 123552 h 24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99" h="247103" extrusionOk="0">
                <a:moveTo>
                  <a:pt x="0" y="123552"/>
                </a:moveTo>
                <a:cubicBezTo>
                  <a:pt x="-40084" y="30591"/>
                  <a:pt x="247933" y="3634"/>
                  <a:pt x="575400" y="0"/>
                </a:cubicBezTo>
                <a:cubicBezTo>
                  <a:pt x="900606" y="1562"/>
                  <a:pt x="1147469" y="55422"/>
                  <a:pt x="1150800" y="123552"/>
                </a:cubicBezTo>
                <a:cubicBezTo>
                  <a:pt x="1121260" y="220635"/>
                  <a:pt x="887735" y="277230"/>
                  <a:pt x="575400" y="247104"/>
                </a:cubicBezTo>
                <a:cubicBezTo>
                  <a:pt x="251229" y="243610"/>
                  <a:pt x="4767" y="194066"/>
                  <a:pt x="0" y="12355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F23D7754-D96E-4E2D-871B-19387AFCF250}"/>
              </a:ext>
            </a:extLst>
          </p:cNvPr>
          <p:cNvSpPr/>
          <p:nvPr/>
        </p:nvSpPr>
        <p:spPr>
          <a:xfrm rot="16200000">
            <a:off x="35831234" y="988155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F8CAF63E-2681-4B33-A5C2-05E9E72E4249}"/>
              </a:ext>
            </a:extLst>
          </p:cNvPr>
          <p:cNvCxnSpPr>
            <a:stCxn id="427" idx="2"/>
            <a:endCxn id="1230" idx="2"/>
          </p:cNvCxnSpPr>
          <p:nvPr/>
        </p:nvCxnSpPr>
        <p:spPr>
          <a:xfrm rot="16200000" flipH="1">
            <a:off x="9269201" y="4354070"/>
            <a:ext cx="352779" cy="9326540"/>
          </a:xfrm>
          <a:prstGeom prst="bentConnector3">
            <a:avLst>
              <a:gd name="adj1" fmla="val 877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4" name="TextBox 563">
            <a:extLst>
              <a:ext uri="{FF2B5EF4-FFF2-40B4-BE49-F238E27FC236}">
                <a16:creationId xmlns:a16="http://schemas.microsoft.com/office/drawing/2014/main" id="{2A03BADC-D41C-4516-A7CE-1EFCDF213E4F}"/>
              </a:ext>
            </a:extLst>
          </p:cNvPr>
          <p:cNvSpPr txBox="1"/>
          <p:nvPr/>
        </p:nvSpPr>
        <p:spPr>
          <a:xfrm>
            <a:off x="23551595" y="3790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C9CF4C10-16E9-41E2-95AD-866210245B54}"/>
              </a:ext>
            </a:extLst>
          </p:cNvPr>
          <p:cNvSpPr txBox="1"/>
          <p:nvPr/>
        </p:nvSpPr>
        <p:spPr>
          <a:xfrm>
            <a:off x="24265094" y="39241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9" name="Rectangle 1448">
            <a:extLst>
              <a:ext uri="{FF2B5EF4-FFF2-40B4-BE49-F238E27FC236}">
                <a16:creationId xmlns:a16="http://schemas.microsoft.com/office/drawing/2014/main" id="{9A0026F8-2973-47F1-9F64-4EB183CCF728}"/>
              </a:ext>
            </a:extLst>
          </p:cNvPr>
          <p:cNvSpPr/>
          <p:nvPr/>
        </p:nvSpPr>
        <p:spPr>
          <a:xfrm>
            <a:off x="21982355" y="6868605"/>
            <a:ext cx="1785612" cy="6546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Acer </a:t>
            </a:r>
            <a:r>
              <a:rPr lang="en-US" dirty="0" err="1">
                <a:solidFill>
                  <a:schemeClr val="tx1"/>
                </a:solidFill>
              </a:rPr>
              <a:t>ChromeBox</a:t>
            </a:r>
            <a:r>
              <a:rPr lang="en-US" dirty="0">
                <a:solidFill>
                  <a:schemeClr val="tx1"/>
                </a:solidFill>
              </a:rPr>
              <a:t> (Klipper Host)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F17D3140-8695-45BF-87F6-DF297EABA289}"/>
              </a:ext>
            </a:extLst>
          </p:cNvPr>
          <p:cNvSpPr txBox="1"/>
          <p:nvPr/>
        </p:nvSpPr>
        <p:spPr>
          <a:xfrm>
            <a:off x="23079552" y="6073687"/>
            <a:ext cx="2522480" cy="36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            1    2    3    4</a:t>
            </a:r>
          </a:p>
        </p:txBody>
      </p:sp>
      <p:sp>
        <p:nvSpPr>
          <p:cNvPr id="1452" name="Rectangle 1451">
            <a:extLst>
              <a:ext uri="{FF2B5EF4-FFF2-40B4-BE49-F238E27FC236}">
                <a16:creationId xmlns:a16="http://schemas.microsoft.com/office/drawing/2014/main" id="{5702C0F1-FCDD-4D77-89AC-9DA1BA5F3BC4}"/>
              </a:ext>
            </a:extLst>
          </p:cNvPr>
          <p:cNvSpPr/>
          <p:nvPr/>
        </p:nvSpPr>
        <p:spPr>
          <a:xfrm>
            <a:off x="22157135" y="7631703"/>
            <a:ext cx="1384862" cy="654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Nozzle Cam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3A6F94FD-6202-49CA-A86E-3B496A3D2826}"/>
              </a:ext>
            </a:extLst>
          </p:cNvPr>
          <p:cNvSpPr txBox="1"/>
          <p:nvPr/>
        </p:nvSpPr>
        <p:spPr>
          <a:xfrm rot="16200000">
            <a:off x="23288318" y="7272807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MCU1 Octopus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4562BE28-35C1-422E-A44E-18D5466D6642}"/>
              </a:ext>
            </a:extLst>
          </p:cNvPr>
          <p:cNvSpPr txBox="1"/>
          <p:nvPr/>
        </p:nvSpPr>
        <p:spPr>
          <a:xfrm rot="16200000">
            <a:off x="23655041" y="7272598"/>
            <a:ext cx="192091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MCU2 </a:t>
            </a:r>
            <a:r>
              <a:rPr lang="en-US" dirty="0" err="1"/>
              <a:t>rPi</a:t>
            </a:r>
            <a:r>
              <a:rPr lang="en-US" dirty="0"/>
              <a:t> Pico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6834D2B8-A665-40EB-97D3-D11F32DFA63D}"/>
              </a:ext>
            </a:extLst>
          </p:cNvPr>
          <p:cNvSpPr txBox="1"/>
          <p:nvPr/>
        </p:nvSpPr>
        <p:spPr>
          <a:xfrm rot="16200000">
            <a:off x="24030183" y="7274858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MCU3 ERCF (Xiao)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559F6C8E-02EF-464A-B017-3D309484C422}"/>
              </a:ext>
            </a:extLst>
          </p:cNvPr>
          <p:cNvSpPr txBox="1"/>
          <p:nvPr/>
        </p:nvSpPr>
        <p:spPr>
          <a:xfrm rot="16200000">
            <a:off x="24403060" y="7273045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Nozzle Cam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D31323CB-2BC7-459C-A453-0570E837619D}"/>
              </a:ext>
            </a:extLst>
          </p:cNvPr>
          <p:cNvCxnSpPr/>
          <p:nvPr/>
        </p:nvCxnSpPr>
        <p:spPr>
          <a:xfrm>
            <a:off x="23368349" y="6415015"/>
            <a:ext cx="0" cy="47271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1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11257</TotalTime>
  <Words>698</Words>
  <Application>Microsoft Office PowerPoint</Application>
  <PresentationFormat>Custom</PresentationFormat>
  <Paragraphs>289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V2.2526 Wiring Diagram</dc:title>
  <dc:creator>~MHz</dc:creator>
  <cp:lastModifiedBy>Tod Wulff</cp:lastModifiedBy>
  <cp:revision>47</cp:revision>
  <dcterms:created xsi:type="dcterms:W3CDTF">2022-01-01T19:11:28Z</dcterms:created>
  <dcterms:modified xsi:type="dcterms:W3CDTF">2022-04-19T18:59:58Z</dcterms:modified>
</cp:coreProperties>
</file>