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2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DD97-E965-A344-BA7C-58642CB1F500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5E71F-B567-5747-B739-3AF77D767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8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2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38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01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67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91C3-3DBB-2A49-990E-20ED4B6CFD96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5E86-6F3F-4D4E-A78A-F47BD74C4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0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904524"/>
            <a:ext cx="12021312" cy="50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pPr algn="ctr"/>
            <a:r>
              <a:rPr lang="fr-FR" sz="3200" b="1" i="1" dirty="0" smtClean="0">
                <a:solidFill>
                  <a:schemeClr val="bg1"/>
                </a:solidFill>
              </a:rPr>
              <a:t>Présentation générale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357812"/>
          </a:xfrm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</a:rPr>
              <a:t>Menu avec tableau des </a:t>
            </a:r>
            <a:r>
              <a:rPr lang="fr-FR" dirty="0" smtClean="0">
                <a:solidFill>
                  <a:schemeClr val="bg1"/>
                </a:solidFill>
              </a:rPr>
              <a:t>meilleurs </a:t>
            </a:r>
            <a:r>
              <a:rPr lang="fr-FR" dirty="0">
                <a:solidFill>
                  <a:schemeClr val="bg1"/>
                </a:solidFill>
              </a:rPr>
              <a:t>scores </a:t>
            </a:r>
            <a:endParaRPr lang="fr-FR" dirty="0" smtClean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Déplacement du </a:t>
            </a:r>
            <a:r>
              <a:rPr lang="fr-FR" dirty="0">
                <a:solidFill>
                  <a:schemeClr val="bg1"/>
                </a:solidFill>
              </a:rPr>
              <a:t>joueur</a:t>
            </a:r>
          </a:p>
          <a:p>
            <a:pPr lvl="0"/>
            <a:r>
              <a:rPr lang="fr-FR" dirty="0">
                <a:solidFill>
                  <a:schemeClr val="bg1"/>
                </a:solidFill>
              </a:rPr>
              <a:t>Déplacement des ennemis </a:t>
            </a:r>
            <a:endParaRPr lang="fr-FR" dirty="0" smtClean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Échange de tirs </a:t>
            </a: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Destruction </a:t>
            </a:r>
            <a:r>
              <a:rPr lang="fr-FR" dirty="0">
                <a:solidFill>
                  <a:schemeClr val="bg1"/>
                </a:solidFill>
              </a:rPr>
              <a:t>des ennemis </a:t>
            </a:r>
            <a:endParaRPr lang="fr-FR" dirty="0" smtClean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Destruction </a:t>
            </a:r>
            <a:r>
              <a:rPr lang="fr-FR" dirty="0">
                <a:solidFill>
                  <a:schemeClr val="bg1"/>
                </a:solidFill>
              </a:rPr>
              <a:t>progressive des défenses </a:t>
            </a:r>
            <a:endParaRPr lang="fr-FR" dirty="0" smtClean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Passage </a:t>
            </a:r>
            <a:r>
              <a:rPr lang="fr-FR" dirty="0">
                <a:solidFill>
                  <a:schemeClr val="bg1"/>
                </a:solidFill>
              </a:rPr>
              <a:t>aléatoire d’une soucoupe « bonus » </a:t>
            </a:r>
            <a:endParaRPr lang="fr-FR" dirty="0" smtClean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Vitesse </a:t>
            </a:r>
            <a:r>
              <a:rPr lang="fr-FR" dirty="0">
                <a:solidFill>
                  <a:schemeClr val="bg1"/>
                </a:solidFill>
              </a:rPr>
              <a:t>progressive dans le </a:t>
            </a:r>
            <a:r>
              <a:rPr lang="fr-FR" dirty="0" smtClean="0">
                <a:solidFill>
                  <a:schemeClr val="bg1"/>
                </a:solidFill>
              </a:rPr>
              <a:t>niveau</a:t>
            </a: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Comptage </a:t>
            </a:r>
            <a:r>
              <a:rPr lang="fr-FR" dirty="0">
                <a:solidFill>
                  <a:schemeClr val="bg1"/>
                </a:solidFill>
              </a:rPr>
              <a:t>et affichage du </a:t>
            </a:r>
            <a:r>
              <a:rPr lang="fr-FR" dirty="0" smtClean="0">
                <a:solidFill>
                  <a:schemeClr val="bg1"/>
                </a:solidFill>
              </a:rPr>
              <a:t>score</a:t>
            </a:r>
            <a:endParaRPr lang="fr-FR" dirty="0">
              <a:solidFill>
                <a:schemeClr val="bg1"/>
              </a:solidFill>
            </a:endParaRPr>
          </a:p>
          <a:p>
            <a:pPr lvl="0"/>
            <a:r>
              <a:rPr lang="fr-FR" dirty="0" smtClean="0">
                <a:solidFill>
                  <a:schemeClr val="bg1"/>
                </a:solidFill>
              </a:rPr>
              <a:t>Enregistrement du score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pPr algn="ctr"/>
            <a:r>
              <a:rPr lang="fr-FR" sz="3200" b="1" i="1" dirty="0" smtClean="0">
                <a:solidFill>
                  <a:schemeClr val="bg1"/>
                </a:solidFill>
              </a:rPr>
              <a:t>Les différents types (1)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468" y="1024128"/>
            <a:ext cx="10037064" cy="5177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Emplacement = Tableau [1..20] de </a:t>
            </a:r>
            <a:r>
              <a:rPr lang="fr-FR" dirty="0" err="1">
                <a:solidFill>
                  <a:schemeClr val="bg1"/>
                </a:solidFill>
              </a:rPr>
              <a:t>Coordonnee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Coordonnee</a:t>
            </a:r>
            <a:r>
              <a:rPr lang="fr-FR" dirty="0">
                <a:solidFill>
                  <a:schemeClr val="bg1"/>
                </a:solidFill>
              </a:rPr>
              <a:t> = Structure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PosX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PosY</a:t>
            </a:r>
            <a:r>
              <a:rPr lang="fr-FR" dirty="0">
                <a:solidFill>
                  <a:schemeClr val="bg1"/>
                </a:solidFill>
              </a:rPr>
              <a:t> : Entier ;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Fin Structure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ElementJeu</a:t>
            </a:r>
            <a:r>
              <a:rPr lang="fr-FR" dirty="0">
                <a:solidFill>
                  <a:schemeClr val="bg1"/>
                </a:solidFill>
              </a:rPr>
              <a:t> = Structure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	Alien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MissileJoueur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MissilieAlien</a:t>
            </a:r>
            <a:r>
              <a:rPr lang="fr-FR" dirty="0">
                <a:solidFill>
                  <a:schemeClr val="bg1"/>
                </a:solidFill>
              </a:rPr>
              <a:t>, Boucliers : Emplacement ;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NbrMissileJoueur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NbrMissileAlien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NbrAlien</a:t>
            </a:r>
            <a:r>
              <a:rPr lang="fr-FR" dirty="0">
                <a:solidFill>
                  <a:schemeClr val="bg1"/>
                </a:solidFill>
              </a:rPr>
              <a:t> : Entier ;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GrilleDeJeu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: Tableau [1..15][1..50] d’Entier ;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Fin Structure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pPr algn="ctr"/>
            <a:r>
              <a:rPr lang="fr-FR" sz="3200" b="1" i="1" dirty="0" smtClean="0">
                <a:solidFill>
                  <a:schemeClr val="bg1"/>
                </a:solidFill>
              </a:rPr>
              <a:t>Les différents types (2)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468" y="1024128"/>
            <a:ext cx="10037064" cy="517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Scores = Structure </a:t>
            </a:r>
          </a:p>
          <a:p>
            <a:pPr marL="0" indent="0">
              <a:buNone/>
            </a:pPr>
            <a:r>
              <a:rPr lang="fr-FR" smtClean="0">
                <a:solidFill>
                  <a:schemeClr val="bg1"/>
                </a:solidFill>
              </a:rPr>
              <a:t>	Score </a:t>
            </a:r>
            <a:r>
              <a:rPr lang="fr-FR" dirty="0">
                <a:solidFill>
                  <a:schemeClr val="bg1"/>
                </a:solidFill>
              </a:rPr>
              <a:t>: Entier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Pseudo : Chaine de </a:t>
            </a:r>
            <a:r>
              <a:rPr lang="fr-FR" dirty="0" err="1">
                <a:solidFill>
                  <a:schemeClr val="bg1"/>
                </a:solidFill>
              </a:rPr>
              <a:t>caractères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Fin Structure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TabScore</a:t>
            </a:r>
            <a:r>
              <a:rPr lang="fr-FR" dirty="0">
                <a:solidFill>
                  <a:schemeClr val="bg1"/>
                </a:solidFill>
              </a:rPr>
              <a:t> = Structure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Tab : Tableau [1..5] de Scores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nbrScore</a:t>
            </a:r>
            <a:r>
              <a:rPr lang="fr-FR" dirty="0">
                <a:solidFill>
                  <a:schemeClr val="bg1"/>
                </a:solidFill>
              </a:rPr>
              <a:t> : Entier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Fin Structure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Espace réservé du contenu 13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137299"/>
            <a:ext cx="10515600" cy="4773903"/>
          </a:xfrm>
        </p:spPr>
      </p:pic>
      <p:sp>
        <p:nvSpPr>
          <p:cNvPr id="72" name="Titre 7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i="1" dirty="0" smtClean="0"/>
              <a:t>Analyse descendante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15827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</Words>
  <Application>Microsoft Macintosh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générale</vt:lpstr>
      <vt:lpstr>Les différents types (1)</vt:lpstr>
      <vt:lpstr>Les différents types (2)</vt:lpstr>
      <vt:lpstr>Analyse descendante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Antoine, HERVAULT</dc:creator>
  <cp:lastModifiedBy>Antoine, HERVAULT</cp:lastModifiedBy>
  <cp:revision>9</cp:revision>
  <dcterms:created xsi:type="dcterms:W3CDTF">2017-09-21T13:50:52Z</dcterms:created>
  <dcterms:modified xsi:type="dcterms:W3CDTF">2017-09-28T19:00:26Z</dcterms:modified>
</cp:coreProperties>
</file>