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iWdLKPOieGNGOE2Br1sko3irQN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691c12f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2691c12fa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6f3b883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26f3b8833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1cceb45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51cceb45a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1b2e38d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51b2e38de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ba7092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4bba70921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6f3b8833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26f3b88330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1b2e38d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51b2e38de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6f3b8833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26f3b88330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6f3b8833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26f3b88330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4697a3eb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14697a3eb4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6f3b8833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26f3b88330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6f3b8833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26f3b88330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>
            <a:alpha val="87843"/>
          </a:scheme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eot0wxjf9bD9h_n5ZwUSjq5HOgnc__bY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TodoRack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/>
              <a:t>최혜미, 봉주헌, 장익재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idx="1" type="subTitle"/>
          </p:nvPr>
        </p:nvSpPr>
        <p:spPr>
          <a:xfrm>
            <a:off x="384050" y="1016325"/>
            <a:ext cx="4984800" cy="5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67"/>
              <a:t>백엔드 구현기능</a:t>
            </a:r>
            <a:endParaRPr b="1" sz="286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/>
          </a:p>
          <a:p>
            <a:pPr indent="-3751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8"/>
              <a:buAutoNum type="arabicPeriod"/>
            </a:pPr>
            <a:r>
              <a:rPr lang="ko-KR" sz="2308"/>
              <a:t>회원가입, 로그인(이메일 인증)</a:t>
            </a:r>
            <a:endParaRPr sz="2308"/>
          </a:p>
          <a:p>
            <a:pPr indent="-3751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8"/>
              <a:buAutoNum type="arabicPeriod"/>
            </a:pPr>
            <a:r>
              <a:rPr lang="ko-KR" sz="2308"/>
              <a:t>친구 요청, 삭제, 수락 </a:t>
            </a:r>
            <a:endParaRPr sz="2308"/>
          </a:p>
          <a:p>
            <a:pPr indent="-3751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8"/>
              <a:buAutoNum type="arabicPeriod"/>
            </a:pPr>
            <a:r>
              <a:rPr lang="ko-KR" sz="2308"/>
              <a:t>날짜별 할일 목록 저장</a:t>
            </a:r>
            <a:endParaRPr sz="2308"/>
          </a:p>
          <a:p>
            <a:pPr indent="-3751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8"/>
              <a:buAutoNum type="arabicPeriod"/>
            </a:pPr>
            <a:r>
              <a:rPr lang="ko-KR" sz="2308"/>
              <a:t>할일 수행 그래프 수치 계산</a:t>
            </a:r>
            <a:endParaRPr sz="2308"/>
          </a:p>
          <a:p>
            <a:pPr indent="-3751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8"/>
              <a:buAutoNum type="arabicPeriod"/>
            </a:pPr>
            <a:r>
              <a:rPr lang="ko-KR" sz="2308"/>
              <a:t> 친구 그래프 불러오기</a:t>
            </a:r>
            <a:endParaRPr sz="2308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</p:txBody>
      </p:sp>
      <p:sp>
        <p:nvSpPr>
          <p:cNvPr id="149" name="Google Shape;149;p2"/>
          <p:cNvSpPr txBox="1"/>
          <p:nvPr>
            <p:ph idx="1" type="subTitle"/>
          </p:nvPr>
        </p:nvSpPr>
        <p:spPr>
          <a:xfrm>
            <a:off x="5368850" y="2317850"/>
            <a:ext cx="3338400" cy="3089400"/>
          </a:xfrm>
          <a:prstGeom prst="rect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REST API서버 구현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프레임워크 : Spring Boot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사용 언어 : Java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DB : MySQL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API 테스트 : postman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22691c12fad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50" y="1725400"/>
            <a:ext cx="8214500" cy="43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2691c12fad_2_0"/>
          <p:cNvSpPr txBox="1"/>
          <p:nvPr>
            <p:ph type="ctrTitle"/>
          </p:nvPr>
        </p:nvSpPr>
        <p:spPr>
          <a:xfrm>
            <a:off x="685800" y="2554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 sz="4200"/>
              <a:t>flowchart</a:t>
            </a:r>
            <a:endParaRPr sz="4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6f3b88330_0_15"/>
          <p:cNvSpPr txBox="1"/>
          <p:nvPr>
            <p:ph type="ctrTitle"/>
          </p:nvPr>
        </p:nvSpPr>
        <p:spPr>
          <a:xfrm>
            <a:off x="685800" y="-129350"/>
            <a:ext cx="30420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 sz="2800"/>
              <a:t>database</a:t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g226f3b8833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50" y="864878"/>
            <a:ext cx="3269900" cy="293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26f3b88330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50" y="3865850"/>
            <a:ext cx="3269900" cy="293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26f3b88330_0_15"/>
          <p:cNvSpPr txBox="1"/>
          <p:nvPr>
            <p:ph type="ctrTitle"/>
          </p:nvPr>
        </p:nvSpPr>
        <p:spPr>
          <a:xfrm>
            <a:off x="4464100" y="130925"/>
            <a:ext cx="29355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 sz="2500"/>
              <a:t>api테스트, 배포</a:t>
            </a:r>
            <a:endParaRPr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4" name="Google Shape;164;g226f3b88330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4325" y="1407000"/>
            <a:ext cx="4292826" cy="335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251cceb45a2_0_1" title="캡스톤 진짜 최종....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903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1b2e38deb_0_15"/>
          <p:cNvSpPr txBox="1"/>
          <p:nvPr>
            <p:ph type="ctrTitle"/>
          </p:nvPr>
        </p:nvSpPr>
        <p:spPr>
          <a:xfrm>
            <a:off x="135750" y="3580450"/>
            <a:ext cx="88725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8378"/>
              <a:buFont typeface="Malgun Gothic"/>
              <a:buNone/>
            </a:pPr>
            <a:r>
              <a:rPr lang="ko-KR" sz="2466"/>
              <a:t>github : https://github.com/Today-List/todolistback</a:t>
            </a:r>
            <a:endParaRPr sz="2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7142"/>
              <a:buFont typeface="Malgun Gothic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7142"/>
              <a:buFont typeface="Malgun Gothic"/>
              <a:buNone/>
            </a:pPr>
            <a:r>
              <a:t/>
            </a:r>
            <a:endParaRPr sz="2800"/>
          </a:p>
        </p:txBody>
      </p:sp>
      <p:sp>
        <p:nvSpPr>
          <p:cNvPr id="175" name="Google Shape;175;g251b2e38deb_0_15"/>
          <p:cNvSpPr txBox="1"/>
          <p:nvPr>
            <p:ph type="ctrTitle"/>
          </p:nvPr>
        </p:nvSpPr>
        <p:spPr>
          <a:xfrm>
            <a:off x="685800" y="20561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 sz="4700"/>
              <a:t>감사합니다</a:t>
            </a:r>
            <a:endParaRPr sz="4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bba70921d_0_6"/>
          <p:cNvSpPr txBox="1"/>
          <p:nvPr/>
        </p:nvSpPr>
        <p:spPr>
          <a:xfrm>
            <a:off x="2458949" y="807075"/>
            <a:ext cx="42261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ko-KR" sz="3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TodoRack?</a:t>
            </a:r>
            <a:endParaRPr b="0" i="0" sz="3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g24bba70921d_0_6"/>
          <p:cNvSpPr txBox="1"/>
          <p:nvPr>
            <p:ph idx="1" type="subTitle"/>
          </p:nvPr>
        </p:nvSpPr>
        <p:spPr>
          <a:xfrm>
            <a:off x="729900" y="2260700"/>
            <a:ext cx="7684200" cy="3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458"/>
              <a:t>일정관리 어플로,</a:t>
            </a:r>
            <a:endParaRPr sz="2458"/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458"/>
              <a:t>해야할 일을 더 쉽게 수행할 수 있도록 </a:t>
            </a:r>
            <a:endParaRPr sz="2458"/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2458"/>
              <a:t>받쳐주고</a:t>
            </a:r>
            <a:r>
              <a:rPr lang="ko-KR" sz="2458"/>
              <a:t> </a:t>
            </a:r>
            <a:r>
              <a:rPr b="1" lang="ko-KR" sz="2458"/>
              <a:t>서포트</a:t>
            </a:r>
            <a:r>
              <a:rPr lang="ko-KR" sz="2458"/>
              <a:t>해 준다는 의미.</a:t>
            </a:r>
            <a:endParaRPr sz="2458"/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58"/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458"/>
              <a:t>할일</a:t>
            </a:r>
            <a:r>
              <a:rPr lang="ko-KR" sz="2458">
                <a:solidFill>
                  <a:srgbClr val="0000FF"/>
                </a:solidFill>
              </a:rPr>
              <a:t> </a:t>
            </a:r>
            <a:r>
              <a:rPr b="1" lang="ko-KR" sz="2743">
                <a:solidFill>
                  <a:srgbClr val="4A86E8"/>
                </a:solidFill>
              </a:rPr>
              <a:t>todo</a:t>
            </a:r>
            <a:r>
              <a:rPr lang="ko-KR" sz="2458"/>
              <a:t>와 받침대 </a:t>
            </a:r>
            <a:r>
              <a:rPr b="1" lang="ko-KR" sz="2743">
                <a:solidFill>
                  <a:schemeClr val="accent1"/>
                </a:solidFill>
              </a:rPr>
              <a:t>rack</a:t>
            </a:r>
            <a:r>
              <a:rPr lang="ko-KR" sz="2458"/>
              <a:t>을 합쳐</a:t>
            </a:r>
            <a:r>
              <a:rPr b="1" lang="ko-KR" sz="2600">
                <a:solidFill>
                  <a:schemeClr val="accent1"/>
                </a:solidFill>
              </a:rPr>
              <a:t> </a:t>
            </a:r>
            <a:endParaRPr b="1" sz="2600">
              <a:solidFill>
                <a:schemeClr val="accent1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2600">
                <a:solidFill>
                  <a:schemeClr val="accent5"/>
                </a:solidFill>
              </a:rPr>
              <a:t>TodoRack</a:t>
            </a:r>
            <a:r>
              <a:rPr lang="ko-KR" sz="2458"/>
              <a:t>의 이름을 정하게 되었음.</a:t>
            </a:r>
            <a:endParaRPr sz="2458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6f3b88330_0_51"/>
          <p:cNvSpPr txBox="1"/>
          <p:nvPr>
            <p:ph type="ctrTitle"/>
          </p:nvPr>
        </p:nvSpPr>
        <p:spPr>
          <a:xfrm>
            <a:off x="821575" y="1202400"/>
            <a:ext cx="3886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b="1" lang="ko-KR" sz="3200"/>
              <a:t>로그인, 회원가입</a:t>
            </a:r>
            <a:endParaRPr b="1" sz="3200"/>
          </a:p>
        </p:txBody>
      </p:sp>
      <p:sp>
        <p:nvSpPr>
          <p:cNvPr id="97" name="Google Shape;97;g226f3b88330_0_51"/>
          <p:cNvSpPr txBox="1"/>
          <p:nvPr>
            <p:ph idx="1" type="subTitle"/>
          </p:nvPr>
        </p:nvSpPr>
        <p:spPr>
          <a:xfrm>
            <a:off x="454950" y="2745075"/>
            <a:ext cx="4506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/>
              <a:t>(카카오 로그인도 가능)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/>
              <a:t>회원가입시 이메일 인증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98" name="Google Shape;98;g226f3b88330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050" y="615175"/>
            <a:ext cx="2941650" cy="56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1b2e38deb_0_0"/>
          <p:cNvSpPr txBox="1"/>
          <p:nvPr>
            <p:ph type="ctrTitle"/>
          </p:nvPr>
        </p:nvSpPr>
        <p:spPr>
          <a:xfrm>
            <a:off x="2628900" y="476700"/>
            <a:ext cx="3886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 sz="3200"/>
              <a:t>이메일 인증</a:t>
            </a:r>
            <a:endParaRPr sz="3200"/>
          </a:p>
        </p:txBody>
      </p:sp>
      <p:pic>
        <p:nvPicPr>
          <p:cNvPr id="104" name="Google Shape;104;g251b2e38de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75" y="2124300"/>
            <a:ext cx="8345651" cy="41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6f3b88330_0_57"/>
          <p:cNvSpPr txBox="1"/>
          <p:nvPr>
            <p:ph type="ctrTitle"/>
          </p:nvPr>
        </p:nvSpPr>
        <p:spPr>
          <a:xfrm>
            <a:off x="821575" y="1202400"/>
            <a:ext cx="3886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b="1" lang="ko-KR" sz="3200"/>
              <a:t>할일 체크리스트</a:t>
            </a:r>
            <a:endParaRPr b="1" sz="3200"/>
          </a:p>
        </p:txBody>
      </p:sp>
      <p:sp>
        <p:nvSpPr>
          <p:cNvPr id="110" name="Google Shape;110;g226f3b88330_0_57"/>
          <p:cNvSpPr txBox="1"/>
          <p:nvPr>
            <p:ph idx="1" type="subTitle"/>
          </p:nvPr>
        </p:nvSpPr>
        <p:spPr>
          <a:xfrm>
            <a:off x="454950" y="2745075"/>
            <a:ext cx="4506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/>
              <a:t>해당 날짜 선택하여 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/>
              <a:t>할일 체크리스트 작성 가능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800"/>
              <a:t>(수행 완료, 삭제 가능)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11" name="Google Shape;111;g226f3b88330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875" y="573037"/>
            <a:ext cx="2778700" cy="571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6f3b88330_0_64"/>
          <p:cNvSpPr txBox="1"/>
          <p:nvPr>
            <p:ph type="ctrTitle"/>
          </p:nvPr>
        </p:nvSpPr>
        <p:spPr>
          <a:xfrm>
            <a:off x="4327575" y="840250"/>
            <a:ext cx="3886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b="1" lang="ko-KR" sz="3200"/>
              <a:t>환경설정</a:t>
            </a:r>
            <a:endParaRPr b="1" sz="3200"/>
          </a:p>
        </p:txBody>
      </p:sp>
      <p:sp>
        <p:nvSpPr>
          <p:cNvPr id="117" name="Google Shape;117;g226f3b88330_0_64"/>
          <p:cNvSpPr txBox="1"/>
          <p:nvPr>
            <p:ph idx="1" type="subTitle"/>
          </p:nvPr>
        </p:nvSpPr>
        <p:spPr>
          <a:xfrm>
            <a:off x="4913775" y="2394225"/>
            <a:ext cx="4506300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85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7"/>
              <a:buAutoNum type="arabicPeriod"/>
            </a:pPr>
            <a:r>
              <a:rPr lang="ko-KR" sz="2046"/>
              <a:t>일정 알림기능</a:t>
            </a:r>
            <a:endParaRPr sz="2046"/>
          </a:p>
          <a:p>
            <a:pPr indent="-3585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7"/>
              <a:buAutoNum type="arabicPeriod"/>
            </a:pPr>
            <a:r>
              <a:rPr lang="ko-KR" sz="2046"/>
              <a:t>개인 정보 수정 </a:t>
            </a:r>
            <a:endParaRPr sz="2046"/>
          </a:p>
          <a:p>
            <a:pPr indent="-3585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7"/>
              <a:buAutoNum type="arabicPeriod"/>
            </a:pPr>
            <a:r>
              <a:rPr lang="ko-KR" sz="2046"/>
              <a:t>친구관리 기능</a:t>
            </a:r>
            <a:endParaRPr sz="2046"/>
          </a:p>
          <a:p>
            <a:pPr indent="-3585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7"/>
              <a:buAutoNum type="arabicPeriod"/>
            </a:pPr>
            <a:r>
              <a:rPr lang="ko-KR" sz="2046"/>
              <a:t>테마 변경</a:t>
            </a:r>
            <a:endParaRPr sz="204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18" name="Google Shape;118;g226f3b88330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625" y="550400"/>
            <a:ext cx="2835225" cy="575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214697a3eb4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963" y="494750"/>
            <a:ext cx="1473925" cy="267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14697a3eb4_2_1"/>
          <p:cNvSpPr txBox="1"/>
          <p:nvPr>
            <p:ph idx="1" type="subTitle"/>
          </p:nvPr>
        </p:nvSpPr>
        <p:spPr>
          <a:xfrm>
            <a:off x="891063" y="1475775"/>
            <a:ext cx="2208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2200"/>
              <a:t>다양한 테마</a:t>
            </a:r>
            <a:endParaRPr b="1" sz="2200"/>
          </a:p>
        </p:txBody>
      </p:sp>
      <p:pic>
        <p:nvPicPr>
          <p:cNvPr id="125" name="Google Shape;125;g214697a3eb4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00" y="3429000"/>
            <a:ext cx="8871598" cy="259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14697a3eb4_2_1"/>
          <p:cNvSpPr txBox="1"/>
          <p:nvPr>
            <p:ph idx="1" type="subTitle"/>
          </p:nvPr>
        </p:nvSpPr>
        <p:spPr>
          <a:xfrm>
            <a:off x="891063" y="984650"/>
            <a:ext cx="2208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i="1" lang="ko-KR" sz="1800">
                <a:solidFill>
                  <a:schemeClr val="accent5"/>
                </a:solidFill>
              </a:rPr>
              <a:t>차별성1</a:t>
            </a:r>
            <a:endParaRPr i="1" sz="1800">
              <a:solidFill>
                <a:schemeClr val="accent5"/>
              </a:solidFill>
            </a:endParaRPr>
          </a:p>
        </p:txBody>
      </p:sp>
      <p:pic>
        <p:nvPicPr>
          <p:cNvPr id="127" name="Google Shape;127;g214697a3eb4_2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5513" y="263950"/>
            <a:ext cx="1473900" cy="2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6f3b88330_0_32"/>
          <p:cNvSpPr txBox="1"/>
          <p:nvPr>
            <p:ph idx="1" type="subTitle"/>
          </p:nvPr>
        </p:nvSpPr>
        <p:spPr>
          <a:xfrm>
            <a:off x="1389838" y="2415000"/>
            <a:ext cx="2208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1818"/>
              <a:buNone/>
            </a:pPr>
            <a:r>
              <a:rPr b="1" lang="ko-KR" sz="2200"/>
              <a:t>할일 수행 그래프</a:t>
            </a:r>
            <a:endParaRPr b="1" sz="2200"/>
          </a:p>
        </p:txBody>
      </p:sp>
      <p:sp>
        <p:nvSpPr>
          <p:cNvPr id="133" name="Google Shape;133;g226f3b88330_0_32"/>
          <p:cNvSpPr txBox="1"/>
          <p:nvPr>
            <p:ph idx="1" type="subTitle"/>
          </p:nvPr>
        </p:nvSpPr>
        <p:spPr>
          <a:xfrm>
            <a:off x="1389838" y="1923875"/>
            <a:ext cx="2208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i="1" lang="ko-KR" sz="1800">
                <a:solidFill>
                  <a:schemeClr val="accent5"/>
                </a:solidFill>
              </a:rPr>
              <a:t>차별성2</a:t>
            </a:r>
            <a:endParaRPr i="1" sz="1800">
              <a:solidFill>
                <a:schemeClr val="accent5"/>
              </a:solidFill>
            </a:endParaRPr>
          </a:p>
        </p:txBody>
      </p:sp>
      <p:sp>
        <p:nvSpPr>
          <p:cNvPr id="134" name="Google Shape;134;g226f3b88330_0_32"/>
          <p:cNvSpPr txBox="1"/>
          <p:nvPr>
            <p:ph idx="1" type="subTitle"/>
          </p:nvPr>
        </p:nvSpPr>
        <p:spPr>
          <a:xfrm>
            <a:off x="877300" y="3168600"/>
            <a:ext cx="32340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600"/>
              <a:t>등록한 할 일과 수행한 할 일을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600"/>
              <a:t>보기 쉽게 그래프로 정리</a:t>
            </a:r>
            <a:endParaRPr sz="1600"/>
          </a:p>
        </p:txBody>
      </p:sp>
      <p:pic>
        <p:nvPicPr>
          <p:cNvPr id="135" name="Google Shape;135;g226f3b88330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500" y="1169550"/>
            <a:ext cx="2893050" cy="496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6f3b88330_0_22"/>
          <p:cNvSpPr txBox="1"/>
          <p:nvPr>
            <p:ph idx="1" type="subTitle"/>
          </p:nvPr>
        </p:nvSpPr>
        <p:spPr>
          <a:xfrm>
            <a:off x="880613" y="2247538"/>
            <a:ext cx="2208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1818"/>
              <a:buNone/>
            </a:pPr>
            <a:r>
              <a:rPr b="1" lang="ko-KR" sz="2200"/>
              <a:t>친구와 그래프 비교</a:t>
            </a:r>
            <a:endParaRPr b="1" sz="2200"/>
          </a:p>
        </p:txBody>
      </p:sp>
      <p:sp>
        <p:nvSpPr>
          <p:cNvPr id="141" name="Google Shape;141;g226f3b88330_0_22"/>
          <p:cNvSpPr txBox="1"/>
          <p:nvPr>
            <p:ph idx="1" type="subTitle"/>
          </p:nvPr>
        </p:nvSpPr>
        <p:spPr>
          <a:xfrm>
            <a:off x="880613" y="1756413"/>
            <a:ext cx="22089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i="1" lang="ko-KR" sz="1800">
                <a:solidFill>
                  <a:schemeClr val="accent5"/>
                </a:solidFill>
              </a:rPr>
              <a:t>차별성3</a:t>
            </a:r>
            <a:endParaRPr i="1" sz="1800">
              <a:solidFill>
                <a:schemeClr val="accent5"/>
              </a:solidFill>
            </a:endParaRPr>
          </a:p>
        </p:txBody>
      </p:sp>
      <p:pic>
        <p:nvPicPr>
          <p:cNvPr id="142" name="Google Shape;142;g226f3b88330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075" y="1312762"/>
            <a:ext cx="5007025" cy="423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26f3b88330_0_22"/>
          <p:cNvSpPr txBox="1"/>
          <p:nvPr>
            <p:ph idx="1" type="subTitle"/>
          </p:nvPr>
        </p:nvSpPr>
        <p:spPr>
          <a:xfrm>
            <a:off x="368075" y="3001138"/>
            <a:ext cx="32340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700"/>
              <a:t>친구추가를 하면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 sz="1700"/>
              <a:t>친구의 그래프 보기가능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2023-03-27T04:50:44Z</dcterms:created>
  <dc:creator>User</dc:creator>
</cp:coreProperties>
</file>